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09" r:id="rId4"/>
    <p:sldMasterId id="2147483721" r:id="rId5"/>
    <p:sldMasterId id="2147483733" r:id="rId6"/>
  </p:sldMasterIdLst>
  <p:notesMasterIdLst>
    <p:notesMasterId r:id="rId31"/>
  </p:notesMasterIdLst>
  <p:sldIdLst>
    <p:sldId id="283" r:id="rId7"/>
    <p:sldId id="284" r:id="rId8"/>
    <p:sldId id="285" r:id="rId9"/>
    <p:sldId id="286" r:id="rId10"/>
    <p:sldId id="256" r:id="rId11"/>
    <p:sldId id="288" r:id="rId12"/>
    <p:sldId id="269" r:id="rId13"/>
    <p:sldId id="289" r:id="rId14"/>
    <p:sldId id="270" r:id="rId15"/>
    <p:sldId id="271" r:id="rId16"/>
    <p:sldId id="272" r:id="rId17"/>
    <p:sldId id="261" r:id="rId18"/>
    <p:sldId id="277" r:id="rId19"/>
    <p:sldId id="273" r:id="rId20"/>
    <p:sldId id="274" r:id="rId21"/>
    <p:sldId id="275" r:id="rId22"/>
    <p:sldId id="276" r:id="rId23"/>
    <p:sldId id="278" r:id="rId24"/>
    <p:sldId id="279" r:id="rId25"/>
    <p:sldId id="257" r:id="rId26"/>
    <p:sldId id="263" r:id="rId27"/>
    <p:sldId id="262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1B1C-EDFD-402E-AF58-E583B22113B2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2DC0D-62DF-4E50-89B0-74F06B403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D4A200-9F37-447B-ADA6-9E31B5360F2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9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fld id="{223B3D13-682F-4825-BC15-368F17D637AA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6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9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63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0"/>
          <p:cNvSpPr>
            <a:spLocks noChangeArrowheads="1"/>
          </p:cNvSpPr>
          <p:nvPr/>
        </p:nvSpPr>
        <p:spPr bwMode="gray">
          <a:xfrm>
            <a:off x="118534" y="69851"/>
            <a:ext cx="11993033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grpSp>
        <p:nvGrpSpPr>
          <p:cNvPr id="5" name="Group 201"/>
          <p:cNvGrpSpPr>
            <a:grpSpLocks/>
          </p:cNvGrpSpPr>
          <p:nvPr/>
        </p:nvGrpSpPr>
        <p:grpSpPr bwMode="auto">
          <a:xfrm>
            <a:off x="334434" y="260351"/>
            <a:ext cx="11523133" cy="4824413"/>
            <a:chOff x="158" y="164"/>
            <a:chExt cx="5444" cy="3039"/>
          </a:xfrm>
        </p:grpSpPr>
        <p:sp>
          <p:nvSpPr>
            <p:cNvPr id="6" name="AutoShape 202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326652"/>
                </a:solidFill>
              </a:endParaRPr>
            </a:p>
          </p:txBody>
        </p:sp>
        <p:sp>
          <p:nvSpPr>
            <p:cNvPr id="7" name="Freeform 203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>
                <a:gd name="T0" fmla="*/ 0 w 35"/>
                <a:gd name="T1" fmla="*/ 165 h 172"/>
                <a:gd name="T2" fmla="*/ 7 w 35"/>
                <a:gd name="T3" fmla="*/ 172 h 172"/>
                <a:gd name="T4" fmla="*/ 14 w 35"/>
                <a:gd name="T5" fmla="*/ 158 h 172"/>
                <a:gd name="T6" fmla="*/ 25 w 35"/>
                <a:gd name="T7" fmla="*/ 169 h 172"/>
                <a:gd name="T8" fmla="*/ 25 w 35"/>
                <a:gd name="T9" fmla="*/ 165 h 172"/>
                <a:gd name="T10" fmla="*/ 25 w 35"/>
                <a:gd name="T11" fmla="*/ 162 h 172"/>
                <a:gd name="T12" fmla="*/ 25 w 35"/>
                <a:gd name="T13" fmla="*/ 155 h 172"/>
                <a:gd name="T14" fmla="*/ 21 w 35"/>
                <a:gd name="T15" fmla="*/ 144 h 172"/>
                <a:gd name="T16" fmla="*/ 21 w 35"/>
                <a:gd name="T17" fmla="*/ 141 h 172"/>
                <a:gd name="T18" fmla="*/ 17 w 35"/>
                <a:gd name="T19" fmla="*/ 134 h 172"/>
                <a:gd name="T20" fmla="*/ 17 w 35"/>
                <a:gd name="T21" fmla="*/ 123 h 172"/>
                <a:gd name="T22" fmla="*/ 21 w 35"/>
                <a:gd name="T23" fmla="*/ 116 h 172"/>
                <a:gd name="T24" fmla="*/ 25 w 35"/>
                <a:gd name="T25" fmla="*/ 109 h 172"/>
                <a:gd name="T26" fmla="*/ 32 w 35"/>
                <a:gd name="T27" fmla="*/ 106 h 172"/>
                <a:gd name="T28" fmla="*/ 35 w 35"/>
                <a:gd name="T29" fmla="*/ 98 h 172"/>
                <a:gd name="T30" fmla="*/ 35 w 35"/>
                <a:gd name="T31" fmla="*/ 91 h 172"/>
                <a:gd name="T32" fmla="*/ 35 w 35"/>
                <a:gd name="T33" fmla="*/ 88 h 172"/>
                <a:gd name="T34" fmla="*/ 32 w 35"/>
                <a:gd name="T35" fmla="*/ 84 h 172"/>
                <a:gd name="T36" fmla="*/ 32 w 35"/>
                <a:gd name="T37" fmla="*/ 77 h 172"/>
                <a:gd name="T38" fmla="*/ 32 w 35"/>
                <a:gd name="T39" fmla="*/ 70 h 172"/>
                <a:gd name="T40" fmla="*/ 32 w 35"/>
                <a:gd name="T41" fmla="*/ 63 h 172"/>
                <a:gd name="T42" fmla="*/ 28 w 35"/>
                <a:gd name="T43" fmla="*/ 53 h 172"/>
                <a:gd name="T44" fmla="*/ 28 w 35"/>
                <a:gd name="T45" fmla="*/ 46 h 172"/>
                <a:gd name="T46" fmla="*/ 28 w 35"/>
                <a:gd name="T47" fmla="*/ 39 h 172"/>
                <a:gd name="T48" fmla="*/ 25 w 35"/>
                <a:gd name="T49" fmla="*/ 35 h 172"/>
                <a:gd name="T50" fmla="*/ 25 w 35"/>
                <a:gd name="T51" fmla="*/ 35 h 172"/>
                <a:gd name="T52" fmla="*/ 25 w 35"/>
                <a:gd name="T53" fmla="*/ 28 h 172"/>
                <a:gd name="T54" fmla="*/ 25 w 35"/>
                <a:gd name="T55" fmla="*/ 21 h 172"/>
                <a:gd name="T56" fmla="*/ 25 w 35"/>
                <a:gd name="T57" fmla="*/ 10 h 172"/>
                <a:gd name="T58" fmla="*/ 28 w 35"/>
                <a:gd name="T59" fmla="*/ 7 h 172"/>
                <a:gd name="T60" fmla="*/ 28 w 35"/>
                <a:gd name="T61" fmla="*/ 3 h 172"/>
                <a:gd name="T62" fmla="*/ 25 w 35"/>
                <a:gd name="T63" fmla="*/ 3 h 172"/>
                <a:gd name="T64" fmla="*/ 25 w 35"/>
                <a:gd name="T65" fmla="*/ 0 h 172"/>
                <a:gd name="T66" fmla="*/ 21 w 35"/>
                <a:gd name="T67" fmla="*/ 0 h 172"/>
                <a:gd name="T68" fmla="*/ 17 w 35"/>
                <a:gd name="T69" fmla="*/ 0 h 172"/>
                <a:gd name="T70" fmla="*/ 14 w 35"/>
                <a:gd name="T71" fmla="*/ 3 h 172"/>
                <a:gd name="T72" fmla="*/ 14 w 35"/>
                <a:gd name="T73" fmla="*/ 10 h 172"/>
                <a:gd name="T74" fmla="*/ 10 w 35"/>
                <a:gd name="T75" fmla="*/ 14 h 172"/>
                <a:gd name="T76" fmla="*/ 10 w 35"/>
                <a:gd name="T77" fmla="*/ 21 h 172"/>
                <a:gd name="T78" fmla="*/ 7 w 35"/>
                <a:gd name="T79" fmla="*/ 21 h 172"/>
                <a:gd name="T80" fmla="*/ 3 w 35"/>
                <a:gd name="T81" fmla="*/ 42 h 172"/>
                <a:gd name="T82" fmla="*/ 3 w 35"/>
                <a:gd name="T83" fmla="*/ 42 h 172"/>
                <a:gd name="T84" fmla="*/ 3 w 35"/>
                <a:gd name="T85" fmla="*/ 49 h 172"/>
                <a:gd name="T86" fmla="*/ 7 w 35"/>
                <a:gd name="T87" fmla="*/ 56 h 172"/>
                <a:gd name="T88" fmla="*/ 7 w 35"/>
                <a:gd name="T89" fmla="*/ 60 h 172"/>
                <a:gd name="T90" fmla="*/ 7 w 35"/>
                <a:gd name="T91" fmla="*/ 70 h 172"/>
                <a:gd name="T92" fmla="*/ 7 w 35"/>
                <a:gd name="T93" fmla="*/ 91 h 172"/>
                <a:gd name="T94" fmla="*/ 7 w 35"/>
                <a:gd name="T95" fmla="*/ 113 h 172"/>
                <a:gd name="T96" fmla="*/ 7 w 35"/>
                <a:gd name="T97" fmla="*/ 134 h 172"/>
                <a:gd name="T98" fmla="*/ 7 w 35"/>
                <a:gd name="T99" fmla="*/ 144 h 172"/>
                <a:gd name="T100" fmla="*/ 7 w 35"/>
                <a:gd name="T101" fmla="*/ 148 h 172"/>
                <a:gd name="T102" fmla="*/ 3 w 35"/>
                <a:gd name="T103" fmla="*/ 155 h 172"/>
                <a:gd name="T104" fmla="*/ 3 w 35"/>
                <a:gd name="T105" fmla="*/ 158 h 172"/>
                <a:gd name="T106" fmla="*/ 0 w 35"/>
                <a:gd name="T107" fmla="*/ 165 h 172"/>
                <a:gd name="T108" fmla="*/ 0 w 35"/>
                <a:gd name="T109" fmla="*/ 1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" name="Freeform 204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7 w 7"/>
                <a:gd name="T5" fmla="*/ 4 h 4"/>
                <a:gd name="T6" fmla="*/ 3 w 7"/>
                <a:gd name="T7" fmla="*/ 4 h 4"/>
                <a:gd name="T8" fmla="*/ 0 w 7"/>
                <a:gd name="T9" fmla="*/ 0 h 4"/>
                <a:gd name="T10" fmla="*/ 3 w 7"/>
                <a:gd name="T11" fmla="*/ 4 h 4"/>
                <a:gd name="T12" fmla="*/ 7 w 7"/>
                <a:gd name="T13" fmla="*/ 4 h 4"/>
                <a:gd name="T14" fmla="*/ 7 w 7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" name="Freeform 205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0 w 4"/>
                <a:gd name="T5" fmla="*/ 3 h 3"/>
                <a:gd name="T6" fmla="*/ 4 w 4"/>
                <a:gd name="T7" fmla="*/ 0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" name="Freeform 206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>
                <a:gd name="T0" fmla="*/ 0 w 7"/>
                <a:gd name="T1" fmla="*/ 4 h 4"/>
                <a:gd name="T2" fmla="*/ 3 w 7"/>
                <a:gd name="T3" fmla="*/ 4 h 4"/>
                <a:gd name="T4" fmla="*/ 7 w 7"/>
                <a:gd name="T5" fmla="*/ 0 h 4"/>
                <a:gd name="T6" fmla="*/ 3 w 7"/>
                <a:gd name="T7" fmla="*/ 4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" name="Freeform 207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4 w 4"/>
                <a:gd name="T5" fmla="*/ 0 h 4"/>
                <a:gd name="T6" fmla="*/ 4 w 4"/>
                <a:gd name="T7" fmla="*/ 4 h 4"/>
                <a:gd name="T8" fmla="*/ 0 w 4"/>
                <a:gd name="T9" fmla="*/ 4 h 4"/>
                <a:gd name="T10" fmla="*/ 0 w 4"/>
                <a:gd name="T11" fmla="*/ 4 h 4"/>
                <a:gd name="T12" fmla="*/ 0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" name="Freeform 208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4 w 7"/>
                <a:gd name="T7" fmla="*/ 7 h 28"/>
                <a:gd name="T8" fmla="*/ 4 w 7"/>
                <a:gd name="T9" fmla="*/ 4 h 28"/>
                <a:gd name="T10" fmla="*/ 0 w 7"/>
                <a:gd name="T11" fmla="*/ 0 h 28"/>
                <a:gd name="T12" fmla="*/ 4 w 7"/>
                <a:gd name="T13" fmla="*/ 4 h 28"/>
                <a:gd name="T14" fmla="*/ 4 w 7"/>
                <a:gd name="T15" fmla="*/ 7 h 28"/>
                <a:gd name="T16" fmla="*/ 7 w 7"/>
                <a:gd name="T17" fmla="*/ 14 h 28"/>
                <a:gd name="T18" fmla="*/ 7 w 7"/>
                <a:gd name="T19" fmla="*/ 21 h 28"/>
                <a:gd name="T20" fmla="*/ 7 w 7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4 h 4"/>
                <a:gd name="T4" fmla="*/ 0 w 7"/>
                <a:gd name="T5" fmla="*/ 4 h 4"/>
                <a:gd name="T6" fmla="*/ 7 w 7"/>
                <a:gd name="T7" fmla="*/ 0 h 4"/>
                <a:gd name="T8" fmla="*/ 7 w 7"/>
                <a:gd name="T9" fmla="*/ 0 h 4"/>
                <a:gd name="T10" fmla="*/ 7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" name="Freeform 210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7 w 11"/>
                <a:gd name="T3" fmla="*/ 3 h 3"/>
                <a:gd name="T4" fmla="*/ 0 w 11"/>
                <a:gd name="T5" fmla="*/ 0 h 3"/>
                <a:gd name="T6" fmla="*/ 7 w 11"/>
                <a:gd name="T7" fmla="*/ 3 h 3"/>
                <a:gd name="T8" fmla="*/ 11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0 h 3"/>
                <a:gd name="T4" fmla="*/ 7 w 7"/>
                <a:gd name="T5" fmla="*/ 3 h 3"/>
                <a:gd name="T6" fmla="*/ 3 w 7"/>
                <a:gd name="T7" fmla="*/ 3 h 3"/>
                <a:gd name="T8" fmla="*/ 3 w 7"/>
                <a:gd name="T9" fmla="*/ 0 h 3"/>
                <a:gd name="T10" fmla="*/ 0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6" name="Freeform 212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>
                <a:gd name="T0" fmla="*/ 10 w 10"/>
                <a:gd name="T1" fmla="*/ 11 h 46"/>
                <a:gd name="T2" fmla="*/ 7 w 10"/>
                <a:gd name="T3" fmla="*/ 14 h 46"/>
                <a:gd name="T4" fmla="*/ 7 w 10"/>
                <a:gd name="T5" fmla="*/ 18 h 46"/>
                <a:gd name="T6" fmla="*/ 7 w 10"/>
                <a:gd name="T7" fmla="*/ 25 h 46"/>
                <a:gd name="T8" fmla="*/ 7 w 10"/>
                <a:gd name="T9" fmla="*/ 32 h 46"/>
                <a:gd name="T10" fmla="*/ 3 w 10"/>
                <a:gd name="T11" fmla="*/ 35 h 46"/>
                <a:gd name="T12" fmla="*/ 3 w 10"/>
                <a:gd name="T13" fmla="*/ 39 h 46"/>
                <a:gd name="T14" fmla="*/ 3 w 10"/>
                <a:gd name="T15" fmla="*/ 42 h 46"/>
                <a:gd name="T16" fmla="*/ 0 w 10"/>
                <a:gd name="T17" fmla="*/ 46 h 46"/>
                <a:gd name="T18" fmla="*/ 3 w 10"/>
                <a:gd name="T19" fmla="*/ 39 h 46"/>
                <a:gd name="T20" fmla="*/ 3 w 10"/>
                <a:gd name="T21" fmla="*/ 32 h 46"/>
                <a:gd name="T22" fmla="*/ 7 w 10"/>
                <a:gd name="T23" fmla="*/ 28 h 46"/>
                <a:gd name="T24" fmla="*/ 7 w 10"/>
                <a:gd name="T25" fmla="*/ 25 h 46"/>
                <a:gd name="T26" fmla="*/ 7 w 10"/>
                <a:gd name="T27" fmla="*/ 18 h 46"/>
                <a:gd name="T28" fmla="*/ 7 w 10"/>
                <a:gd name="T29" fmla="*/ 14 h 46"/>
                <a:gd name="T30" fmla="*/ 10 w 10"/>
                <a:gd name="T31" fmla="*/ 11 h 46"/>
                <a:gd name="T32" fmla="*/ 3 w 10"/>
                <a:gd name="T33" fmla="*/ 0 h 46"/>
                <a:gd name="T34" fmla="*/ 10 w 10"/>
                <a:gd name="T35" fmla="*/ 7 h 46"/>
                <a:gd name="T36" fmla="*/ 10 w 10"/>
                <a:gd name="T37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>
                <a:gd name="T0" fmla="*/ 7 w 7"/>
                <a:gd name="T1" fmla="*/ 0 h 7"/>
                <a:gd name="T2" fmla="*/ 4 w 7"/>
                <a:gd name="T3" fmla="*/ 0 h 7"/>
                <a:gd name="T4" fmla="*/ 0 w 7"/>
                <a:gd name="T5" fmla="*/ 3 h 7"/>
                <a:gd name="T6" fmla="*/ 0 w 7"/>
                <a:gd name="T7" fmla="*/ 3 h 7"/>
                <a:gd name="T8" fmla="*/ 4 w 7"/>
                <a:gd name="T9" fmla="*/ 3 h 7"/>
                <a:gd name="T10" fmla="*/ 4 w 7"/>
                <a:gd name="T11" fmla="*/ 7 h 7"/>
                <a:gd name="T12" fmla="*/ 0 w 7"/>
                <a:gd name="T13" fmla="*/ 3 h 7"/>
                <a:gd name="T14" fmla="*/ 0 w 7"/>
                <a:gd name="T15" fmla="*/ 3 h 7"/>
                <a:gd name="T16" fmla="*/ 0 w 7"/>
                <a:gd name="T17" fmla="*/ 3 h 7"/>
                <a:gd name="T18" fmla="*/ 0 w 7"/>
                <a:gd name="T19" fmla="*/ 3 h 7"/>
                <a:gd name="T20" fmla="*/ 0 w 7"/>
                <a:gd name="T21" fmla="*/ 3 h 7"/>
                <a:gd name="T22" fmla="*/ 0 w 7"/>
                <a:gd name="T23" fmla="*/ 3 h 7"/>
                <a:gd name="T24" fmla="*/ 7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>
                <a:gd name="T0" fmla="*/ 11 w 11"/>
                <a:gd name="T1" fmla="*/ 0 h 7"/>
                <a:gd name="T2" fmla="*/ 11 w 11"/>
                <a:gd name="T3" fmla="*/ 0 h 7"/>
                <a:gd name="T4" fmla="*/ 7 w 11"/>
                <a:gd name="T5" fmla="*/ 0 h 7"/>
                <a:gd name="T6" fmla="*/ 0 w 11"/>
                <a:gd name="T7" fmla="*/ 7 h 7"/>
                <a:gd name="T8" fmla="*/ 0 w 11"/>
                <a:gd name="T9" fmla="*/ 3 h 7"/>
                <a:gd name="T10" fmla="*/ 4 w 11"/>
                <a:gd name="T11" fmla="*/ 3 h 7"/>
                <a:gd name="T12" fmla="*/ 7 w 11"/>
                <a:gd name="T13" fmla="*/ 0 h 7"/>
                <a:gd name="T14" fmla="*/ 11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9" name="Freeform 215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>
                <a:gd name="T0" fmla="*/ 4 w 7"/>
                <a:gd name="T1" fmla="*/ 4 h 4"/>
                <a:gd name="T2" fmla="*/ 4 w 7"/>
                <a:gd name="T3" fmla="*/ 4 h 4"/>
                <a:gd name="T4" fmla="*/ 0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4 w 7"/>
                <a:gd name="T11" fmla="*/ 0 h 4"/>
                <a:gd name="T12" fmla="*/ 7 w 7"/>
                <a:gd name="T13" fmla="*/ 0 h 4"/>
                <a:gd name="T14" fmla="*/ 4 w 7"/>
                <a:gd name="T15" fmla="*/ 0 h 4"/>
                <a:gd name="T16" fmla="*/ 4 w 7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>
                <a:gd name="T0" fmla="*/ 0 w 3"/>
                <a:gd name="T1" fmla="*/ 0 h 11"/>
                <a:gd name="T2" fmla="*/ 3 w 3"/>
                <a:gd name="T3" fmla="*/ 7 h 11"/>
                <a:gd name="T4" fmla="*/ 3 w 3"/>
                <a:gd name="T5" fmla="*/ 11 h 11"/>
                <a:gd name="T6" fmla="*/ 3 w 3"/>
                <a:gd name="T7" fmla="*/ 7 h 11"/>
                <a:gd name="T8" fmla="*/ 0 w 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1" name="Freeform 217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>
                <a:gd name="T0" fmla="*/ 0 w 21"/>
                <a:gd name="T1" fmla="*/ 0 h 15"/>
                <a:gd name="T2" fmla="*/ 7 w 21"/>
                <a:gd name="T3" fmla="*/ 8 h 15"/>
                <a:gd name="T4" fmla="*/ 14 w 21"/>
                <a:gd name="T5" fmla="*/ 11 h 15"/>
                <a:gd name="T6" fmla="*/ 21 w 21"/>
                <a:gd name="T7" fmla="*/ 15 h 15"/>
                <a:gd name="T8" fmla="*/ 10 w 21"/>
                <a:gd name="T9" fmla="*/ 11 h 15"/>
                <a:gd name="T10" fmla="*/ 3 w 21"/>
                <a:gd name="T11" fmla="*/ 4 h 15"/>
                <a:gd name="T12" fmla="*/ 0 w 2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3 w 7"/>
                <a:gd name="T7" fmla="*/ 3 h 3"/>
                <a:gd name="T8" fmla="*/ 7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>
                <a:gd name="T0" fmla="*/ 11 w 25"/>
                <a:gd name="T1" fmla="*/ 4 h 7"/>
                <a:gd name="T2" fmla="*/ 21 w 25"/>
                <a:gd name="T3" fmla="*/ 0 h 7"/>
                <a:gd name="T4" fmla="*/ 25 w 25"/>
                <a:gd name="T5" fmla="*/ 0 h 7"/>
                <a:gd name="T6" fmla="*/ 18 w 25"/>
                <a:gd name="T7" fmla="*/ 4 h 7"/>
                <a:gd name="T8" fmla="*/ 11 w 25"/>
                <a:gd name="T9" fmla="*/ 4 h 7"/>
                <a:gd name="T10" fmla="*/ 0 w 25"/>
                <a:gd name="T11" fmla="*/ 7 h 7"/>
                <a:gd name="T12" fmla="*/ 0 w 25"/>
                <a:gd name="T13" fmla="*/ 7 h 7"/>
                <a:gd name="T14" fmla="*/ 0 w 25"/>
                <a:gd name="T15" fmla="*/ 7 h 7"/>
                <a:gd name="T16" fmla="*/ 11 w 25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>
                <a:gd name="T0" fmla="*/ 3 w 7"/>
                <a:gd name="T1" fmla="*/ 15 h 15"/>
                <a:gd name="T2" fmla="*/ 7 w 7"/>
                <a:gd name="T3" fmla="*/ 8 h 15"/>
                <a:gd name="T4" fmla="*/ 3 w 7"/>
                <a:gd name="T5" fmla="*/ 0 h 15"/>
                <a:gd name="T6" fmla="*/ 7 w 7"/>
                <a:gd name="T7" fmla="*/ 8 h 15"/>
                <a:gd name="T8" fmla="*/ 3 w 7"/>
                <a:gd name="T9" fmla="*/ 11 h 15"/>
                <a:gd name="T10" fmla="*/ 3 w 7"/>
                <a:gd name="T11" fmla="*/ 11 h 15"/>
                <a:gd name="T12" fmla="*/ 3 w 7"/>
                <a:gd name="T13" fmla="*/ 15 h 15"/>
                <a:gd name="T14" fmla="*/ 0 w 7"/>
                <a:gd name="T15" fmla="*/ 15 h 15"/>
                <a:gd name="T16" fmla="*/ 0 w 7"/>
                <a:gd name="T17" fmla="*/ 15 h 15"/>
                <a:gd name="T18" fmla="*/ 0 w 7"/>
                <a:gd name="T19" fmla="*/ 15 h 15"/>
                <a:gd name="T20" fmla="*/ 3 w 7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5" name="Freeform 221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3 h 10"/>
                <a:gd name="T4" fmla="*/ 0 w 3"/>
                <a:gd name="T5" fmla="*/ 3 h 10"/>
                <a:gd name="T6" fmla="*/ 3 w 3"/>
                <a:gd name="T7" fmla="*/ 7 h 10"/>
                <a:gd name="T8" fmla="*/ 3 w 3"/>
                <a:gd name="T9" fmla="*/ 10 h 10"/>
                <a:gd name="T10" fmla="*/ 0 w 3"/>
                <a:gd name="T11" fmla="*/ 7 h 10"/>
                <a:gd name="T12" fmla="*/ 0 w 3"/>
                <a:gd name="T13" fmla="*/ 3 h 10"/>
                <a:gd name="T14" fmla="*/ 0 w 3"/>
                <a:gd name="T15" fmla="*/ 3 h 10"/>
                <a:gd name="T16" fmla="*/ 0 w 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6" name="Freeform 222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3 h 10"/>
                <a:gd name="T4" fmla="*/ 0 w 4"/>
                <a:gd name="T5" fmla="*/ 0 h 10"/>
                <a:gd name="T6" fmla="*/ 0 w 4"/>
                <a:gd name="T7" fmla="*/ 3 h 10"/>
                <a:gd name="T8" fmla="*/ 4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7" name="Freeform 223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>
                <a:gd name="T0" fmla="*/ 0 w 11"/>
                <a:gd name="T1" fmla="*/ 7 h 11"/>
                <a:gd name="T2" fmla="*/ 0 w 11"/>
                <a:gd name="T3" fmla="*/ 11 h 11"/>
                <a:gd name="T4" fmla="*/ 0 w 11"/>
                <a:gd name="T5" fmla="*/ 11 h 11"/>
                <a:gd name="T6" fmla="*/ 0 w 11"/>
                <a:gd name="T7" fmla="*/ 7 h 11"/>
                <a:gd name="T8" fmla="*/ 4 w 11"/>
                <a:gd name="T9" fmla="*/ 7 h 11"/>
                <a:gd name="T10" fmla="*/ 7 w 11"/>
                <a:gd name="T11" fmla="*/ 4 h 11"/>
                <a:gd name="T12" fmla="*/ 11 w 11"/>
                <a:gd name="T13" fmla="*/ 0 h 11"/>
                <a:gd name="T14" fmla="*/ 7 w 11"/>
                <a:gd name="T15" fmla="*/ 0 h 11"/>
                <a:gd name="T16" fmla="*/ 7 w 11"/>
                <a:gd name="T17" fmla="*/ 4 h 11"/>
                <a:gd name="T18" fmla="*/ 0 w 11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8" name="Freeform 224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7 w 14"/>
                <a:gd name="T7" fmla="*/ 4 h 4"/>
                <a:gd name="T8" fmla="*/ 0 w 14"/>
                <a:gd name="T9" fmla="*/ 0 h 4"/>
                <a:gd name="T10" fmla="*/ 7 w 14"/>
                <a:gd name="T11" fmla="*/ 4 h 4"/>
                <a:gd name="T12" fmla="*/ 11 w 14"/>
                <a:gd name="T13" fmla="*/ 4 h 4"/>
                <a:gd name="T14" fmla="*/ 14 w 1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29" name="Freeform 225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4 w 7"/>
                <a:gd name="T5" fmla="*/ 0 h 3"/>
                <a:gd name="T6" fmla="*/ 7 w 7"/>
                <a:gd name="T7" fmla="*/ 0 h 3"/>
                <a:gd name="T8" fmla="*/ 7 w 7"/>
                <a:gd name="T9" fmla="*/ 0 h 3"/>
                <a:gd name="T10" fmla="*/ 4 w 7"/>
                <a:gd name="T11" fmla="*/ 0 h 3"/>
                <a:gd name="T12" fmla="*/ 4 w 7"/>
                <a:gd name="T13" fmla="*/ 0 h 3"/>
                <a:gd name="T14" fmla="*/ 0 w 7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>
                <a:gd name="T0" fmla="*/ 14 w 14"/>
                <a:gd name="T1" fmla="*/ 28 h 28"/>
                <a:gd name="T2" fmla="*/ 4 w 14"/>
                <a:gd name="T3" fmla="*/ 17 h 28"/>
                <a:gd name="T4" fmla="*/ 0 w 14"/>
                <a:gd name="T5" fmla="*/ 17 h 28"/>
                <a:gd name="T6" fmla="*/ 0 w 14"/>
                <a:gd name="T7" fmla="*/ 14 h 28"/>
                <a:gd name="T8" fmla="*/ 0 w 14"/>
                <a:gd name="T9" fmla="*/ 14 h 28"/>
                <a:gd name="T10" fmla="*/ 0 w 14"/>
                <a:gd name="T11" fmla="*/ 7 h 28"/>
                <a:gd name="T12" fmla="*/ 0 w 14"/>
                <a:gd name="T13" fmla="*/ 3 h 28"/>
                <a:gd name="T14" fmla="*/ 0 w 14"/>
                <a:gd name="T15" fmla="*/ 0 h 28"/>
                <a:gd name="T16" fmla="*/ 0 w 14"/>
                <a:gd name="T17" fmla="*/ 7 h 28"/>
                <a:gd name="T18" fmla="*/ 0 w 14"/>
                <a:gd name="T19" fmla="*/ 14 h 28"/>
                <a:gd name="T20" fmla="*/ 4 w 14"/>
                <a:gd name="T21" fmla="*/ 17 h 28"/>
                <a:gd name="T22" fmla="*/ 4 w 14"/>
                <a:gd name="T23" fmla="*/ 17 h 28"/>
                <a:gd name="T24" fmla="*/ 14 w 14"/>
                <a:gd name="T25" fmla="*/ 28 h 28"/>
                <a:gd name="T26" fmla="*/ 14 w 14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1" name="Freeform 227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3 h 3"/>
                <a:gd name="T12" fmla="*/ 0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2" name="Freeform 228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>
                <a:gd name="T0" fmla="*/ 4 w 4"/>
                <a:gd name="T1" fmla="*/ 25 h 28"/>
                <a:gd name="T2" fmla="*/ 0 w 4"/>
                <a:gd name="T3" fmla="*/ 14 h 28"/>
                <a:gd name="T4" fmla="*/ 0 w 4"/>
                <a:gd name="T5" fmla="*/ 14 h 28"/>
                <a:gd name="T6" fmla="*/ 0 w 4"/>
                <a:gd name="T7" fmla="*/ 14 h 28"/>
                <a:gd name="T8" fmla="*/ 0 w 4"/>
                <a:gd name="T9" fmla="*/ 14 h 28"/>
                <a:gd name="T10" fmla="*/ 0 w 4"/>
                <a:gd name="T11" fmla="*/ 14 h 28"/>
                <a:gd name="T12" fmla="*/ 0 w 4"/>
                <a:gd name="T13" fmla="*/ 7 h 28"/>
                <a:gd name="T14" fmla="*/ 0 w 4"/>
                <a:gd name="T15" fmla="*/ 4 h 28"/>
                <a:gd name="T16" fmla="*/ 4 w 4"/>
                <a:gd name="T17" fmla="*/ 0 h 28"/>
                <a:gd name="T18" fmla="*/ 0 w 4"/>
                <a:gd name="T19" fmla="*/ 4 h 28"/>
                <a:gd name="T20" fmla="*/ 0 w 4"/>
                <a:gd name="T21" fmla="*/ 7 h 28"/>
                <a:gd name="T22" fmla="*/ 0 w 4"/>
                <a:gd name="T23" fmla="*/ 14 h 28"/>
                <a:gd name="T24" fmla="*/ 0 w 4"/>
                <a:gd name="T25" fmla="*/ 14 h 28"/>
                <a:gd name="T26" fmla="*/ 0 w 4"/>
                <a:gd name="T27" fmla="*/ 18 h 28"/>
                <a:gd name="T28" fmla="*/ 0 w 4"/>
                <a:gd name="T29" fmla="*/ 21 h 28"/>
                <a:gd name="T30" fmla="*/ 4 w 4"/>
                <a:gd name="T31" fmla="*/ 28 h 28"/>
                <a:gd name="T32" fmla="*/ 4 w 4"/>
                <a:gd name="T3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7 h 10"/>
                <a:gd name="T4" fmla="*/ 3 w 3"/>
                <a:gd name="T5" fmla="*/ 7 h 10"/>
                <a:gd name="T6" fmla="*/ 3 w 3"/>
                <a:gd name="T7" fmla="*/ 3 h 10"/>
                <a:gd name="T8" fmla="*/ 0 w 3"/>
                <a:gd name="T9" fmla="*/ 0 h 10"/>
                <a:gd name="T10" fmla="*/ 3 w 3"/>
                <a:gd name="T11" fmla="*/ 3 h 10"/>
                <a:gd name="T12" fmla="*/ 3 w 3"/>
                <a:gd name="T13" fmla="*/ 7 h 10"/>
                <a:gd name="T14" fmla="*/ 3 w 3"/>
                <a:gd name="T15" fmla="*/ 7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5" name="Freeform 231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>
                <a:gd name="T0" fmla="*/ 15 w 22"/>
                <a:gd name="T1" fmla="*/ 7 h 11"/>
                <a:gd name="T2" fmla="*/ 0 w 22"/>
                <a:gd name="T3" fmla="*/ 0 h 11"/>
                <a:gd name="T4" fmla="*/ 0 w 22"/>
                <a:gd name="T5" fmla="*/ 0 h 11"/>
                <a:gd name="T6" fmla="*/ 0 w 22"/>
                <a:gd name="T7" fmla="*/ 0 h 11"/>
                <a:gd name="T8" fmla="*/ 0 w 22"/>
                <a:gd name="T9" fmla="*/ 0 h 11"/>
                <a:gd name="T10" fmla="*/ 0 w 22"/>
                <a:gd name="T11" fmla="*/ 0 h 11"/>
                <a:gd name="T12" fmla="*/ 11 w 22"/>
                <a:gd name="T13" fmla="*/ 7 h 11"/>
                <a:gd name="T14" fmla="*/ 18 w 22"/>
                <a:gd name="T15" fmla="*/ 7 h 11"/>
                <a:gd name="T16" fmla="*/ 22 w 22"/>
                <a:gd name="T17" fmla="*/ 11 h 11"/>
                <a:gd name="T18" fmla="*/ 18 w 22"/>
                <a:gd name="T19" fmla="*/ 7 h 11"/>
                <a:gd name="T20" fmla="*/ 15 w 22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6" name="Freeform 232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>
                <a:gd name="T0" fmla="*/ 3 w 3"/>
                <a:gd name="T1" fmla="*/ 0 h 46"/>
                <a:gd name="T2" fmla="*/ 0 w 3"/>
                <a:gd name="T3" fmla="*/ 46 h 46"/>
                <a:gd name="T4" fmla="*/ 0 w 3"/>
                <a:gd name="T5" fmla="*/ 28 h 46"/>
                <a:gd name="T6" fmla="*/ 0 w 3"/>
                <a:gd name="T7" fmla="*/ 14 h 46"/>
                <a:gd name="T8" fmla="*/ 3 w 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7" name="Freeform 233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  <a:gd name="T8" fmla="*/ 14 w 14"/>
                <a:gd name="T9" fmla="*/ 0 h 15"/>
                <a:gd name="T10" fmla="*/ 0 w 1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8" name="Freeform 234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3 h 7"/>
                <a:gd name="T4" fmla="*/ 0 w 4"/>
                <a:gd name="T5" fmla="*/ 7 h 7"/>
                <a:gd name="T6" fmla="*/ 4 w 4"/>
                <a:gd name="T7" fmla="*/ 0 h 7"/>
                <a:gd name="T8" fmla="*/ 4 w 4"/>
                <a:gd name="T9" fmla="*/ 0 h 7"/>
                <a:gd name="T10" fmla="*/ 4 w 4"/>
                <a:gd name="T11" fmla="*/ 0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39" name="Freeform 235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0 w 4"/>
                <a:gd name="T7" fmla="*/ 3 h 3"/>
                <a:gd name="T8" fmla="*/ 0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0" name="Freeform 236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3 h 7"/>
                <a:gd name="T4" fmla="*/ 3 w 3"/>
                <a:gd name="T5" fmla="*/ 7 h 7"/>
                <a:gd name="T6" fmla="*/ 0 w 3"/>
                <a:gd name="T7" fmla="*/ 3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1" name="Freeform 237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>
                <a:gd name="T0" fmla="*/ 0 w 11"/>
                <a:gd name="T1" fmla="*/ 21 h 21"/>
                <a:gd name="T2" fmla="*/ 4 w 11"/>
                <a:gd name="T3" fmla="*/ 18 h 21"/>
                <a:gd name="T4" fmla="*/ 4 w 11"/>
                <a:gd name="T5" fmla="*/ 14 h 21"/>
                <a:gd name="T6" fmla="*/ 7 w 11"/>
                <a:gd name="T7" fmla="*/ 7 h 21"/>
                <a:gd name="T8" fmla="*/ 11 w 11"/>
                <a:gd name="T9" fmla="*/ 0 h 21"/>
                <a:gd name="T10" fmla="*/ 11 w 11"/>
                <a:gd name="T11" fmla="*/ 0 h 21"/>
                <a:gd name="T12" fmla="*/ 11 w 11"/>
                <a:gd name="T13" fmla="*/ 0 h 21"/>
                <a:gd name="T14" fmla="*/ 11 w 11"/>
                <a:gd name="T15" fmla="*/ 7 h 21"/>
                <a:gd name="T16" fmla="*/ 7 w 11"/>
                <a:gd name="T17" fmla="*/ 11 h 21"/>
                <a:gd name="T18" fmla="*/ 4 w 11"/>
                <a:gd name="T19" fmla="*/ 18 h 21"/>
                <a:gd name="T20" fmla="*/ 0 w 1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2" name="Freeform 238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>
                <a:gd name="T0" fmla="*/ 0 w 17"/>
                <a:gd name="T1" fmla="*/ 22 h 22"/>
                <a:gd name="T2" fmla="*/ 3 w 17"/>
                <a:gd name="T3" fmla="*/ 18 h 22"/>
                <a:gd name="T4" fmla="*/ 7 w 17"/>
                <a:gd name="T5" fmla="*/ 15 h 22"/>
                <a:gd name="T6" fmla="*/ 14 w 17"/>
                <a:gd name="T7" fmla="*/ 8 h 22"/>
                <a:gd name="T8" fmla="*/ 17 w 17"/>
                <a:gd name="T9" fmla="*/ 0 h 22"/>
                <a:gd name="T10" fmla="*/ 14 w 17"/>
                <a:gd name="T11" fmla="*/ 8 h 22"/>
                <a:gd name="T12" fmla="*/ 7 w 17"/>
                <a:gd name="T13" fmla="*/ 15 h 22"/>
                <a:gd name="T14" fmla="*/ 3 w 17"/>
                <a:gd name="T15" fmla="*/ 18 h 22"/>
                <a:gd name="T16" fmla="*/ 0 w 17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3" name="Freeform 239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>
                <a:gd name="T0" fmla="*/ 0 w 11"/>
                <a:gd name="T1" fmla="*/ 14 h 14"/>
                <a:gd name="T2" fmla="*/ 4 w 11"/>
                <a:gd name="T3" fmla="*/ 7 h 14"/>
                <a:gd name="T4" fmla="*/ 11 w 11"/>
                <a:gd name="T5" fmla="*/ 0 h 14"/>
                <a:gd name="T6" fmla="*/ 11 w 11"/>
                <a:gd name="T7" fmla="*/ 0 h 14"/>
                <a:gd name="T8" fmla="*/ 11 w 11"/>
                <a:gd name="T9" fmla="*/ 0 h 14"/>
                <a:gd name="T10" fmla="*/ 7 w 11"/>
                <a:gd name="T11" fmla="*/ 0 h 14"/>
                <a:gd name="T12" fmla="*/ 7 w 11"/>
                <a:gd name="T13" fmla="*/ 4 h 14"/>
                <a:gd name="T14" fmla="*/ 4 w 11"/>
                <a:gd name="T15" fmla="*/ 7 h 14"/>
                <a:gd name="T16" fmla="*/ 0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4" name="Freeform 240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>
                <a:gd name="T0" fmla="*/ 0 w 21"/>
                <a:gd name="T1" fmla="*/ 18 h 18"/>
                <a:gd name="T2" fmla="*/ 10 w 21"/>
                <a:gd name="T3" fmla="*/ 10 h 18"/>
                <a:gd name="T4" fmla="*/ 21 w 21"/>
                <a:gd name="T5" fmla="*/ 0 h 18"/>
                <a:gd name="T6" fmla="*/ 21 w 21"/>
                <a:gd name="T7" fmla="*/ 3 h 18"/>
                <a:gd name="T8" fmla="*/ 21 w 21"/>
                <a:gd name="T9" fmla="*/ 3 h 18"/>
                <a:gd name="T10" fmla="*/ 17 w 21"/>
                <a:gd name="T11" fmla="*/ 3 h 18"/>
                <a:gd name="T12" fmla="*/ 14 w 21"/>
                <a:gd name="T13" fmla="*/ 7 h 18"/>
                <a:gd name="T14" fmla="*/ 7 w 21"/>
                <a:gd name="T15" fmla="*/ 10 h 18"/>
                <a:gd name="T16" fmla="*/ 0 w 2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5" name="Freeform 241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>
                <a:gd name="T0" fmla="*/ 0 w 14"/>
                <a:gd name="T1" fmla="*/ 0 h 14"/>
                <a:gd name="T2" fmla="*/ 7 w 14"/>
                <a:gd name="T3" fmla="*/ 7 h 14"/>
                <a:gd name="T4" fmla="*/ 14 w 14"/>
                <a:gd name="T5" fmla="*/ 14 h 14"/>
                <a:gd name="T6" fmla="*/ 10 w 14"/>
                <a:gd name="T7" fmla="*/ 11 h 14"/>
                <a:gd name="T8" fmla="*/ 3 w 14"/>
                <a:gd name="T9" fmla="*/ 4 h 14"/>
                <a:gd name="T10" fmla="*/ 0 w 14"/>
                <a:gd name="T11" fmla="*/ 4 h 14"/>
                <a:gd name="T12" fmla="*/ 0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6" name="Freeform 242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>
                <a:gd name="T0" fmla="*/ 10 w 10"/>
                <a:gd name="T1" fmla="*/ 7 h 7"/>
                <a:gd name="T2" fmla="*/ 0 w 10"/>
                <a:gd name="T3" fmla="*/ 0 h 7"/>
                <a:gd name="T4" fmla="*/ 3 w 10"/>
                <a:gd name="T5" fmla="*/ 3 h 7"/>
                <a:gd name="T6" fmla="*/ 10 w 1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7" name="Freeform 243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>
                <a:gd name="T0" fmla="*/ 0 w 7"/>
                <a:gd name="T1" fmla="*/ 3 h 3"/>
                <a:gd name="T2" fmla="*/ 3 w 7"/>
                <a:gd name="T3" fmla="*/ 0 h 3"/>
                <a:gd name="T4" fmla="*/ 7 w 7"/>
                <a:gd name="T5" fmla="*/ 0 h 3"/>
                <a:gd name="T6" fmla="*/ 3 w 7"/>
                <a:gd name="T7" fmla="*/ 0 h 3"/>
                <a:gd name="T8" fmla="*/ 0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8" name="Freeform 244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4 h 7"/>
                <a:gd name="T4" fmla="*/ 4 w 4"/>
                <a:gd name="T5" fmla="*/ 0 h 7"/>
                <a:gd name="T6" fmla="*/ 0 w 4"/>
                <a:gd name="T7" fmla="*/ 4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49" name="Freeform 245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>
                <a:gd name="T0" fmla="*/ 14 w 14"/>
                <a:gd name="T1" fmla="*/ 0 h 14"/>
                <a:gd name="T2" fmla="*/ 0 w 14"/>
                <a:gd name="T3" fmla="*/ 7 h 14"/>
                <a:gd name="T4" fmla="*/ 0 w 14"/>
                <a:gd name="T5" fmla="*/ 14 h 14"/>
                <a:gd name="T6" fmla="*/ 0 w 14"/>
                <a:gd name="T7" fmla="*/ 7 h 14"/>
                <a:gd name="T8" fmla="*/ 14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0" name="Freeform 246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>
                <a:gd name="T0" fmla="*/ 3 w 7"/>
                <a:gd name="T1" fmla="*/ 0 h 10"/>
                <a:gd name="T2" fmla="*/ 0 w 7"/>
                <a:gd name="T3" fmla="*/ 0 h 10"/>
                <a:gd name="T4" fmla="*/ 0 w 7"/>
                <a:gd name="T5" fmla="*/ 3 h 10"/>
                <a:gd name="T6" fmla="*/ 3 w 7"/>
                <a:gd name="T7" fmla="*/ 3 h 10"/>
                <a:gd name="T8" fmla="*/ 7 w 7"/>
                <a:gd name="T9" fmla="*/ 7 h 10"/>
                <a:gd name="T10" fmla="*/ 7 w 7"/>
                <a:gd name="T11" fmla="*/ 10 h 10"/>
                <a:gd name="T12" fmla="*/ 7 w 7"/>
                <a:gd name="T13" fmla="*/ 7 h 10"/>
                <a:gd name="T14" fmla="*/ 3 w 7"/>
                <a:gd name="T15" fmla="*/ 3 h 10"/>
                <a:gd name="T16" fmla="*/ 0 w 7"/>
                <a:gd name="T17" fmla="*/ 3 h 10"/>
                <a:gd name="T18" fmla="*/ 0 w 7"/>
                <a:gd name="T19" fmla="*/ 3 h 10"/>
                <a:gd name="T20" fmla="*/ 0 w 7"/>
                <a:gd name="T21" fmla="*/ 3 h 10"/>
                <a:gd name="T22" fmla="*/ 0 w 7"/>
                <a:gd name="T23" fmla="*/ 3 h 10"/>
                <a:gd name="T24" fmla="*/ 3 w 7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1" name="Freeform 247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>
                <a:gd name="T0" fmla="*/ 56 w 70"/>
                <a:gd name="T1" fmla="*/ 0 h 3"/>
                <a:gd name="T2" fmla="*/ 28 w 70"/>
                <a:gd name="T3" fmla="*/ 3 h 3"/>
                <a:gd name="T4" fmla="*/ 0 w 70"/>
                <a:gd name="T5" fmla="*/ 0 h 3"/>
                <a:gd name="T6" fmla="*/ 28 w 70"/>
                <a:gd name="T7" fmla="*/ 3 h 3"/>
                <a:gd name="T8" fmla="*/ 56 w 70"/>
                <a:gd name="T9" fmla="*/ 0 h 3"/>
                <a:gd name="T10" fmla="*/ 63 w 70"/>
                <a:gd name="T11" fmla="*/ 0 h 3"/>
                <a:gd name="T12" fmla="*/ 67 w 70"/>
                <a:gd name="T13" fmla="*/ 0 h 3"/>
                <a:gd name="T14" fmla="*/ 70 w 70"/>
                <a:gd name="T15" fmla="*/ 0 h 3"/>
                <a:gd name="T16" fmla="*/ 63 w 70"/>
                <a:gd name="T17" fmla="*/ 0 h 3"/>
                <a:gd name="T18" fmla="*/ 56 w 7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2" name="Freeform 248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>
                <a:gd name="T0" fmla="*/ 0 w 14"/>
                <a:gd name="T1" fmla="*/ 0 h 32"/>
                <a:gd name="T2" fmla="*/ 7 w 14"/>
                <a:gd name="T3" fmla="*/ 7 h 32"/>
                <a:gd name="T4" fmla="*/ 10 w 14"/>
                <a:gd name="T5" fmla="*/ 18 h 32"/>
                <a:gd name="T6" fmla="*/ 14 w 14"/>
                <a:gd name="T7" fmla="*/ 28 h 32"/>
                <a:gd name="T8" fmla="*/ 10 w 14"/>
                <a:gd name="T9" fmla="*/ 28 h 32"/>
                <a:gd name="T10" fmla="*/ 7 w 14"/>
                <a:gd name="T11" fmla="*/ 32 h 32"/>
                <a:gd name="T12" fmla="*/ 10 w 14"/>
                <a:gd name="T13" fmla="*/ 28 h 32"/>
                <a:gd name="T14" fmla="*/ 14 w 14"/>
                <a:gd name="T15" fmla="*/ 28 h 32"/>
                <a:gd name="T16" fmla="*/ 14 w 14"/>
                <a:gd name="T17" fmla="*/ 28 h 32"/>
                <a:gd name="T18" fmla="*/ 10 w 14"/>
                <a:gd name="T19" fmla="*/ 18 h 32"/>
                <a:gd name="T20" fmla="*/ 7 w 14"/>
                <a:gd name="T21" fmla="*/ 7 h 32"/>
                <a:gd name="T22" fmla="*/ 0 w 14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3" name="Freeform 249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>
                <a:gd name="T0" fmla="*/ 3 w 14"/>
                <a:gd name="T1" fmla="*/ 25 h 25"/>
                <a:gd name="T2" fmla="*/ 3 w 14"/>
                <a:gd name="T3" fmla="*/ 25 h 25"/>
                <a:gd name="T4" fmla="*/ 0 w 14"/>
                <a:gd name="T5" fmla="*/ 25 h 25"/>
                <a:gd name="T6" fmla="*/ 14 w 14"/>
                <a:gd name="T7" fmla="*/ 0 h 25"/>
                <a:gd name="T8" fmla="*/ 14 w 14"/>
                <a:gd name="T9" fmla="*/ 0 h 25"/>
                <a:gd name="T10" fmla="*/ 14 w 14"/>
                <a:gd name="T11" fmla="*/ 4 h 25"/>
                <a:gd name="T12" fmla="*/ 10 w 14"/>
                <a:gd name="T13" fmla="*/ 7 h 25"/>
                <a:gd name="T14" fmla="*/ 7 w 14"/>
                <a:gd name="T15" fmla="*/ 14 h 25"/>
                <a:gd name="T16" fmla="*/ 3 w 14"/>
                <a:gd name="T17" fmla="*/ 21 h 25"/>
                <a:gd name="T18" fmla="*/ 3 w 14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4" name="Freeform 250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>
                <a:gd name="T0" fmla="*/ 0 w 18"/>
                <a:gd name="T1" fmla="*/ 0 h 4"/>
                <a:gd name="T2" fmla="*/ 0 w 18"/>
                <a:gd name="T3" fmla="*/ 0 h 4"/>
                <a:gd name="T4" fmla="*/ 0 w 18"/>
                <a:gd name="T5" fmla="*/ 0 h 4"/>
                <a:gd name="T6" fmla="*/ 3 w 18"/>
                <a:gd name="T7" fmla="*/ 0 h 4"/>
                <a:gd name="T8" fmla="*/ 10 w 18"/>
                <a:gd name="T9" fmla="*/ 0 h 4"/>
                <a:gd name="T10" fmla="*/ 18 w 18"/>
                <a:gd name="T11" fmla="*/ 4 h 4"/>
                <a:gd name="T12" fmla="*/ 10 w 18"/>
                <a:gd name="T13" fmla="*/ 4 h 4"/>
                <a:gd name="T14" fmla="*/ 0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5" name="Freeform 251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>
                <a:gd name="T0" fmla="*/ 0 w 4"/>
                <a:gd name="T1" fmla="*/ 4 h 11"/>
                <a:gd name="T2" fmla="*/ 0 w 4"/>
                <a:gd name="T3" fmla="*/ 11 h 11"/>
                <a:gd name="T4" fmla="*/ 0 w 4"/>
                <a:gd name="T5" fmla="*/ 7 h 11"/>
                <a:gd name="T6" fmla="*/ 0 w 4"/>
                <a:gd name="T7" fmla="*/ 4 h 11"/>
                <a:gd name="T8" fmla="*/ 0 w 4"/>
                <a:gd name="T9" fmla="*/ 4 h 11"/>
                <a:gd name="T10" fmla="*/ 4 w 4"/>
                <a:gd name="T11" fmla="*/ 4 h 11"/>
                <a:gd name="T12" fmla="*/ 4 w 4"/>
                <a:gd name="T13" fmla="*/ 4 h 11"/>
                <a:gd name="T14" fmla="*/ 4 w 4"/>
                <a:gd name="T15" fmla="*/ 0 h 11"/>
                <a:gd name="T16" fmla="*/ 0 w 4"/>
                <a:gd name="T17" fmla="*/ 4 h 11"/>
                <a:gd name="T18" fmla="*/ 0 w 4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6" name="Freeform 252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0 w 3"/>
                <a:gd name="T5" fmla="*/ 7 h 7"/>
                <a:gd name="T6" fmla="*/ 0 w 3"/>
                <a:gd name="T7" fmla="*/ 7 h 7"/>
                <a:gd name="T8" fmla="*/ 0 w 3"/>
                <a:gd name="T9" fmla="*/ 4 h 7"/>
                <a:gd name="T10" fmla="*/ 3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7" name="Freeform 253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>
                <a:gd name="T0" fmla="*/ 7 w 7"/>
                <a:gd name="T1" fmla="*/ 0 h 14"/>
                <a:gd name="T2" fmla="*/ 0 w 7"/>
                <a:gd name="T3" fmla="*/ 14 h 14"/>
                <a:gd name="T4" fmla="*/ 0 w 7"/>
                <a:gd name="T5" fmla="*/ 11 h 14"/>
                <a:gd name="T6" fmla="*/ 0 w 7"/>
                <a:gd name="T7" fmla="*/ 7 h 14"/>
                <a:gd name="T8" fmla="*/ 3 w 7"/>
                <a:gd name="T9" fmla="*/ 4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8" name="Freeform 254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59" name="Freeform 255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7 w 10"/>
                <a:gd name="T3" fmla="*/ 4 h 4"/>
                <a:gd name="T4" fmla="*/ 0 w 10"/>
                <a:gd name="T5" fmla="*/ 4 h 4"/>
                <a:gd name="T6" fmla="*/ 7 w 10"/>
                <a:gd name="T7" fmla="*/ 4 h 4"/>
                <a:gd name="T8" fmla="*/ 10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0" name="Freeform 256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>
                <a:gd name="T0" fmla="*/ 4 w 28"/>
                <a:gd name="T1" fmla="*/ 11 h 49"/>
                <a:gd name="T2" fmla="*/ 0 w 28"/>
                <a:gd name="T3" fmla="*/ 25 h 49"/>
                <a:gd name="T4" fmla="*/ 0 w 28"/>
                <a:gd name="T5" fmla="*/ 32 h 49"/>
                <a:gd name="T6" fmla="*/ 4 w 28"/>
                <a:gd name="T7" fmla="*/ 42 h 49"/>
                <a:gd name="T8" fmla="*/ 7 w 28"/>
                <a:gd name="T9" fmla="*/ 49 h 49"/>
                <a:gd name="T10" fmla="*/ 4 w 28"/>
                <a:gd name="T11" fmla="*/ 42 h 49"/>
                <a:gd name="T12" fmla="*/ 0 w 28"/>
                <a:gd name="T13" fmla="*/ 32 h 49"/>
                <a:gd name="T14" fmla="*/ 0 w 28"/>
                <a:gd name="T15" fmla="*/ 25 h 49"/>
                <a:gd name="T16" fmla="*/ 4 w 28"/>
                <a:gd name="T17" fmla="*/ 11 h 49"/>
                <a:gd name="T18" fmla="*/ 25 w 28"/>
                <a:gd name="T19" fmla="*/ 0 h 49"/>
                <a:gd name="T20" fmla="*/ 28 w 28"/>
                <a:gd name="T21" fmla="*/ 0 h 49"/>
                <a:gd name="T22" fmla="*/ 4 w 28"/>
                <a:gd name="T2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1" name="Freeform 257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>
                <a:gd name="T0" fmla="*/ 14 w 21"/>
                <a:gd name="T1" fmla="*/ 3 h 7"/>
                <a:gd name="T2" fmla="*/ 18 w 21"/>
                <a:gd name="T3" fmla="*/ 3 h 7"/>
                <a:gd name="T4" fmla="*/ 21 w 21"/>
                <a:gd name="T5" fmla="*/ 0 h 7"/>
                <a:gd name="T6" fmla="*/ 18 w 21"/>
                <a:gd name="T7" fmla="*/ 3 h 7"/>
                <a:gd name="T8" fmla="*/ 14 w 21"/>
                <a:gd name="T9" fmla="*/ 3 h 7"/>
                <a:gd name="T10" fmla="*/ 7 w 21"/>
                <a:gd name="T11" fmla="*/ 3 h 7"/>
                <a:gd name="T12" fmla="*/ 0 w 21"/>
                <a:gd name="T13" fmla="*/ 7 h 7"/>
                <a:gd name="T14" fmla="*/ 7 w 21"/>
                <a:gd name="T15" fmla="*/ 3 h 7"/>
                <a:gd name="T16" fmla="*/ 14 w 21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2" name="Freeform 258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>
                <a:gd name="T0" fmla="*/ 7 w 25"/>
                <a:gd name="T1" fmla="*/ 7 h 11"/>
                <a:gd name="T2" fmla="*/ 4 w 25"/>
                <a:gd name="T3" fmla="*/ 7 h 11"/>
                <a:gd name="T4" fmla="*/ 4 w 25"/>
                <a:gd name="T5" fmla="*/ 4 h 11"/>
                <a:gd name="T6" fmla="*/ 0 w 25"/>
                <a:gd name="T7" fmla="*/ 0 h 11"/>
                <a:gd name="T8" fmla="*/ 4 w 25"/>
                <a:gd name="T9" fmla="*/ 4 h 11"/>
                <a:gd name="T10" fmla="*/ 7 w 25"/>
                <a:gd name="T11" fmla="*/ 7 h 11"/>
                <a:gd name="T12" fmla="*/ 7 w 25"/>
                <a:gd name="T13" fmla="*/ 7 h 11"/>
                <a:gd name="T14" fmla="*/ 11 w 25"/>
                <a:gd name="T15" fmla="*/ 7 h 11"/>
                <a:gd name="T16" fmla="*/ 18 w 25"/>
                <a:gd name="T17" fmla="*/ 7 h 11"/>
                <a:gd name="T18" fmla="*/ 25 w 25"/>
                <a:gd name="T19" fmla="*/ 11 h 11"/>
                <a:gd name="T20" fmla="*/ 22 w 25"/>
                <a:gd name="T21" fmla="*/ 7 h 11"/>
                <a:gd name="T22" fmla="*/ 18 w 25"/>
                <a:gd name="T23" fmla="*/ 7 h 11"/>
                <a:gd name="T24" fmla="*/ 11 w 25"/>
                <a:gd name="T25" fmla="*/ 7 h 11"/>
                <a:gd name="T26" fmla="*/ 7 w 25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3" name="Freeform 259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0 w 7"/>
                <a:gd name="T9" fmla="*/ 3 h 3"/>
                <a:gd name="T10" fmla="*/ 0 w 7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4" name="Freeform 260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7 w 10"/>
                <a:gd name="T5" fmla="*/ 3 h 10"/>
                <a:gd name="T6" fmla="*/ 3 w 10"/>
                <a:gd name="T7" fmla="*/ 3 h 10"/>
                <a:gd name="T8" fmla="*/ 0 w 10"/>
                <a:gd name="T9" fmla="*/ 10 h 10"/>
                <a:gd name="T10" fmla="*/ 3 w 10"/>
                <a:gd name="T11" fmla="*/ 7 h 10"/>
                <a:gd name="T12" fmla="*/ 7 w 10"/>
                <a:gd name="T13" fmla="*/ 3 h 10"/>
                <a:gd name="T14" fmla="*/ 10 w 10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5" name="Freeform 261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3 h 7"/>
                <a:gd name="T4" fmla="*/ 0 w 4"/>
                <a:gd name="T5" fmla="*/ 0 h 7"/>
                <a:gd name="T6" fmla="*/ 0 w 4"/>
                <a:gd name="T7" fmla="*/ 3 h 7"/>
                <a:gd name="T8" fmla="*/ 0 w 4"/>
                <a:gd name="T9" fmla="*/ 7 h 7"/>
                <a:gd name="T10" fmla="*/ 4 w 4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6" name="Freeform 262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>
                <a:gd name="T0" fmla="*/ 14 w 21"/>
                <a:gd name="T1" fmla="*/ 4 h 7"/>
                <a:gd name="T2" fmla="*/ 18 w 21"/>
                <a:gd name="T3" fmla="*/ 4 h 7"/>
                <a:gd name="T4" fmla="*/ 21 w 21"/>
                <a:gd name="T5" fmla="*/ 0 h 7"/>
                <a:gd name="T6" fmla="*/ 18 w 21"/>
                <a:gd name="T7" fmla="*/ 4 h 7"/>
                <a:gd name="T8" fmla="*/ 14 w 21"/>
                <a:gd name="T9" fmla="*/ 4 h 7"/>
                <a:gd name="T10" fmla="*/ 7 w 21"/>
                <a:gd name="T11" fmla="*/ 4 h 7"/>
                <a:gd name="T12" fmla="*/ 0 w 21"/>
                <a:gd name="T13" fmla="*/ 7 h 7"/>
                <a:gd name="T14" fmla="*/ 7 w 21"/>
                <a:gd name="T15" fmla="*/ 4 h 7"/>
                <a:gd name="T16" fmla="*/ 14 w 21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7" name="Freeform 263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>
                <a:gd name="T0" fmla="*/ 14 w 25"/>
                <a:gd name="T1" fmla="*/ 7 h 10"/>
                <a:gd name="T2" fmla="*/ 18 w 25"/>
                <a:gd name="T3" fmla="*/ 7 h 10"/>
                <a:gd name="T4" fmla="*/ 25 w 25"/>
                <a:gd name="T5" fmla="*/ 0 h 10"/>
                <a:gd name="T6" fmla="*/ 18 w 25"/>
                <a:gd name="T7" fmla="*/ 7 h 10"/>
                <a:gd name="T8" fmla="*/ 14 w 25"/>
                <a:gd name="T9" fmla="*/ 7 h 10"/>
                <a:gd name="T10" fmla="*/ 7 w 25"/>
                <a:gd name="T11" fmla="*/ 10 h 10"/>
                <a:gd name="T12" fmla="*/ 0 w 25"/>
                <a:gd name="T13" fmla="*/ 10 h 10"/>
                <a:gd name="T14" fmla="*/ 4 w 25"/>
                <a:gd name="T15" fmla="*/ 10 h 10"/>
                <a:gd name="T16" fmla="*/ 7 w 25"/>
                <a:gd name="T17" fmla="*/ 10 h 10"/>
                <a:gd name="T18" fmla="*/ 14 w 25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8" name="Freeform 264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>
                <a:gd name="T0" fmla="*/ 14 w 14"/>
                <a:gd name="T1" fmla="*/ 0 h 7"/>
                <a:gd name="T2" fmla="*/ 11 w 14"/>
                <a:gd name="T3" fmla="*/ 0 h 7"/>
                <a:gd name="T4" fmla="*/ 7 w 14"/>
                <a:gd name="T5" fmla="*/ 0 h 7"/>
                <a:gd name="T6" fmla="*/ 0 w 14"/>
                <a:gd name="T7" fmla="*/ 3 h 7"/>
                <a:gd name="T8" fmla="*/ 0 w 14"/>
                <a:gd name="T9" fmla="*/ 7 h 7"/>
                <a:gd name="T10" fmla="*/ 0 w 14"/>
                <a:gd name="T11" fmla="*/ 7 h 7"/>
                <a:gd name="T12" fmla="*/ 0 w 14"/>
                <a:gd name="T13" fmla="*/ 7 h 7"/>
                <a:gd name="T14" fmla="*/ 0 w 14"/>
                <a:gd name="T15" fmla="*/ 3 h 7"/>
                <a:gd name="T16" fmla="*/ 7 w 14"/>
                <a:gd name="T17" fmla="*/ 0 h 7"/>
                <a:gd name="T18" fmla="*/ 11 w 14"/>
                <a:gd name="T19" fmla="*/ 0 h 7"/>
                <a:gd name="T20" fmla="*/ 14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69" name="Freeform 265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>
                <a:gd name="T0" fmla="*/ 14 w 14"/>
                <a:gd name="T1" fmla="*/ 0 h 4"/>
                <a:gd name="T2" fmla="*/ 14 w 14"/>
                <a:gd name="T3" fmla="*/ 0 h 4"/>
                <a:gd name="T4" fmla="*/ 14 w 14"/>
                <a:gd name="T5" fmla="*/ 0 h 4"/>
                <a:gd name="T6" fmla="*/ 14 w 14"/>
                <a:gd name="T7" fmla="*/ 0 h 4"/>
                <a:gd name="T8" fmla="*/ 14 w 14"/>
                <a:gd name="T9" fmla="*/ 0 h 4"/>
                <a:gd name="T10" fmla="*/ 7 w 14"/>
                <a:gd name="T11" fmla="*/ 0 h 4"/>
                <a:gd name="T12" fmla="*/ 0 w 14"/>
                <a:gd name="T13" fmla="*/ 4 h 4"/>
                <a:gd name="T14" fmla="*/ 7 w 14"/>
                <a:gd name="T15" fmla="*/ 0 h 4"/>
                <a:gd name="T16" fmla="*/ 14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0" name="Freeform 266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>
                <a:gd name="T0" fmla="*/ 10 w 10"/>
                <a:gd name="T1" fmla="*/ 4 h 4"/>
                <a:gd name="T2" fmla="*/ 3 w 10"/>
                <a:gd name="T3" fmla="*/ 4 h 4"/>
                <a:gd name="T4" fmla="*/ 0 w 10"/>
                <a:gd name="T5" fmla="*/ 0 h 4"/>
                <a:gd name="T6" fmla="*/ 3 w 10"/>
                <a:gd name="T7" fmla="*/ 4 h 4"/>
                <a:gd name="T8" fmla="*/ 10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1" name="Freeform 267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>
                <a:gd name="T0" fmla="*/ 28 w 138"/>
                <a:gd name="T1" fmla="*/ 43 h 85"/>
                <a:gd name="T2" fmla="*/ 32 w 138"/>
                <a:gd name="T3" fmla="*/ 32 h 85"/>
                <a:gd name="T4" fmla="*/ 36 w 138"/>
                <a:gd name="T5" fmla="*/ 32 h 85"/>
                <a:gd name="T6" fmla="*/ 39 w 138"/>
                <a:gd name="T7" fmla="*/ 29 h 85"/>
                <a:gd name="T8" fmla="*/ 46 w 138"/>
                <a:gd name="T9" fmla="*/ 25 h 85"/>
                <a:gd name="T10" fmla="*/ 53 w 138"/>
                <a:gd name="T11" fmla="*/ 22 h 85"/>
                <a:gd name="T12" fmla="*/ 57 w 138"/>
                <a:gd name="T13" fmla="*/ 15 h 85"/>
                <a:gd name="T14" fmla="*/ 60 w 138"/>
                <a:gd name="T15" fmla="*/ 8 h 85"/>
                <a:gd name="T16" fmla="*/ 60 w 138"/>
                <a:gd name="T17" fmla="*/ 8 h 85"/>
                <a:gd name="T18" fmla="*/ 67 w 138"/>
                <a:gd name="T19" fmla="*/ 11 h 85"/>
                <a:gd name="T20" fmla="*/ 71 w 138"/>
                <a:gd name="T21" fmla="*/ 11 h 85"/>
                <a:gd name="T22" fmla="*/ 74 w 138"/>
                <a:gd name="T23" fmla="*/ 11 h 85"/>
                <a:gd name="T24" fmla="*/ 78 w 138"/>
                <a:gd name="T25" fmla="*/ 11 h 85"/>
                <a:gd name="T26" fmla="*/ 88 w 138"/>
                <a:gd name="T27" fmla="*/ 11 h 85"/>
                <a:gd name="T28" fmla="*/ 95 w 138"/>
                <a:gd name="T29" fmla="*/ 11 h 85"/>
                <a:gd name="T30" fmla="*/ 106 w 138"/>
                <a:gd name="T31" fmla="*/ 11 h 85"/>
                <a:gd name="T32" fmla="*/ 117 w 138"/>
                <a:gd name="T33" fmla="*/ 8 h 85"/>
                <a:gd name="T34" fmla="*/ 127 w 138"/>
                <a:gd name="T35" fmla="*/ 0 h 85"/>
                <a:gd name="T36" fmla="*/ 138 w 138"/>
                <a:gd name="T37" fmla="*/ 0 h 85"/>
                <a:gd name="T38" fmla="*/ 138 w 138"/>
                <a:gd name="T39" fmla="*/ 0 h 85"/>
                <a:gd name="T40" fmla="*/ 127 w 138"/>
                <a:gd name="T41" fmla="*/ 0 h 85"/>
                <a:gd name="T42" fmla="*/ 120 w 138"/>
                <a:gd name="T43" fmla="*/ 8 h 85"/>
                <a:gd name="T44" fmla="*/ 106 w 138"/>
                <a:gd name="T45" fmla="*/ 11 h 85"/>
                <a:gd name="T46" fmla="*/ 95 w 138"/>
                <a:gd name="T47" fmla="*/ 15 h 85"/>
                <a:gd name="T48" fmla="*/ 88 w 138"/>
                <a:gd name="T49" fmla="*/ 11 h 85"/>
                <a:gd name="T50" fmla="*/ 81 w 138"/>
                <a:gd name="T51" fmla="*/ 11 h 85"/>
                <a:gd name="T52" fmla="*/ 78 w 138"/>
                <a:gd name="T53" fmla="*/ 11 h 85"/>
                <a:gd name="T54" fmla="*/ 71 w 138"/>
                <a:gd name="T55" fmla="*/ 11 h 85"/>
                <a:gd name="T56" fmla="*/ 67 w 138"/>
                <a:gd name="T57" fmla="*/ 11 h 85"/>
                <a:gd name="T58" fmla="*/ 64 w 138"/>
                <a:gd name="T59" fmla="*/ 11 h 85"/>
                <a:gd name="T60" fmla="*/ 60 w 138"/>
                <a:gd name="T61" fmla="*/ 8 h 85"/>
                <a:gd name="T62" fmla="*/ 57 w 138"/>
                <a:gd name="T63" fmla="*/ 15 h 85"/>
                <a:gd name="T64" fmla="*/ 53 w 138"/>
                <a:gd name="T65" fmla="*/ 22 h 85"/>
                <a:gd name="T66" fmla="*/ 46 w 138"/>
                <a:gd name="T67" fmla="*/ 29 h 85"/>
                <a:gd name="T68" fmla="*/ 39 w 138"/>
                <a:gd name="T69" fmla="*/ 32 h 85"/>
                <a:gd name="T70" fmla="*/ 36 w 138"/>
                <a:gd name="T71" fmla="*/ 32 h 85"/>
                <a:gd name="T72" fmla="*/ 36 w 138"/>
                <a:gd name="T73" fmla="*/ 32 h 85"/>
                <a:gd name="T74" fmla="*/ 28 w 138"/>
                <a:gd name="T75" fmla="*/ 43 h 85"/>
                <a:gd name="T76" fmla="*/ 11 w 138"/>
                <a:gd name="T77" fmla="*/ 46 h 85"/>
                <a:gd name="T78" fmla="*/ 11 w 138"/>
                <a:gd name="T79" fmla="*/ 67 h 85"/>
                <a:gd name="T80" fmla="*/ 0 w 138"/>
                <a:gd name="T81" fmla="*/ 85 h 85"/>
                <a:gd name="T82" fmla="*/ 0 w 138"/>
                <a:gd name="T83" fmla="*/ 82 h 85"/>
                <a:gd name="T84" fmla="*/ 11 w 138"/>
                <a:gd name="T85" fmla="*/ 64 h 85"/>
                <a:gd name="T86" fmla="*/ 11 w 138"/>
                <a:gd name="T87" fmla="*/ 43 h 85"/>
                <a:gd name="T88" fmla="*/ 21 w 138"/>
                <a:gd name="T89" fmla="*/ 43 h 85"/>
                <a:gd name="T90" fmla="*/ 28 w 138"/>
                <a:gd name="T9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2" name="Freeform 268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>
                <a:gd name="T0" fmla="*/ 24 w 24"/>
                <a:gd name="T1" fmla="*/ 0 h 21"/>
                <a:gd name="T2" fmla="*/ 24 w 24"/>
                <a:gd name="T3" fmla="*/ 0 h 21"/>
                <a:gd name="T4" fmla="*/ 24 w 24"/>
                <a:gd name="T5" fmla="*/ 0 h 21"/>
                <a:gd name="T6" fmla="*/ 7 w 24"/>
                <a:gd name="T7" fmla="*/ 17 h 21"/>
                <a:gd name="T8" fmla="*/ 7 w 24"/>
                <a:gd name="T9" fmla="*/ 17 h 21"/>
                <a:gd name="T10" fmla="*/ 3 w 24"/>
                <a:gd name="T11" fmla="*/ 17 h 21"/>
                <a:gd name="T12" fmla="*/ 0 w 24"/>
                <a:gd name="T13" fmla="*/ 21 h 21"/>
                <a:gd name="T14" fmla="*/ 3 w 24"/>
                <a:gd name="T15" fmla="*/ 17 h 21"/>
                <a:gd name="T16" fmla="*/ 7 w 24"/>
                <a:gd name="T17" fmla="*/ 17 h 21"/>
                <a:gd name="T18" fmla="*/ 7 w 24"/>
                <a:gd name="T19" fmla="*/ 17 h 21"/>
                <a:gd name="T20" fmla="*/ 24 w 24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3" name="Freeform 269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>
                <a:gd name="T0" fmla="*/ 3 w 18"/>
                <a:gd name="T1" fmla="*/ 7 h 29"/>
                <a:gd name="T2" fmla="*/ 18 w 18"/>
                <a:gd name="T3" fmla="*/ 25 h 29"/>
                <a:gd name="T4" fmla="*/ 18 w 18"/>
                <a:gd name="T5" fmla="*/ 29 h 29"/>
                <a:gd name="T6" fmla="*/ 14 w 18"/>
                <a:gd name="T7" fmla="*/ 25 h 29"/>
                <a:gd name="T8" fmla="*/ 11 w 18"/>
                <a:gd name="T9" fmla="*/ 18 h 29"/>
                <a:gd name="T10" fmla="*/ 7 w 18"/>
                <a:gd name="T11" fmla="*/ 15 h 29"/>
                <a:gd name="T12" fmla="*/ 3 w 18"/>
                <a:gd name="T13" fmla="*/ 11 h 29"/>
                <a:gd name="T14" fmla="*/ 3 w 18"/>
                <a:gd name="T15" fmla="*/ 7 h 29"/>
                <a:gd name="T16" fmla="*/ 0 w 18"/>
                <a:gd name="T17" fmla="*/ 4 h 29"/>
                <a:gd name="T18" fmla="*/ 0 w 18"/>
                <a:gd name="T19" fmla="*/ 0 h 29"/>
                <a:gd name="T20" fmla="*/ 0 w 18"/>
                <a:gd name="T21" fmla="*/ 0 h 29"/>
                <a:gd name="T22" fmla="*/ 0 w 18"/>
                <a:gd name="T23" fmla="*/ 0 h 29"/>
                <a:gd name="T24" fmla="*/ 3 w 18"/>
                <a:gd name="T2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4" name="Freeform 270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7 h 7"/>
                <a:gd name="T4" fmla="*/ 3 w 3"/>
                <a:gd name="T5" fmla="*/ 4 h 7"/>
                <a:gd name="T6" fmla="*/ 3 w 3"/>
                <a:gd name="T7" fmla="*/ 4 h 7"/>
                <a:gd name="T8" fmla="*/ 3 w 3"/>
                <a:gd name="T9" fmla="*/ 4 h 7"/>
                <a:gd name="T10" fmla="*/ 3 w 3"/>
                <a:gd name="T11" fmla="*/ 0 h 7"/>
                <a:gd name="T12" fmla="*/ 3 w 3"/>
                <a:gd name="T13" fmla="*/ 4 h 7"/>
                <a:gd name="T14" fmla="*/ 3 w 3"/>
                <a:gd name="T15" fmla="*/ 4 h 7"/>
                <a:gd name="T16" fmla="*/ 3 w 3"/>
                <a:gd name="T17" fmla="*/ 4 h 7"/>
                <a:gd name="T18" fmla="*/ 0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5" name="Freeform 271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6" name="Freeform 272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>
                <a:gd name="T0" fmla="*/ 0 w 11"/>
                <a:gd name="T1" fmla="*/ 22 h 22"/>
                <a:gd name="T2" fmla="*/ 0 w 11"/>
                <a:gd name="T3" fmla="*/ 18 h 22"/>
                <a:gd name="T4" fmla="*/ 0 w 11"/>
                <a:gd name="T5" fmla="*/ 15 h 22"/>
                <a:gd name="T6" fmla="*/ 4 w 11"/>
                <a:gd name="T7" fmla="*/ 11 h 22"/>
                <a:gd name="T8" fmla="*/ 4 w 11"/>
                <a:gd name="T9" fmla="*/ 8 h 22"/>
                <a:gd name="T10" fmla="*/ 4 w 11"/>
                <a:gd name="T11" fmla="*/ 4 h 22"/>
                <a:gd name="T12" fmla="*/ 0 w 11"/>
                <a:gd name="T13" fmla="*/ 8 h 22"/>
                <a:gd name="T14" fmla="*/ 0 w 11"/>
                <a:gd name="T15" fmla="*/ 4 h 22"/>
                <a:gd name="T16" fmla="*/ 4 w 11"/>
                <a:gd name="T17" fmla="*/ 4 h 22"/>
                <a:gd name="T18" fmla="*/ 11 w 11"/>
                <a:gd name="T19" fmla="*/ 0 h 22"/>
                <a:gd name="T20" fmla="*/ 7 w 11"/>
                <a:gd name="T21" fmla="*/ 4 h 22"/>
                <a:gd name="T22" fmla="*/ 4 w 11"/>
                <a:gd name="T23" fmla="*/ 4 h 22"/>
                <a:gd name="T24" fmla="*/ 4 w 11"/>
                <a:gd name="T25" fmla="*/ 8 h 22"/>
                <a:gd name="T26" fmla="*/ 4 w 11"/>
                <a:gd name="T27" fmla="*/ 11 h 22"/>
                <a:gd name="T28" fmla="*/ 0 w 11"/>
                <a:gd name="T29" fmla="*/ 15 h 22"/>
                <a:gd name="T30" fmla="*/ 0 w 11"/>
                <a:gd name="T31" fmla="*/ 18 h 22"/>
                <a:gd name="T32" fmla="*/ 0 w 11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7" name="Freeform 273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>
                <a:gd name="T0" fmla="*/ 7 w 7"/>
                <a:gd name="T1" fmla="*/ 14 h 14"/>
                <a:gd name="T2" fmla="*/ 3 w 7"/>
                <a:gd name="T3" fmla="*/ 7 h 14"/>
                <a:gd name="T4" fmla="*/ 0 w 7"/>
                <a:gd name="T5" fmla="*/ 0 h 14"/>
                <a:gd name="T6" fmla="*/ 3 w 7"/>
                <a:gd name="T7" fmla="*/ 7 h 14"/>
                <a:gd name="T8" fmla="*/ 7 w 7"/>
                <a:gd name="T9" fmla="*/ 10 h 14"/>
                <a:gd name="T10" fmla="*/ 7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8" name="Freeform 274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>
                <a:gd name="T0" fmla="*/ 7 w 7"/>
                <a:gd name="T1" fmla="*/ 7 h 7"/>
                <a:gd name="T2" fmla="*/ 3 w 7"/>
                <a:gd name="T3" fmla="*/ 4 h 7"/>
                <a:gd name="T4" fmla="*/ 0 w 7"/>
                <a:gd name="T5" fmla="*/ 0 h 7"/>
                <a:gd name="T6" fmla="*/ 3 w 7"/>
                <a:gd name="T7" fmla="*/ 4 h 7"/>
                <a:gd name="T8" fmla="*/ 7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79" name="Freeform 275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>
                <a:gd name="T0" fmla="*/ 7 w 7"/>
                <a:gd name="T1" fmla="*/ 7 h 7"/>
                <a:gd name="T2" fmla="*/ 7 w 7"/>
                <a:gd name="T3" fmla="*/ 4 h 7"/>
                <a:gd name="T4" fmla="*/ 7 w 7"/>
                <a:gd name="T5" fmla="*/ 4 h 7"/>
                <a:gd name="T6" fmla="*/ 3 w 7"/>
                <a:gd name="T7" fmla="*/ 4 h 7"/>
                <a:gd name="T8" fmla="*/ 3 w 7"/>
                <a:gd name="T9" fmla="*/ 4 h 7"/>
                <a:gd name="T10" fmla="*/ 0 w 7"/>
                <a:gd name="T11" fmla="*/ 0 h 7"/>
                <a:gd name="T12" fmla="*/ 3 w 7"/>
                <a:gd name="T13" fmla="*/ 4 h 7"/>
                <a:gd name="T14" fmla="*/ 7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0" name="Freeform 276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>
                <a:gd name="T0" fmla="*/ 7 w 7"/>
                <a:gd name="T1" fmla="*/ 7 h 7"/>
                <a:gd name="T2" fmla="*/ 4 w 7"/>
                <a:gd name="T3" fmla="*/ 4 h 7"/>
                <a:gd name="T4" fmla="*/ 0 w 7"/>
                <a:gd name="T5" fmla="*/ 0 h 7"/>
                <a:gd name="T6" fmla="*/ 0 w 7"/>
                <a:gd name="T7" fmla="*/ 0 h 7"/>
                <a:gd name="T8" fmla="*/ 0 w 7"/>
                <a:gd name="T9" fmla="*/ 0 h 7"/>
                <a:gd name="T10" fmla="*/ 4 w 7"/>
                <a:gd name="T11" fmla="*/ 4 h 7"/>
                <a:gd name="T12" fmla="*/ 7 w 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1" name="Freeform 277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3 h 7"/>
                <a:gd name="T4" fmla="*/ 4 w 4"/>
                <a:gd name="T5" fmla="*/ 0 h 7"/>
                <a:gd name="T6" fmla="*/ 0 w 4"/>
                <a:gd name="T7" fmla="*/ 3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2" name="Freeform 278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0 w 11"/>
                <a:gd name="T5" fmla="*/ 4 h 7"/>
                <a:gd name="T6" fmla="*/ 4 w 11"/>
                <a:gd name="T7" fmla="*/ 7 h 7"/>
                <a:gd name="T8" fmla="*/ 11 w 11"/>
                <a:gd name="T9" fmla="*/ 7 h 7"/>
                <a:gd name="T10" fmla="*/ 4 w 11"/>
                <a:gd name="T11" fmla="*/ 7 h 7"/>
                <a:gd name="T12" fmla="*/ 0 w 11"/>
                <a:gd name="T13" fmla="*/ 4 h 7"/>
                <a:gd name="T14" fmla="*/ 0 w 11"/>
                <a:gd name="T15" fmla="*/ 0 h 7"/>
                <a:gd name="T16" fmla="*/ 0 w 1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3" name="Freeform 279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>
                <a:gd name="T0" fmla="*/ 8 w 11"/>
                <a:gd name="T1" fmla="*/ 3 h 10"/>
                <a:gd name="T2" fmla="*/ 4 w 11"/>
                <a:gd name="T3" fmla="*/ 3 h 10"/>
                <a:gd name="T4" fmla="*/ 4 w 11"/>
                <a:gd name="T5" fmla="*/ 7 h 10"/>
                <a:gd name="T6" fmla="*/ 4 w 11"/>
                <a:gd name="T7" fmla="*/ 7 h 10"/>
                <a:gd name="T8" fmla="*/ 0 w 11"/>
                <a:gd name="T9" fmla="*/ 10 h 10"/>
                <a:gd name="T10" fmla="*/ 4 w 11"/>
                <a:gd name="T11" fmla="*/ 7 h 10"/>
                <a:gd name="T12" fmla="*/ 4 w 11"/>
                <a:gd name="T13" fmla="*/ 3 h 10"/>
                <a:gd name="T14" fmla="*/ 4 w 11"/>
                <a:gd name="T15" fmla="*/ 3 h 10"/>
                <a:gd name="T16" fmla="*/ 8 w 11"/>
                <a:gd name="T17" fmla="*/ 3 h 10"/>
                <a:gd name="T18" fmla="*/ 8 w 11"/>
                <a:gd name="T19" fmla="*/ 3 h 10"/>
                <a:gd name="T20" fmla="*/ 11 w 11"/>
                <a:gd name="T21" fmla="*/ 0 h 10"/>
                <a:gd name="T22" fmla="*/ 11 w 11"/>
                <a:gd name="T23" fmla="*/ 0 h 10"/>
                <a:gd name="T24" fmla="*/ 11 w 11"/>
                <a:gd name="T25" fmla="*/ 3 h 10"/>
                <a:gd name="T26" fmla="*/ 11 w 11"/>
                <a:gd name="T27" fmla="*/ 3 h 10"/>
                <a:gd name="T28" fmla="*/ 8 w 11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4" name="Freeform 280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>
                <a:gd name="T0" fmla="*/ 0 h 11"/>
                <a:gd name="T1" fmla="*/ 4 h 11"/>
                <a:gd name="T2" fmla="*/ 4 h 11"/>
                <a:gd name="T3" fmla="*/ 8 h 11"/>
                <a:gd name="T4" fmla="*/ 11 h 11"/>
                <a:gd name="T5" fmla="*/ 11 h 11"/>
                <a:gd name="T6" fmla="*/ 11 h 11"/>
                <a:gd name="T7" fmla="*/ 8 h 11"/>
                <a:gd name="T8" fmla="*/ 4 h 11"/>
                <a:gd name="T9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5" name="Freeform 281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>
                <a:gd name="T0" fmla="*/ 4 w 53"/>
                <a:gd name="T1" fmla="*/ 42 h 42"/>
                <a:gd name="T2" fmla="*/ 4 w 53"/>
                <a:gd name="T3" fmla="*/ 42 h 42"/>
                <a:gd name="T4" fmla="*/ 11 w 53"/>
                <a:gd name="T5" fmla="*/ 38 h 42"/>
                <a:gd name="T6" fmla="*/ 18 w 53"/>
                <a:gd name="T7" fmla="*/ 35 h 42"/>
                <a:gd name="T8" fmla="*/ 25 w 53"/>
                <a:gd name="T9" fmla="*/ 31 h 42"/>
                <a:gd name="T10" fmla="*/ 35 w 53"/>
                <a:gd name="T11" fmla="*/ 28 h 42"/>
                <a:gd name="T12" fmla="*/ 42 w 53"/>
                <a:gd name="T13" fmla="*/ 21 h 42"/>
                <a:gd name="T14" fmla="*/ 49 w 53"/>
                <a:gd name="T15" fmla="*/ 10 h 42"/>
                <a:gd name="T16" fmla="*/ 53 w 53"/>
                <a:gd name="T17" fmla="*/ 0 h 42"/>
                <a:gd name="T18" fmla="*/ 49 w 53"/>
                <a:gd name="T19" fmla="*/ 10 h 42"/>
                <a:gd name="T20" fmla="*/ 42 w 53"/>
                <a:gd name="T21" fmla="*/ 21 h 42"/>
                <a:gd name="T22" fmla="*/ 35 w 53"/>
                <a:gd name="T23" fmla="*/ 28 h 42"/>
                <a:gd name="T24" fmla="*/ 25 w 53"/>
                <a:gd name="T25" fmla="*/ 31 h 42"/>
                <a:gd name="T26" fmla="*/ 18 w 53"/>
                <a:gd name="T27" fmla="*/ 35 h 42"/>
                <a:gd name="T28" fmla="*/ 7 w 53"/>
                <a:gd name="T29" fmla="*/ 38 h 42"/>
                <a:gd name="T30" fmla="*/ 4 w 53"/>
                <a:gd name="T31" fmla="*/ 42 h 42"/>
                <a:gd name="T32" fmla="*/ 0 w 53"/>
                <a:gd name="T33" fmla="*/ 42 h 42"/>
                <a:gd name="T34" fmla="*/ 0 w 53"/>
                <a:gd name="T35" fmla="*/ 42 h 42"/>
                <a:gd name="T36" fmla="*/ 4 w 53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6" name="Freeform 282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>
                <a:gd name="T0" fmla="*/ 7 w 91"/>
                <a:gd name="T1" fmla="*/ 49 h 56"/>
                <a:gd name="T2" fmla="*/ 10 w 91"/>
                <a:gd name="T3" fmla="*/ 46 h 56"/>
                <a:gd name="T4" fmla="*/ 10 w 91"/>
                <a:gd name="T5" fmla="*/ 42 h 56"/>
                <a:gd name="T6" fmla="*/ 14 w 91"/>
                <a:gd name="T7" fmla="*/ 39 h 56"/>
                <a:gd name="T8" fmla="*/ 21 w 91"/>
                <a:gd name="T9" fmla="*/ 32 h 56"/>
                <a:gd name="T10" fmla="*/ 24 w 91"/>
                <a:gd name="T11" fmla="*/ 25 h 56"/>
                <a:gd name="T12" fmla="*/ 28 w 91"/>
                <a:gd name="T13" fmla="*/ 21 h 56"/>
                <a:gd name="T14" fmla="*/ 31 w 91"/>
                <a:gd name="T15" fmla="*/ 18 h 56"/>
                <a:gd name="T16" fmla="*/ 38 w 91"/>
                <a:gd name="T17" fmla="*/ 18 h 56"/>
                <a:gd name="T18" fmla="*/ 56 w 91"/>
                <a:gd name="T19" fmla="*/ 10 h 56"/>
                <a:gd name="T20" fmla="*/ 77 w 91"/>
                <a:gd name="T21" fmla="*/ 3 h 56"/>
                <a:gd name="T22" fmla="*/ 91 w 91"/>
                <a:gd name="T23" fmla="*/ 0 h 56"/>
                <a:gd name="T24" fmla="*/ 91 w 91"/>
                <a:gd name="T25" fmla="*/ 0 h 56"/>
                <a:gd name="T26" fmla="*/ 91 w 91"/>
                <a:gd name="T27" fmla="*/ 0 h 56"/>
                <a:gd name="T28" fmla="*/ 77 w 91"/>
                <a:gd name="T29" fmla="*/ 3 h 56"/>
                <a:gd name="T30" fmla="*/ 59 w 91"/>
                <a:gd name="T31" fmla="*/ 10 h 56"/>
                <a:gd name="T32" fmla="*/ 42 w 91"/>
                <a:gd name="T33" fmla="*/ 14 h 56"/>
                <a:gd name="T34" fmla="*/ 35 w 91"/>
                <a:gd name="T35" fmla="*/ 18 h 56"/>
                <a:gd name="T36" fmla="*/ 31 w 91"/>
                <a:gd name="T37" fmla="*/ 21 h 56"/>
                <a:gd name="T38" fmla="*/ 24 w 91"/>
                <a:gd name="T39" fmla="*/ 25 h 56"/>
                <a:gd name="T40" fmla="*/ 21 w 91"/>
                <a:gd name="T41" fmla="*/ 32 h 56"/>
                <a:gd name="T42" fmla="*/ 17 w 91"/>
                <a:gd name="T43" fmla="*/ 39 h 56"/>
                <a:gd name="T44" fmla="*/ 14 w 91"/>
                <a:gd name="T45" fmla="*/ 42 h 56"/>
                <a:gd name="T46" fmla="*/ 10 w 91"/>
                <a:gd name="T47" fmla="*/ 46 h 56"/>
                <a:gd name="T48" fmla="*/ 7 w 91"/>
                <a:gd name="T49" fmla="*/ 49 h 56"/>
                <a:gd name="T50" fmla="*/ 7 w 91"/>
                <a:gd name="T51" fmla="*/ 49 h 56"/>
                <a:gd name="T52" fmla="*/ 7 w 91"/>
                <a:gd name="T53" fmla="*/ 53 h 56"/>
                <a:gd name="T54" fmla="*/ 3 w 91"/>
                <a:gd name="T55" fmla="*/ 53 h 56"/>
                <a:gd name="T56" fmla="*/ 0 w 91"/>
                <a:gd name="T57" fmla="*/ 56 h 56"/>
                <a:gd name="T58" fmla="*/ 0 w 91"/>
                <a:gd name="T59" fmla="*/ 56 h 56"/>
                <a:gd name="T60" fmla="*/ 0 w 91"/>
                <a:gd name="T61" fmla="*/ 53 h 56"/>
                <a:gd name="T62" fmla="*/ 3 w 91"/>
                <a:gd name="T63" fmla="*/ 53 h 56"/>
                <a:gd name="T64" fmla="*/ 3 w 91"/>
                <a:gd name="T65" fmla="*/ 53 h 56"/>
                <a:gd name="T66" fmla="*/ 7 w 91"/>
                <a:gd name="T67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7" name="Freeform 283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0 h 25"/>
                <a:gd name="T4" fmla="*/ 4 w 18"/>
                <a:gd name="T5" fmla="*/ 3 h 25"/>
                <a:gd name="T6" fmla="*/ 7 w 18"/>
                <a:gd name="T7" fmla="*/ 10 h 25"/>
                <a:gd name="T8" fmla="*/ 11 w 18"/>
                <a:gd name="T9" fmla="*/ 18 h 25"/>
                <a:gd name="T10" fmla="*/ 14 w 18"/>
                <a:gd name="T11" fmla="*/ 21 h 25"/>
                <a:gd name="T12" fmla="*/ 18 w 18"/>
                <a:gd name="T13" fmla="*/ 25 h 25"/>
                <a:gd name="T14" fmla="*/ 14 w 18"/>
                <a:gd name="T15" fmla="*/ 21 h 25"/>
                <a:gd name="T16" fmla="*/ 11 w 18"/>
                <a:gd name="T17" fmla="*/ 18 h 25"/>
                <a:gd name="T18" fmla="*/ 7 w 18"/>
                <a:gd name="T19" fmla="*/ 10 h 25"/>
                <a:gd name="T20" fmla="*/ 4 w 18"/>
                <a:gd name="T21" fmla="*/ 3 h 25"/>
                <a:gd name="T22" fmla="*/ 0 w 18"/>
                <a:gd name="T23" fmla="*/ 0 h 25"/>
                <a:gd name="T24" fmla="*/ 0 w 18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8" name="Freeform 284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>
                <a:gd name="T0" fmla="*/ 88 w 116"/>
                <a:gd name="T1" fmla="*/ 191 h 194"/>
                <a:gd name="T2" fmla="*/ 81 w 116"/>
                <a:gd name="T3" fmla="*/ 191 h 194"/>
                <a:gd name="T4" fmla="*/ 63 w 116"/>
                <a:gd name="T5" fmla="*/ 194 h 194"/>
                <a:gd name="T6" fmla="*/ 60 w 116"/>
                <a:gd name="T7" fmla="*/ 194 h 194"/>
                <a:gd name="T8" fmla="*/ 53 w 116"/>
                <a:gd name="T9" fmla="*/ 194 h 194"/>
                <a:gd name="T10" fmla="*/ 42 w 116"/>
                <a:gd name="T11" fmla="*/ 187 h 194"/>
                <a:gd name="T12" fmla="*/ 31 w 116"/>
                <a:gd name="T13" fmla="*/ 169 h 194"/>
                <a:gd name="T14" fmla="*/ 24 w 116"/>
                <a:gd name="T15" fmla="*/ 155 h 194"/>
                <a:gd name="T16" fmla="*/ 24 w 116"/>
                <a:gd name="T17" fmla="*/ 145 h 194"/>
                <a:gd name="T18" fmla="*/ 21 w 116"/>
                <a:gd name="T19" fmla="*/ 131 h 194"/>
                <a:gd name="T20" fmla="*/ 21 w 116"/>
                <a:gd name="T21" fmla="*/ 120 h 194"/>
                <a:gd name="T22" fmla="*/ 28 w 116"/>
                <a:gd name="T23" fmla="*/ 117 h 194"/>
                <a:gd name="T24" fmla="*/ 24 w 116"/>
                <a:gd name="T25" fmla="*/ 113 h 194"/>
                <a:gd name="T26" fmla="*/ 21 w 116"/>
                <a:gd name="T27" fmla="*/ 103 h 194"/>
                <a:gd name="T28" fmla="*/ 21 w 116"/>
                <a:gd name="T29" fmla="*/ 92 h 194"/>
                <a:gd name="T30" fmla="*/ 24 w 116"/>
                <a:gd name="T31" fmla="*/ 88 h 194"/>
                <a:gd name="T32" fmla="*/ 17 w 116"/>
                <a:gd name="T33" fmla="*/ 85 h 194"/>
                <a:gd name="T34" fmla="*/ 7 w 116"/>
                <a:gd name="T35" fmla="*/ 71 h 194"/>
                <a:gd name="T36" fmla="*/ 0 w 116"/>
                <a:gd name="T37" fmla="*/ 43 h 194"/>
                <a:gd name="T38" fmla="*/ 7 w 116"/>
                <a:gd name="T39" fmla="*/ 25 h 194"/>
                <a:gd name="T40" fmla="*/ 14 w 116"/>
                <a:gd name="T41" fmla="*/ 14 h 194"/>
                <a:gd name="T42" fmla="*/ 31 w 116"/>
                <a:gd name="T43" fmla="*/ 7 h 194"/>
                <a:gd name="T44" fmla="*/ 56 w 116"/>
                <a:gd name="T45" fmla="*/ 0 h 194"/>
                <a:gd name="T46" fmla="*/ 63 w 116"/>
                <a:gd name="T47" fmla="*/ 4 h 194"/>
                <a:gd name="T48" fmla="*/ 77 w 116"/>
                <a:gd name="T49" fmla="*/ 7 h 194"/>
                <a:gd name="T50" fmla="*/ 88 w 116"/>
                <a:gd name="T51" fmla="*/ 18 h 194"/>
                <a:gd name="T52" fmla="*/ 88 w 116"/>
                <a:gd name="T53" fmla="*/ 29 h 194"/>
                <a:gd name="T54" fmla="*/ 84 w 116"/>
                <a:gd name="T55" fmla="*/ 36 h 194"/>
                <a:gd name="T56" fmla="*/ 74 w 116"/>
                <a:gd name="T57" fmla="*/ 43 h 194"/>
                <a:gd name="T58" fmla="*/ 67 w 116"/>
                <a:gd name="T59" fmla="*/ 43 h 194"/>
                <a:gd name="T60" fmla="*/ 53 w 116"/>
                <a:gd name="T61" fmla="*/ 43 h 194"/>
                <a:gd name="T62" fmla="*/ 45 w 116"/>
                <a:gd name="T63" fmla="*/ 50 h 194"/>
                <a:gd name="T64" fmla="*/ 45 w 116"/>
                <a:gd name="T65" fmla="*/ 60 h 194"/>
                <a:gd name="T66" fmla="*/ 63 w 116"/>
                <a:gd name="T67" fmla="*/ 81 h 194"/>
                <a:gd name="T68" fmla="*/ 67 w 116"/>
                <a:gd name="T69" fmla="*/ 85 h 194"/>
                <a:gd name="T70" fmla="*/ 67 w 116"/>
                <a:gd name="T71" fmla="*/ 103 h 194"/>
                <a:gd name="T72" fmla="*/ 70 w 116"/>
                <a:gd name="T73" fmla="*/ 110 h 194"/>
                <a:gd name="T74" fmla="*/ 77 w 116"/>
                <a:gd name="T75" fmla="*/ 106 h 194"/>
                <a:gd name="T76" fmla="*/ 81 w 116"/>
                <a:gd name="T77" fmla="*/ 103 h 194"/>
                <a:gd name="T78" fmla="*/ 88 w 116"/>
                <a:gd name="T79" fmla="*/ 110 h 194"/>
                <a:gd name="T80" fmla="*/ 91 w 116"/>
                <a:gd name="T81" fmla="*/ 117 h 194"/>
                <a:gd name="T82" fmla="*/ 88 w 116"/>
                <a:gd name="T83" fmla="*/ 124 h 194"/>
                <a:gd name="T84" fmla="*/ 84 w 116"/>
                <a:gd name="T85" fmla="*/ 127 h 194"/>
                <a:gd name="T86" fmla="*/ 81 w 116"/>
                <a:gd name="T87" fmla="*/ 127 h 194"/>
                <a:gd name="T88" fmla="*/ 74 w 116"/>
                <a:gd name="T89" fmla="*/ 127 h 194"/>
                <a:gd name="T90" fmla="*/ 74 w 116"/>
                <a:gd name="T91" fmla="*/ 134 h 194"/>
                <a:gd name="T92" fmla="*/ 77 w 116"/>
                <a:gd name="T93" fmla="*/ 141 h 194"/>
                <a:gd name="T94" fmla="*/ 77 w 116"/>
                <a:gd name="T95" fmla="*/ 145 h 194"/>
                <a:gd name="T96" fmla="*/ 81 w 116"/>
                <a:gd name="T97" fmla="*/ 162 h 194"/>
                <a:gd name="T98" fmla="*/ 88 w 116"/>
                <a:gd name="T99" fmla="*/ 166 h 194"/>
                <a:gd name="T100" fmla="*/ 88 w 116"/>
                <a:gd name="T101" fmla="*/ 187 h 194"/>
                <a:gd name="T102" fmla="*/ 105 w 116"/>
                <a:gd name="T103" fmla="*/ 180 h 194"/>
                <a:gd name="T104" fmla="*/ 105 w 116"/>
                <a:gd name="T105" fmla="*/ 180 h 194"/>
                <a:gd name="T106" fmla="*/ 88 w 116"/>
                <a:gd name="T107" fmla="*/ 1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89" name="Freeform 285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3 h 7"/>
                <a:gd name="T4" fmla="*/ 10 w 10"/>
                <a:gd name="T5" fmla="*/ 0 h 7"/>
                <a:gd name="T6" fmla="*/ 7 w 10"/>
                <a:gd name="T7" fmla="*/ 0 h 7"/>
                <a:gd name="T8" fmla="*/ 0 w 1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0" name="Freeform 286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0 h 7"/>
                <a:gd name="T4" fmla="*/ 8 w 8"/>
                <a:gd name="T5" fmla="*/ 0 h 7"/>
                <a:gd name="T6" fmla="*/ 0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1" name="Freeform 287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>
                <a:gd name="T0" fmla="*/ 3 w 21"/>
                <a:gd name="T1" fmla="*/ 35 h 63"/>
                <a:gd name="T2" fmla="*/ 14 w 21"/>
                <a:gd name="T3" fmla="*/ 42 h 63"/>
                <a:gd name="T4" fmla="*/ 7 w 21"/>
                <a:gd name="T5" fmla="*/ 63 h 63"/>
                <a:gd name="T6" fmla="*/ 7 w 21"/>
                <a:gd name="T7" fmla="*/ 63 h 63"/>
                <a:gd name="T8" fmla="*/ 10 w 21"/>
                <a:gd name="T9" fmla="*/ 42 h 63"/>
                <a:gd name="T10" fmla="*/ 3 w 21"/>
                <a:gd name="T11" fmla="*/ 39 h 63"/>
                <a:gd name="T12" fmla="*/ 3 w 21"/>
                <a:gd name="T13" fmla="*/ 35 h 63"/>
                <a:gd name="T14" fmla="*/ 0 w 21"/>
                <a:gd name="T15" fmla="*/ 32 h 63"/>
                <a:gd name="T16" fmla="*/ 3 w 21"/>
                <a:gd name="T17" fmla="*/ 25 h 63"/>
                <a:gd name="T18" fmla="*/ 3 w 21"/>
                <a:gd name="T19" fmla="*/ 18 h 63"/>
                <a:gd name="T20" fmla="*/ 10 w 21"/>
                <a:gd name="T21" fmla="*/ 7 h 63"/>
                <a:gd name="T22" fmla="*/ 21 w 21"/>
                <a:gd name="T23" fmla="*/ 0 h 63"/>
                <a:gd name="T24" fmla="*/ 10 w 21"/>
                <a:gd name="T25" fmla="*/ 7 h 63"/>
                <a:gd name="T26" fmla="*/ 3 w 21"/>
                <a:gd name="T27" fmla="*/ 18 h 63"/>
                <a:gd name="T28" fmla="*/ 3 w 21"/>
                <a:gd name="T29" fmla="*/ 25 h 63"/>
                <a:gd name="T30" fmla="*/ 3 w 21"/>
                <a:gd name="T31" fmla="*/ 32 h 63"/>
                <a:gd name="T32" fmla="*/ 3 w 21"/>
                <a:gd name="T33" fmla="*/ 35 h 63"/>
                <a:gd name="T34" fmla="*/ 3 w 21"/>
                <a:gd name="T3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2" name="Freeform 288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>
                <a:gd name="T0" fmla="*/ 0 w 14"/>
                <a:gd name="T1" fmla="*/ 21 h 21"/>
                <a:gd name="T2" fmla="*/ 3 w 14"/>
                <a:gd name="T3" fmla="*/ 17 h 21"/>
                <a:gd name="T4" fmla="*/ 7 w 14"/>
                <a:gd name="T5" fmla="*/ 14 h 21"/>
                <a:gd name="T6" fmla="*/ 10 w 14"/>
                <a:gd name="T7" fmla="*/ 7 h 21"/>
                <a:gd name="T8" fmla="*/ 14 w 14"/>
                <a:gd name="T9" fmla="*/ 3 h 21"/>
                <a:gd name="T10" fmla="*/ 14 w 14"/>
                <a:gd name="T11" fmla="*/ 0 h 21"/>
                <a:gd name="T12" fmla="*/ 14 w 14"/>
                <a:gd name="T13" fmla="*/ 7 h 21"/>
                <a:gd name="T14" fmla="*/ 10 w 14"/>
                <a:gd name="T15" fmla="*/ 10 h 21"/>
                <a:gd name="T16" fmla="*/ 3 w 14"/>
                <a:gd name="T17" fmla="*/ 17 h 21"/>
                <a:gd name="T18" fmla="*/ 0 w 14"/>
                <a:gd name="T19" fmla="*/ 21 h 21"/>
                <a:gd name="T20" fmla="*/ 0 w 14"/>
                <a:gd name="T21" fmla="*/ 21 h 21"/>
                <a:gd name="T22" fmla="*/ 0 w 14"/>
                <a:gd name="T23" fmla="*/ 21 h 21"/>
                <a:gd name="T24" fmla="*/ 0 w 14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3" name="Freeform 289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4 h 14"/>
                <a:gd name="T4" fmla="*/ 0 w 4"/>
                <a:gd name="T5" fmla="*/ 10 h 14"/>
                <a:gd name="T6" fmla="*/ 0 w 4"/>
                <a:gd name="T7" fmla="*/ 7 h 14"/>
                <a:gd name="T8" fmla="*/ 0 w 4"/>
                <a:gd name="T9" fmla="*/ 3 h 14"/>
                <a:gd name="T10" fmla="*/ 4 w 4"/>
                <a:gd name="T11" fmla="*/ 0 h 14"/>
                <a:gd name="T12" fmla="*/ 4 w 4"/>
                <a:gd name="T13" fmla="*/ 0 h 14"/>
                <a:gd name="T14" fmla="*/ 4 w 4"/>
                <a:gd name="T15" fmla="*/ 0 h 14"/>
                <a:gd name="T16" fmla="*/ 0 w 4"/>
                <a:gd name="T17" fmla="*/ 3 h 14"/>
                <a:gd name="T18" fmla="*/ 0 w 4"/>
                <a:gd name="T19" fmla="*/ 7 h 14"/>
                <a:gd name="T20" fmla="*/ 0 w 4"/>
                <a:gd name="T21" fmla="*/ 14 h 14"/>
                <a:gd name="T22" fmla="*/ 0 w 4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4" name="Freeform 290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>
                <a:gd name="T0" fmla="*/ 17 w 21"/>
                <a:gd name="T1" fmla="*/ 18 h 18"/>
                <a:gd name="T2" fmla="*/ 17 w 21"/>
                <a:gd name="T3" fmla="*/ 15 h 18"/>
                <a:gd name="T4" fmla="*/ 14 w 21"/>
                <a:gd name="T5" fmla="*/ 15 h 18"/>
                <a:gd name="T6" fmla="*/ 10 w 21"/>
                <a:gd name="T7" fmla="*/ 11 h 18"/>
                <a:gd name="T8" fmla="*/ 10 w 21"/>
                <a:gd name="T9" fmla="*/ 11 h 18"/>
                <a:gd name="T10" fmla="*/ 7 w 21"/>
                <a:gd name="T11" fmla="*/ 11 h 18"/>
                <a:gd name="T12" fmla="*/ 3 w 21"/>
                <a:gd name="T13" fmla="*/ 11 h 18"/>
                <a:gd name="T14" fmla="*/ 0 w 21"/>
                <a:gd name="T15" fmla="*/ 7 h 18"/>
                <a:gd name="T16" fmla="*/ 0 w 21"/>
                <a:gd name="T17" fmla="*/ 4 h 18"/>
                <a:gd name="T18" fmla="*/ 0 w 21"/>
                <a:gd name="T19" fmla="*/ 4 h 18"/>
                <a:gd name="T20" fmla="*/ 3 w 21"/>
                <a:gd name="T21" fmla="*/ 0 h 18"/>
                <a:gd name="T22" fmla="*/ 0 w 21"/>
                <a:gd name="T23" fmla="*/ 4 h 18"/>
                <a:gd name="T24" fmla="*/ 0 w 21"/>
                <a:gd name="T25" fmla="*/ 4 h 18"/>
                <a:gd name="T26" fmla="*/ 0 w 21"/>
                <a:gd name="T27" fmla="*/ 7 h 18"/>
                <a:gd name="T28" fmla="*/ 3 w 21"/>
                <a:gd name="T29" fmla="*/ 7 h 18"/>
                <a:gd name="T30" fmla="*/ 7 w 21"/>
                <a:gd name="T31" fmla="*/ 7 h 18"/>
                <a:gd name="T32" fmla="*/ 10 w 21"/>
                <a:gd name="T33" fmla="*/ 11 h 18"/>
                <a:gd name="T34" fmla="*/ 10 w 21"/>
                <a:gd name="T35" fmla="*/ 11 h 18"/>
                <a:gd name="T36" fmla="*/ 17 w 21"/>
                <a:gd name="T37" fmla="*/ 11 h 18"/>
                <a:gd name="T38" fmla="*/ 17 w 21"/>
                <a:gd name="T39" fmla="*/ 15 h 18"/>
                <a:gd name="T40" fmla="*/ 21 w 21"/>
                <a:gd name="T41" fmla="*/ 18 h 18"/>
                <a:gd name="T42" fmla="*/ 17 w 21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5" name="Freeform 291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7 h 7"/>
                <a:gd name="T4" fmla="*/ 4 w 4"/>
                <a:gd name="T5" fmla="*/ 4 h 7"/>
                <a:gd name="T6" fmla="*/ 4 w 4"/>
                <a:gd name="T7" fmla="*/ 0 h 7"/>
                <a:gd name="T8" fmla="*/ 4 w 4"/>
                <a:gd name="T9" fmla="*/ 4 h 7"/>
                <a:gd name="T10" fmla="*/ 4 w 4"/>
                <a:gd name="T11" fmla="*/ 7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6" name="Freeform 292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>
                <a:gd name="T0" fmla="*/ 0 w 3"/>
                <a:gd name="T1" fmla="*/ 18 h 18"/>
                <a:gd name="T2" fmla="*/ 0 w 3"/>
                <a:gd name="T3" fmla="*/ 18 h 18"/>
                <a:gd name="T4" fmla="*/ 3 w 3"/>
                <a:gd name="T5" fmla="*/ 0 h 18"/>
                <a:gd name="T6" fmla="*/ 3 w 3"/>
                <a:gd name="T7" fmla="*/ 0 h 18"/>
                <a:gd name="T8" fmla="*/ 3 w 3"/>
                <a:gd name="T9" fmla="*/ 0 h 18"/>
                <a:gd name="T10" fmla="*/ 3 w 3"/>
                <a:gd name="T11" fmla="*/ 0 h 18"/>
                <a:gd name="T12" fmla="*/ 3 w 3"/>
                <a:gd name="T13" fmla="*/ 4 h 18"/>
                <a:gd name="T14" fmla="*/ 3 w 3"/>
                <a:gd name="T15" fmla="*/ 7 h 18"/>
                <a:gd name="T16" fmla="*/ 3 w 3"/>
                <a:gd name="T17" fmla="*/ 14 h 18"/>
                <a:gd name="T18" fmla="*/ 0 w 3"/>
                <a:gd name="T19" fmla="*/ 18 h 18"/>
                <a:gd name="T20" fmla="*/ 0 w 3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7" name="Freeform 293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>
                <a:gd name="T0" fmla="*/ 3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3 w 7"/>
                <a:gd name="T9" fmla="*/ 0 h 4"/>
                <a:gd name="T10" fmla="*/ 3 w 7"/>
                <a:gd name="T11" fmla="*/ 0 h 4"/>
                <a:gd name="T12" fmla="*/ 7 w 7"/>
                <a:gd name="T13" fmla="*/ 0 h 4"/>
                <a:gd name="T14" fmla="*/ 7 w 7"/>
                <a:gd name="T15" fmla="*/ 0 h 4"/>
                <a:gd name="T16" fmla="*/ 7 w 7"/>
                <a:gd name="T17" fmla="*/ 4 h 4"/>
                <a:gd name="T18" fmla="*/ 3 w 7"/>
                <a:gd name="T19" fmla="*/ 0 h 4"/>
                <a:gd name="T20" fmla="*/ 3 w 7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8" name="Freeform 294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>
                <a:gd name="T0" fmla="*/ 7 w 14"/>
                <a:gd name="T1" fmla="*/ 7 h 7"/>
                <a:gd name="T2" fmla="*/ 7 w 14"/>
                <a:gd name="T3" fmla="*/ 7 h 7"/>
                <a:gd name="T4" fmla="*/ 3 w 14"/>
                <a:gd name="T5" fmla="*/ 4 h 7"/>
                <a:gd name="T6" fmla="*/ 0 w 14"/>
                <a:gd name="T7" fmla="*/ 0 h 7"/>
                <a:gd name="T8" fmla="*/ 0 w 14"/>
                <a:gd name="T9" fmla="*/ 0 h 7"/>
                <a:gd name="T10" fmla="*/ 0 w 14"/>
                <a:gd name="T11" fmla="*/ 0 h 7"/>
                <a:gd name="T12" fmla="*/ 0 w 14"/>
                <a:gd name="T13" fmla="*/ 0 h 7"/>
                <a:gd name="T14" fmla="*/ 0 w 14"/>
                <a:gd name="T15" fmla="*/ 0 h 7"/>
                <a:gd name="T16" fmla="*/ 3 w 14"/>
                <a:gd name="T17" fmla="*/ 4 h 7"/>
                <a:gd name="T18" fmla="*/ 7 w 14"/>
                <a:gd name="T19" fmla="*/ 7 h 7"/>
                <a:gd name="T20" fmla="*/ 10 w 14"/>
                <a:gd name="T21" fmla="*/ 4 h 7"/>
                <a:gd name="T22" fmla="*/ 14 w 14"/>
                <a:gd name="T23" fmla="*/ 4 h 7"/>
                <a:gd name="T24" fmla="*/ 14 w 14"/>
                <a:gd name="T25" fmla="*/ 4 h 7"/>
                <a:gd name="T26" fmla="*/ 14 w 14"/>
                <a:gd name="T27" fmla="*/ 4 h 7"/>
                <a:gd name="T28" fmla="*/ 7 w 14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99" name="Freeform 295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3 h 7"/>
                <a:gd name="T4" fmla="*/ 4 w 4"/>
                <a:gd name="T5" fmla="*/ 0 h 7"/>
                <a:gd name="T6" fmla="*/ 4 w 4"/>
                <a:gd name="T7" fmla="*/ 3 h 7"/>
                <a:gd name="T8" fmla="*/ 4 w 4"/>
                <a:gd name="T9" fmla="*/ 3 h 7"/>
                <a:gd name="T10" fmla="*/ 4 w 4"/>
                <a:gd name="T11" fmla="*/ 3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0" name="Freeform 296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3 h 3"/>
                <a:gd name="T4" fmla="*/ 3 w 10"/>
                <a:gd name="T5" fmla="*/ 0 h 3"/>
                <a:gd name="T6" fmla="*/ 10 w 10"/>
                <a:gd name="T7" fmla="*/ 0 h 3"/>
                <a:gd name="T8" fmla="*/ 10 w 10"/>
                <a:gd name="T9" fmla="*/ 0 h 3"/>
                <a:gd name="T10" fmla="*/ 0 w 10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1" name="Freeform 297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11 w 11"/>
                <a:gd name="T7" fmla="*/ 3 h 3"/>
                <a:gd name="T8" fmla="*/ 4 w 11"/>
                <a:gd name="T9" fmla="*/ 0 h 3"/>
                <a:gd name="T10" fmla="*/ 0 w 1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2" name="Freeform 298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7 w 11"/>
                <a:gd name="T5" fmla="*/ 0 h 3"/>
                <a:gd name="T6" fmla="*/ 11 w 11"/>
                <a:gd name="T7" fmla="*/ 0 h 3"/>
                <a:gd name="T8" fmla="*/ 7 w 11"/>
                <a:gd name="T9" fmla="*/ 0 h 3"/>
                <a:gd name="T10" fmla="*/ 0 w 11"/>
                <a:gd name="T11" fmla="*/ 3 h 3"/>
                <a:gd name="T12" fmla="*/ 0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3" name="Freeform 299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0 h 14"/>
                <a:gd name="T4" fmla="*/ 0 w 4"/>
                <a:gd name="T5" fmla="*/ 7 h 14"/>
                <a:gd name="T6" fmla="*/ 4 w 4"/>
                <a:gd name="T7" fmla="*/ 0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4" name="Freeform 300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3 w 7"/>
                <a:gd name="T7" fmla="*/ 7 h 28"/>
                <a:gd name="T8" fmla="*/ 0 w 7"/>
                <a:gd name="T9" fmla="*/ 0 h 28"/>
                <a:gd name="T10" fmla="*/ 3 w 7"/>
                <a:gd name="T11" fmla="*/ 7 h 28"/>
                <a:gd name="T12" fmla="*/ 7 w 7"/>
                <a:gd name="T13" fmla="*/ 14 h 28"/>
                <a:gd name="T14" fmla="*/ 7 w 7"/>
                <a:gd name="T15" fmla="*/ 21 h 28"/>
                <a:gd name="T16" fmla="*/ 7 w 7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5" name="Freeform 301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>
                <a:gd name="T0" fmla="*/ 229 w 257"/>
                <a:gd name="T1" fmla="*/ 14 h 106"/>
                <a:gd name="T2" fmla="*/ 215 w 257"/>
                <a:gd name="T3" fmla="*/ 18 h 106"/>
                <a:gd name="T4" fmla="*/ 204 w 257"/>
                <a:gd name="T5" fmla="*/ 21 h 106"/>
                <a:gd name="T6" fmla="*/ 194 w 257"/>
                <a:gd name="T7" fmla="*/ 29 h 106"/>
                <a:gd name="T8" fmla="*/ 194 w 257"/>
                <a:gd name="T9" fmla="*/ 29 h 106"/>
                <a:gd name="T10" fmla="*/ 194 w 257"/>
                <a:gd name="T11" fmla="*/ 32 h 106"/>
                <a:gd name="T12" fmla="*/ 194 w 257"/>
                <a:gd name="T13" fmla="*/ 39 h 106"/>
                <a:gd name="T14" fmla="*/ 190 w 257"/>
                <a:gd name="T15" fmla="*/ 46 h 106"/>
                <a:gd name="T16" fmla="*/ 187 w 257"/>
                <a:gd name="T17" fmla="*/ 53 h 106"/>
                <a:gd name="T18" fmla="*/ 180 w 257"/>
                <a:gd name="T19" fmla="*/ 57 h 106"/>
                <a:gd name="T20" fmla="*/ 169 w 257"/>
                <a:gd name="T21" fmla="*/ 60 h 106"/>
                <a:gd name="T22" fmla="*/ 151 w 257"/>
                <a:gd name="T23" fmla="*/ 67 h 106"/>
                <a:gd name="T24" fmla="*/ 123 w 257"/>
                <a:gd name="T25" fmla="*/ 71 h 106"/>
                <a:gd name="T26" fmla="*/ 99 w 257"/>
                <a:gd name="T27" fmla="*/ 78 h 106"/>
                <a:gd name="T28" fmla="*/ 77 w 257"/>
                <a:gd name="T29" fmla="*/ 81 h 106"/>
                <a:gd name="T30" fmla="*/ 67 w 257"/>
                <a:gd name="T31" fmla="*/ 85 h 106"/>
                <a:gd name="T32" fmla="*/ 63 w 257"/>
                <a:gd name="T33" fmla="*/ 88 h 106"/>
                <a:gd name="T34" fmla="*/ 56 w 257"/>
                <a:gd name="T35" fmla="*/ 92 h 106"/>
                <a:gd name="T36" fmla="*/ 46 w 257"/>
                <a:gd name="T37" fmla="*/ 99 h 106"/>
                <a:gd name="T38" fmla="*/ 35 w 257"/>
                <a:gd name="T39" fmla="*/ 103 h 106"/>
                <a:gd name="T40" fmla="*/ 25 w 257"/>
                <a:gd name="T41" fmla="*/ 106 h 106"/>
                <a:gd name="T42" fmla="*/ 11 w 257"/>
                <a:gd name="T43" fmla="*/ 106 h 106"/>
                <a:gd name="T44" fmla="*/ 3 w 257"/>
                <a:gd name="T45" fmla="*/ 106 h 106"/>
                <a:gd name="T46" fmla="*/ 0 w 257"/>
                <a:gd name="T47" fmla="*/ 103 h 106"/>
                <a:gd name="T48" fmla="*/ 3 w 257"/>
                <a:gd name="T49" fmla="*/ 106 h 106"/>
                <a:gd name="T50" fmla="*/ 11 w 257"/>
                <a:gd name="T51" fmla="*/ 106 h 106"/>
                <a:gd name="T52" fmla="*/ 25 w 257"/>
                <a:gd name="T53" fmla="*/ 106 h 106"/>
                <a:gd name="T54" fmla="*/ 35 w 257"/>
                <a:gd name="T55" fmla="*/ 103 h 106"/>
                <a:gd name="T56" fmla="*/ 46 w 257"/>
                <a:gd name="T57" fmla="*/ 95 h 106"/>
                <a:gd name="T58" fmla="*/ 53 w 257"/>
                <a:gd name="T59" fmla="*/ 92 h 106"/>
                <a:gd name="T60" fmla="*/ 60 w 257"/>
                <a:gd name="T61" fmla="*/ 88 h 106"/>
                <a:gd name="T62" fmla="*/ 67 w 257"/>
                <a:gd name="T63" fmla="*/ 85 h 106"/>
                <a:gd name="T64" fmla="*/ 81 w 257"/>
                <a:gd name="T65" fmla="*/ 81 h 106"/>
                <a:gd name="T66" fmla="*/ 109 w 257"/>
                <a:gd name="T67" fmla="*/ 74 h 106"/>
                <a:gd name="T68" fmla="*/ 144 w 257"/>
                <a:gd name="T69" fmla="*/ 67 h 106"/>
                <a:gd name="T70" fmla="*/ 169 w 257"/>
                <a:gd name="T71" fmla="*/ 60 h 106"/>
                <a:gd name="T72" fmla="*/ 180 w 257"/>
                <a:gd name="T73" fmla="*/ 57 h 106"/>
                <a:gd name="T74" fmla="*/ 187 w 257"/>
                <a:gd name="T75" fmla="*/ 53 h 106"/>
                <a:gd name="T76" fmla="*/ 190 w 257"/>
                <a:gd name="T77" fmla="*/ 46 h 106"/>
                <a:gd name="T78" fmla="*/ 194 w 257"/>
                <a:gd name="T79" fmla="*/ 39 h 106"/>
                <a:gd name="T80" fmla="*/ 194 w 257"/>
                <a:gd name="T81" fmla="*/ 32 h 106"/>
                <a:gd name="T82" fmla="*/ 194 w 257"/>
                <a:gd name="T83" fmla="*/ 29 h 106"/>
                <a:gd name="T84" fmla="*/ 194 w 257"/>
                <a:gd name="T85" fmla="*/ 29 h 106"/>
                <a:gd name="T86" fmla="*/ 204 w 257"/>
                <a:gd name="T87" fmla="*/ 21 h 106"/>
                <a:gd name="T88" fmla="*/ 215 w 257"/>
                <a:gd name="T89" fmla="*/ 18 h 106"/>
                <a:gd name="T90" fmla="*/ 225 w 257"/>
                <a:gd name="T91" fmla="*/ 14 h 106"/>
                <a:gd name="T92" fmla="*/ 236 w 257"/>
                <a:gd name="T93" fmla="*/ 14 h 106"/>
                <a:gd name="T94" fmla="*/ 243 w 257"/>
                <a:gd name="T95" fmla="*/ 11 h 106"/>
                <a:gd name="T96" fmla="*/ 250 w 257"/>
                <a:gd name="T97" fmla="*/ 7 h 106"/>
                <a:gd name="T98" fmla="*/ 257 w 257"/>
                <a:gd name="T99" fmla="*/ 4 h 106"/>
                <a:gd name="T100" fmla="*/ 257 w 257"/>
                <a:gd name="T101" fmla="*/ 0 h 106"/>
                <a:gd name="T102" fmla="*/ 257 w 257"/>
                <a:gd name="T103" fmla="*/ 0 h 106"/>
                <a:gd name="T104" fmla="*/ 254 w 257"/>
                <a:gd name="T105" fmla="*/ 7 h 106"/>
                <a:gd name="T106" fmla="*/ 247 w 257"/>
                <a:gd name="T107" fmla="*/ 11 h 106"/>
                <a:gd name="T108" fmla="*/ 236 w 257"/>
                <a:gd name="T109" fmla="*/ 14 h 106"/>
                <a:gd name="T110" fmla="*/ 229 w 257"/>
                <a:gd name="T111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6" name="Freeform 302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>
                <a:gd name="T0" fmla="*/ 102 w 130"/>
                <a:gd name="T1" fmla="*/ 110 h 120"/>
                <a:gd name="T2" fmla="*/ 98 w 130"/>
                <a:gd name="T3" fmla="*/ 103 h 120"/>
                <a:gd name="T4" fmla="*/ 91 w 130"/>
                <a:gd name="T5" fmla="*/ 96 h 120"/>
                <a:gd name="T6" fmla="*/ 88 w 130"/>
                <a:gd name="T7" fmla="*/ 96 h 120"/>
                <a:gd name="T8" fmla="*/ 81 w 130"/>
                <a:gd name="T9" fmla="*/ 96 h 120"/>
                <a:gd name="T10" fmla="*/ 77 w 130"/>
                <a:gd name="T11" fmla="*/ 96 h 120"/>
                <a:gd name="T12" fmla="*/ 74 w 130"/>
                <a:gd name="T13" fmla="*/ 96 h 120"/>
                <a:gd name="T14" fmla="*/ 70 w 130"/>
                <a:gd name="T15" fmla="*/ 96 h 120"/>
                <a:gd name="T16" fmla="*/ 70 w 130"/>
                <a:gd name="T17" fmla="*/ 89 h 120"/>
                <a:gd name="T18" fmla="*/ 67 w 130"/>
                <a:gd name="T19" fmla="*/ 78 h 120"/>
                <a:gd name="T20" fmla="*/ 60 w 130"/>
                <a:gd name="T21" fmla="*/ 71 h 120"/>
                <a:gd name="T22" fmla="*/ 56 w 130"/>
                <a:gd name="T23" fmla="*/ 64 h 120"/>
                <a:gd name="T24" fmla="*/ 49 w 130"/>
                <a:gd name="T25" fmla="*/ 57 h 120"/>
                <a:gd name="T26" fmla="*/ 46 w 130"/>
                <a:gd name="T27" fmla="*/ 53 h 120"/>
                <a:gd name="T28" fmla="*/ 42 w 130"/>
                <a:gd name="T29" fmla="*/ 53 h 120"/>
                <a:gd name="T30" fmla="*/ 39 w 130"/>
                <a:gd name="T31" fmla="*/ 43 h 120"/>
                <a:gd name="T32" fmla="*/ 39 w 130"/>
                <a:gd name="T33" fmla="*/ 32 h 120"/>
                <a:gd name="T34" fmla="*/ 35 w 130"/>
                <a:gd name="T35" fmla="*/ 25 h 120"/>
                <a:gd name="T36" fmla="*/ 32 w 130"/>
                <a:gd name="T37" fmla="*/ 22 h 120"/>
                <a:gd name="T38" fmla="*/ 32 w 130"/>
                <a:gd name="T39" fmla="*/ 22 h 120"/>
                <a:gd name="T40" fmla="*/ 28 w 130"/>
                <a:gd name="T41" fmla="*/ 11 h 120"/>
                <a:gd name="T42" fmla="*/ 21 w 130"/>
                <a:gd name="T43" fmla="*/ 4 h 120"/>
                <a:gd name="T44" fmla="*/ 10 w 130"/>
                <a:gd name="T45" fmla="*/ 0 h 120"/>
                <a:gd name="T46" fmla="*/ 0 w 130"/>
                <a:gd name="T47" fmla="*/ 0 h 120"/>
                <a:gd name="T48" fmla="*/ 10 w 130"/>
                <a:gd name="T49" fmla="*/ 0 h 120"/>
                <a:gd name="T50" fmla="*/ 21 w 130"/>
                <a:gd name="T51" fmla="*/ 4 h 120"/>
                <a:gd name="T52" fmla="*/ 28 w 130"/>
                <a:gd name="T53" fmla="*/ 11 h 120"/>
                <a:gd name="T54" fmla="*/ 32 w 130"/>
                <a:gd name="T55" fmla="*/ 22 h 120"/>
                <a:gd name="T56" fmla="*/ 32 w 130"/>
                <a:gd name="T57" fmla="*/ 22 h 120"/>
                <a:gd name="T58" fmla="*/ 35 w 130"/>
                <a:gd name="T59" fmla="*/ 25 h 120"/>
                <a:gd name="T60" fmla="*/ 39 w 130"/>
                <a:gd name="T61" fmla="*/ 32 h 120"/>
                <a:gd name="T62" fmla="*/ 42 w 130"/>
                <a:gd name="T63" fmla="*/ 43 h 120"/>
                <a:gd name="T64" fmla="*/ 42 w 130"/>
                <a:gd name="T65" fmla="*/ 53 h 120"/>
                <a:gd name="T66" fmla="*/ 46 w 130"/>
                <a:gd name="T67" fmla="*/ 53 h 120"/>
                <a:gd name="T68" fmla="*/ 49 w 130"/>
                <a:gd name="T69" fmla="*/ 57 h 120"/>
                <a:gd name="T70" fmla="*/ 56 w 130"/>
                <a:gd name="T71" fmla="*/ 64 h 120"/>
                <a:gd name="T72" fmla="*/ 60 w 130"/>
                <a:gd name="T73" fmla="*/ 71 h 120"/>
                <a:gd name="T74" fmla="*/ 67 w 130"/>
                <a:gd name="T75" fmla="*/ 78 h 120"/>
                <a:gd name="T76" fmla="*/ 70 w 130"/>
                <a:gd name="T77" fmla="*/ 89 h 120"/>
                <a:gd name="T78" fmla="*/ 74 w 130"/>
                <a:gd name="T79" fmla="*/ 96 h 120"/>
                <a:gd name="T80" fmla="*/ 74 w 130"/>
                <a:gd name="T81" fmla="*/ 96 h 120"/>
                <a:gd name="T82" fmla="*/ 77 w 130"/>
                <a:gd name="T83" fmla="*/ 96 h 120"/>
                <a:gd name="T84" fmla="*/ 81 w 130"/>
                <a:gd name="T85" fmla="*/ 96 h 120"/>
                <a:gd name="T86" fmla="*/ 88 w 130"/>
                <a:gd name="T87" fmla="*/ 96 h 120"/>
                <a:gd name="T88" fmla="*/ 95 w 130"/>
                <a:gd name="T89" fmla="*/ 96 h 120"/>
                <a:gd name="T90" fmla="*/ 98 w 130"/>
                <a:gd name="T91" fmla="*/ 103 h 120"/>
                <a:gd name="T92" fmla="*/ 102 w 130"/>
                <a:gd name="T93" fmla="*/ 110 h 120"/>
                <a:gd name="T94" fmla="*/ 105 w 130"/>
                <a:gd name="T95" fmla="*/ 110 h 120"/>
                <a:gd name="T96" fmla="*/ 105 w 130"/>
                <a:gd name="T97" fmla="*/ 113 h 120"/>
                <a:gd name="T98" fmla="*/ 105 w 130"/>
                <a:gd name="T99" fmla="*/ 117 h 120"/>
                <a:gd name="T100" fmla="*/ 109 w 130"/>
                <a:gd name="T101" fmla="*/ 120 h 120"/>
                <a:gd name="T102" fmla="*/ 116 w 130"/>
                <a:gd name="T103" fmla="*/ 120 h 120"/>
                <a:gd name="T104" fmla="*/ 123 w 130"/>
                <a:gd name="T105" fmla="*/ 117 h 120"/>
                <a:gd name="T106" fmla="*/ 130 w 130"/>
                <a:gd name="T107" fmla="*/ 113 h 120"/>
                <a:gd name="T108" fmla="*/ 130 w 130"/>
                <a:gd name="T109" fmla="*/ 113 h 120"/>
                <a:gd name="T110" fmla="*/ 130 w 130"/>
                <a:gd name="T111" fmla="*/ 113 h 120"/>
                <a:gd name="T112" fmla="*/ 123 w 130"/>
                <a:gd name="T113" fmla="*/ 120 h 120"/>
                <a:gd name="T114" fmla="*/ 116 w 130"/>
                <a:gd name="T115" fmla="*/ 120 h 120"/>
                <a:gd name="T116" fmla="*/ 109 w 130"/>
                <a:gd name="T117" fmla="*/ 120 h 120"/>
                <a:gd name="T118" fmla="*/ 105 w 130"/>
                <a:gd name="T119" fmla="*/ 117 h 120"/>
                <a:gd name="T120" fmla="*/ 105 w 130"/>
                <a:gd name="T121" fmla="*/ 113 h 120"/>
                <a:gd name="T122" fmla="*/ 102 w 130"/>
                <a:gd name="T123" fmla="*/ 110 h 120"/>
                <a:gd name="T124" fmla="*/ 102 w 130"/>
                <a:gd name="T125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7" name="Freeform 303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4 h 8"/>
                <a:gd name="T4" fmla="*/ 0 w 3"/>
                <a:gd name="T5" fmla="*/ 0 h 8"/>
                <a:gd name="T6" fmla="*/ 0 w 3"/>
                <a:gd name="T7" fmla="*/ 0 h 8"/>
                <a:gd name="T8" fmla="*/ 0 w 3"/>
                <a:gd name="T9" fmla="*/ 0 h 8"/>
                <a:gd name="T10" fmla="*/ 3 w 3"/>
                <a:gd name="T11" fmla="*/ 4 h 8"/>
                <a:gd name="T12" fmla="*/ 3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8" name="Freeform 304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>
                <a:gd name="T0" fmla="*/ 0 w 39"/>
                <a:gd name="T1" fmla="*/ 14 h 46"/>
                <a:gd name="T2" fmla="*/ 7 w 39"/>
                <a:gd name="T3" fmla="*/ 18 h 46"/>
                <a:gd name="T4" fmla="*/ 10 w 39"/>
                <a:gd name="T5" fmla="*/ 25 h 46"/>
                <a:gd name="T6" fmla="*/ 14 w 39"/>
                <a:gd name="T7" fmla="*/ 28 h 46"/>
                <a:gd name="T8" fmla="*/ 17 w 39"/>
                <a:gd name="T9" fmla="*/ 32 h 46"/>
                <a:gd name="T10" fmla="*/ 17 w 39"/>
                <a:gd name="T11" fmla="*/ 35 h 46"/>
                <a:gd name="T12" fmla="*/ 17 w 39"/>
                <a:gd name="T13" fmla="*/ 35 h 46"/>
                <a:gd name="T14" fmla="*/ 17 w 39"/>
                <a:gd name="T15" fmla="*/ 39 h 46"/>
                <a:gd name="T16" fmla="*/ 17 w 39"/>
                <a:gd name="T17" fmla="*/ 42 h 46"/>
                <a:gd name="T18" fmla="*/ 21 w 39"/>
                <a:gd name="T19" fmla="*/ 46 h 46"/>
                <a:gd name="T20" fmla="*/ 21 w 39"/>
                <a:gd name="T21" fmla="*/ 46 h 46"/>
                <a:gd name="T22" fmla="*/ 28 w 39"/>
                <a:gd name="T23" fmla="*/ 46 h 46"/>
                <a:gd name="T24" fmla="*/ 35 w 39"/>
                <a:gd name="T25" fmla="*/ 42 h 46"/>
                <a:gd name="T26" fmla="*/ 35 w 39"/>
                <a:gd name="T27" fmla="*/ 39 h 46"/>
                <a:gd name="T28" fmla="*/ 39 w 39"/>
                <a:gd name="T29" fmla="*/ 32 h 46"/>
                <a:gd name="T30" fmla="*/ 35 w 39"/>
                <a:gd name="T31" fmla="*/ 28 h 46"/>
                <a:gd name="T32" fmla="*/ 35 w 39"/>
                <a:gd name="T33" fmla="*/ 21 h 46"/>
                <a:gd name="T34" fmla="*/ 35 w 39"/>
                <a:gd name="T35" fmla="*/ 18 h 46"/>
                <a:gd name="T36" fmla="*/ 39 w 39"/>
                <a:gd name="T37" fmla="*/ 14 h 46"/>
                <a:gd name="T38" fmla="*/ 35 w 39"/>
                <a:gd name="T39" fmla="*/ 14 h 46"/>
                <a:gd name="T40" fmla="*/ 32 w 39"/>
                <a:gd name="T41" fmla="*/ 10 h 46"/>
                <a:gd name="T42" fmla="*/ 28 w 39"/>
                <a:gd name="T43" fmla="*/ 7 h 46"/>
                <a:gd name="T44" fmla="*/ 24 w 39"/>
                <a:gd name="T45" fmla="*/ 3 h 46"/>
                <a:gd name="T46" fmla="*/ 17 w 39"/>
                <a:gd name="T47" fmla="*/ 3 h 46"/>
                <a:gd name="T48" fmla="*/ 14 w 39"/>
                <a:gd name="T49" fmla="*/ 3 h 46"/>
                <a:gd name="T50" fmla="*/ 7 w 39"/>
                <a:gd name="T51" fmla="*/ 0 h 46"/>
                <a:gd name="T52" fmla="*/ 7 w 39"/>
                <a:gd name="T53" fmla="*/ 0 h 46"/>
                <a:gd name="T54" fmla="*/ 7 w 39"/>
                <a:gd name="T55" fmla="*/ 0 h 46"/>
                <a:gd name="T56" fmla="*/ 3 w 39"/>
                <a:gd name="T57" fmla="*/ 3 h 46"/>
                <a:gd name="T58" fmla="*/ 0 w 39"/>
                <a:gd name="T59" fmla="*/ 7 h 46"/>
                <a:gd name="T60" fmla="*/ 0 w 39"/>
                <a:gd name="T6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09" name="Freeform 305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>
                <a:gd name="T0" fmla="*/ 116 w 151"/>
                <a:gd name="T1" fmla="*/ 49 h 130"/>
                <a:gd name="T2" fmla="*/ 113 w 151"/>
                <a:gd name="T3" fmla="*/ 52 h 130"/>
                <a:gd name="T4" fmla="*/ 109 w 151"/>
                <a:gd name="T5" fmla="*/ 59 h 130"/>
                <a:gd name="T6" fmla="*/ 106 w 151"/>
                <a:gd name="T7" fmla="*/ 63 h 130"/>
                <a:gd name="T8" fmla="*/ 99 w 151"/>
                <a:gd name="T9" fmla="*/ 70 h 130"/>
                <a:gd name="T10" fmla="*/ 92 w 151"/>
                <a:gd name="T11" fmla="*/ 77 h 130"/>
                <a:gd name="T12" fmla="*/ 84 w 151"/>
                <a:gd name="T13" fmla="*/ 84 h 130"/>
                <a:gd name="T14" fmla="*/ 77 w 151"/>
                <a:gd name="T15" fmla="*/ 88 h 130"/>
                <a:gd name="T16" fmla="*/ 74 w 151"/>
                <a:gd name="T17" fmla="*/ 91 h 130"/>
                <a:gd name="T18" fmla="*/ 67 w 151"/>
                <a:gd name="T19" fmla="*/ 95 h 130"/>
                <a:gd name="T20" fmla="*/ 67 w 151"/>
                <a:gd name="T21" fmla="*/ 95 h 130"/>
                <a:gd name="T22" fmla="*/ 42 w 151"/>
                <a:gd name="T23" fmla="*/ 95 h 130"/>
                <a:gd name="T24" fmla="*/ 21 w 151"/>
                <a:gd name="T25" fmla="*/ 102 h 130"/>
                <a:gd name="T26" fmla="*/ 3 w 151"/>
                <a:gd name="T27" fmla="*/ 112 h 130"/>
                <a:gd name="T28" fmla="*/ 0 w 151"/>
                <a:gd name="T29" fmla="*/ 119 h 130"/>
                <a:gd name="T30" fmla="*/ 14 w 151"/>
                <a:gd name="T31" fmla="*/ 126 h 130"/>
                <a:gd name="T32" fmla="*/ 21 w 151"/>
                <a:gd name="T33" fmla="*/ 119 h 130"/>
                <a:gd name="T34" fmla="*/ 39 w 151"/>
                <a:gd name="T35" fmla="*/ 116 h 130"/>
                <a:gd name="T36" fmla="*/ 60 w 151"/>
                <a:gd name="T37" fmla="*/ 112 h 130"/>
                <a:gd name="T38" fmla="*/ 63 w 151"/>
                <a:gd name="T39" fmla="*/ 126 h 130"/>
                <a:gd name="T40" fmla="*/ 63 w 151"/>
                <a:gd name="T41" fmla="*/ 126 h 130"/>
                <a:gd name="T42" fmla="*/ 67 w 151"/>
                <a:gd name="T43" fmla="*/ 126 h 130"/>
                <a:gd name="T44" fmla="*/ 70 w 151"/>
                <a:gd name="T45" fmla="*/ 130 h 130"/>
                <a:gd name="T46" fmla="*/ 77 w 151"/>
                <a:gd name="T47" fmla="*/ 126 h 130"/>
                <a:gd name="T48" fmla="*/ 81 w 151"/>
                <a:gd name="T49" fmla="*/ 123 h 130"/>
                <a:gd name="T50" fmla="*/ 84 w 151"/>
                <a:gd name="T51" fmla="*/ 119 h 130"/>
                <a:gd name="T52" fmla="*/ 88 w 151"/>
                <a:gd name="T53" fmla="*/ 116 h 130"/>
                <a:gd name="T54" fmla="*/ 88 w 151"/>
                <a:gd name="T55" fmla="*/ 116 h 130"/>
                <a:gd name="T56" fmla="*/ 106 w 151"/>
                <a:gd name="T57" fmla="*/ 112 h 130"/>
                <a:gd name="T58" fmla="*/ 106 w 151"/>
                <a:gd name="T59" fmla="*/ 112 h 130"/>
                <a:gd name="T60" fmla="*/ 109 w 151"/>
                <a:gd name="T61" fmla="*/ 109 h 130"/>
                <a:gd name="T62" fmla="*/ 116 w 151"/>
                <a:gd name="T63" fmla="*/ 105 h 130"/>
                <a:gd name="T64" fmla="*/ 123 w 151"/>
                <a:gd name="T65" fmla="*/ 98 h 130"/>
                <a:gd name="T66" fmla="*/ 127 w 151"/>
                <a:gd name="T67" fmla="*/ 95 h 130"/>
                <a:gd name="T68" fmla="*/ 130 w 151"/>
                <a:gd name="T69" fmla="*/ 91 h 130"/>
                <a:gd name="T70" fmla="*/ 134 w 151"/>
                <a:gd name="T71" fmla="*/ 88 h 130"/>
                <a:gd name="T72" fmla="*/ 137 w 151"/>
                <a:gd name="T73" fmla="*/ 84 h 130"/>
                <a:gd name="T74" fmla="*/ 141 w 151"/>
                <a:gd name="T75" fmla="*/ 77 h 130"/>
                <a:gd name="T76" fmla="*/ 144 w 151"/>
                <a:gd name="T77" fmla="*/ 70 h 130"/>
                <a:gd name="T78" fmla="*/ 144 w 151"/>
                <a:gd name="T79" fmla="*/ 63 h 130"/>
                <a:gd name="T80" fmla="*/ 144 w 151"/>
                <a:gd name="T81" fmla="*/ 59 h 130"/>
                <a:gd name="T82" fmla="*/ 144 w 151"/>
                <a:gd name="T83" fmla="*/ 52 h 130"/>
                <a:gd name="T84" fmla="*/ 144 w 151"/>
                <a:gd name="T85" fmla="*/ 49 h 130"/>
                <a:gd name="T86" fmla="*/ 144 w 151"/>
                <a:gd name="T87" fmla="*/ 45 h 130"/>
                <a:gd name="T88" fmla="*/ 144 w 151"/>
                <a:gd name="T89" fmla="*/ 45 h 130"/>
                <a:gd name="T90" fmla="*/ 148 w 151"/>
                <a:gd name="T91" fmla="*/ 42 h 130"/>
                <a:gd name="T92" fmla="*/ 148 w 151"/>
                <a:gd name="T93" fmla="*/ 38 h 130"/>
                <a:gd name="T94" fmla="*/ 151 w 151"/>
                <a:gd name="T95" fmla="*/ 31 h 130"/>
                <a:gd name="T96" fmla="*/ 151 w 151"/>
                <a:gd name="T97" fmla="*/ 24 h 130"/>
                <a:gd name="T98" fmla="*/ 151 w 151"/>
                <a:gd name="T99" fmla="*/ 17 h 130"/>
                <a:gd name="T100" fmla="*/ 148 w 151"/>
                <a:gd name="T101" fmla="*/ 10 h 130"/>
                <a:gd name="T102" fmla="*/ 148 w 151"/>
                <a:gd name="T103" fmla="*/ 3 h 130"/>
                <a:gd name="T104" fmla="*/ 148 w 151"/>
                <a:gd name="T105" fmla="*/ 0 h 130"/>
                <a:gd name="T106" fmla="*/ 144 w 151"/>
                <a:gd name="T107" fmla="*/ 0 h 130"/>
                <a:gd name="T108" fmla="*/ 137 w 151"/>
                <a:gd name="T109" fmla="*/ 3 h 130"/>
                <a:gd name="T110" fmla="*/ 130 w 151"/>
                <a:gd name="T111" fmla="*/ 7 h 130"/>
                <a:gd name="T112" fmla="*/ 127 w 151"/>
                <a:gd name="T113" fmla="*/ 10 h 130"/>
                <a:gd name="T114" fmla="*/ 120 w 151"/>
                <a:gd name="T115" fmla="*/ 21 h 130"/>
                <a:gd name="T116" fmla="*/ 120 w 151"/>
                <a:gd name="T117" fmla="*/ 31 h 130"/>
                <a:gd name="T118" fmla="*/ 120 w 151"/>
                <a:gd name="T119" fmla="*/ 38 h 130"/>
                <a:gd name="T120" fmla="*/ 116 w 151"/>
                <a:gd name="T121" fmla="*/ 45 h 130"/>
                <a:gd name="T122" fmla="*/ 116 w 151"/>
                <a:gd name="T123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0" name="Freeform 306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>
                <a:gd name="T0" fmla="*/ 28 w 28"/>
                <a:gd name="T1" fmla="*/ 3 h 17"/>
                <a:gd name="T2" fmla="*/ 10 w 28"/>
                <a:gd name="T3" fmla="*/ 0 h 17"/>
                <a:gd name="T4" fmla="*/ 0 w 28"/>
                <a:gd name="T5" fmla="*/ 10 h 17"/>
                <a:gd name="T6" fmla="*/ 10 w 28"/>
                <a:gd name="T7" fmla="*/ 17 h 17"/>
                <a:gd name="T8" fmla="*/ 21 w 28"/>
                <a:gd name="T9" fmla="*/ 10 h 17"/>
                <a:gd name="T10" fmla="*/ 28 w 28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1" name="Freeform 307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>
                <a:gd name="T0" fmla="*/ 4 w 81"/>
                <a:gd name="T1" fmla="*/ 53 h 63"/>
                <a:gd name="T2" fmla="*/ 0 w 81"/>
                <a:gd name="T3" fmla="*/ 56 h 63"/>
                <a:gd name="T4" fmla="*/ 0 w 81"/>
                <a:gd name="T5" fmla="*/ 56 h 63"/>
                <a:gd name="T6" fmla="*/ 0 w 81"/>
                <a:gd name="T7" fmla="*/ 60 h 63"/>
                <a:gd name="T8" fmla="*/ 4 w 81"/>
                <a:gd name="T9" fmla="*/ 60 h 63"/>
                <a:gd name="T10" fmla="*/ 11 w 81"/>
                <a:gd name="T11" fmla="*/ 60 h 63"/>
                <a:gd name="T12" fmla="*/ 18 w 81"/>
                <a:gd name="T13" fmla="*/ 60 h 63"/>
                <a:gd name="T14" fmla="*/ 25 w 81"/>
                <a:gd name="T15" fmla="*/ 60 h 63"/>
                <a:gd name="T16" fmla="*/ 32 w 81"/>
                <a:gd name="T17" fmla="*/ 60 h 63"/>
                <a:gd name="T18" fmla="*/ 35 w 81"/>
                <a:gd name="T19" fmla="*/ 60 h 63"/>
                <a:gd name="T20" fmla="*/ 42 w 81"/>
                <a:gd name="T21" fmla="*/ 63 h 63"/>
                <a:gd name="T22" fmla="*/ 50 w 81"/>
                <a:gd name="T23" fmla="*/ 63 h 63"/>
                <a:gd name="T24" fmla="*/ 53 w 81"/>
                <a:gd name="T25" fmla="*/ 60 h 63"/>
                <a:gd name="T26" fmla="*/ 53 w 81"/>
                <a:gd name="T27" fmla="*/ 56 h 63"/>
                <a:gd name="T28" fmla="*/ 57 w 81"/>
                <a:gd name="T29" fmla="*/ 53 h 63"/>
                <a:gd name="T30" fmla="*/ 64 w 81"/>
                <a:gd name="T31" fmla="*/ 46 h 63"/>
                <a:gd name="T32" fmla="*/ 64 w 81"/>
                <a:gd name="T33" fmla="*/ 46 h 63"/>
                <a:gd name="T34" fmla="*/ 67 w 81"/>
                <a:gd name="T35" fmla="*/ 46 h 63"/>
                <a:gd name="T36" fmla="*/ 74 w 81"/>
                <a:gd name="T37" fmla="*/ 42 h 63"/>
                <a:gd name="T38" fmla="*/ 78 w 81"/>
                <a:gd name="T39" fmla="*/ 39 h 63"/>
                <a:gd name="T40" fmla="*/ 81 w 81"/>
                <a:gd name="T41" fmla="*/ 35 h 63"/>
                <a:gd name="T42" fmla="*/ 81 w 81"/>
                <a:gd name="T43" fmla="*/ 35 h 63"/>
                <a:gd name="T44" fmla="*/ 81 w 81"/>
                <a:gd name="T45" fmla="*/ 32 h 63"/>
                <a:gd name="T46" fmla="*/ 81 w 81"/>
                <a:gd name="T47" fmla="*/ 32 h 63"/>
                <a:gd name="T48" fmla="*/ 81 w 81"/>
                <a:gd name="T49" fmla="*/ 25 h 63"/>
                <a:gd name="T50" fmla="*/ 81 w 81"/>
                <a:gd name="T51" fmla="*/ 25 h 63"/>
                <a:gd name="T52" fmla="*/ 81 w 81"/>
                <a:gd name="T53" fmla="*/ 21 h 63"/>
                <a:gd name="T54" fmla="*/ 74 w 81"/>
                <a:gd name="T55" fmla="*/ 25 h 63"/>
                <a:gd name="T56" fmla="*/ 71 w 81"/>
                <a:gd name="T57" fmla="*/ 28 h 63"/>
                <a:gd name="T58" fmla="*/ 67 w 81"/>
                <a:gd name="T59" fmla="*/ 28 h 63"/>
                <a:gd name="T60" fmla="*/ 64 w 81"/>
                <a:gd name="T61" fmla="*/ 28 h 63"/>
                <a:gd name="T62" fmla="*/ 60 w 81"/>
                <a:gd name="T63" fmla="*/ 25 h 63"/>
                <a:gd name="T64" fmla="*/ 53 w 81"/>
                <a:gd name="T65" fmla="*/ 21 h 63"/>
                <a:gd name="T66" fmla="*/ 46 w 81"/>
                <a:gd name="T67" fmla="*/ 18 h 63"/>
                <a:gd name="T68" fmla="*/ 42 w 81"/>
                <a:gd name="T69" fmla="*/ 14 h 63"/>
                <a:gd name="T70" fmla="*/ 39 w 81"/>
                <a:gd name="T71" fmla="*/ 7 h 63"/>
                <a:gd name="T72" fmla="*/ 39 w 81"/>
                <a:gd name="T73" fmla="*/ 7 h 63"/>
                <a:gd name="T74" fmla="*/ 35 w 81"/>
                <a:gd name="T75" fmla="*/ 4 h 63"/>
                <a:gd name="T76" fmla="*/ 32 w 81"/>
                <a:gd name="T77" fmla="*/ 0 h 63"/>
                <a:gd name="T78" fmla="*/ 28 w 81"/>
                <a:gd name="T79" fmla="*/ 0 h 63"/>
                <a:gd name="T80" fmla="*/ 25 w 81"/>
                <a:gd name="T81" fmla="*/ 4 h 63"/>
                <a:gd name="T82" fmla="*/ 25 w 81"/>
                <a:gd name="T83" fmla="*/ 14 h 63"/>
                <a:gd name="T84" fmla="*/ 21 w 81"/>
                <a:gd name="T85" fmla="*/ 21 h 63"/>
                <a:gd name="T86" fmla="*/ 21 w 81"/>
                <a:gd name="T87" fmla="*/ 28 h 63"/>
                <a:gd name="T88" fmla="*/ 18 w 81"/>
                <a:gd name="T89" fmla="*/ 32 h 63"/>
                <a:gd name="T90" fmla="*/ 14 w 81"/>
                <a:gd name="T91" fmla="*/ 39 h 63"/>
                <a:gd name="T92" fmla="*/ 11 w 81"/>
                <a:gd name="T93" fmla="*/ 46 h 63"/>
                <a:gd name="T94" fmla="*/ 7 w 81"/>
                <a:gd name="T95" fmla="*/ 49 h 63"/>
                <a:gd name="T96" fmla="*/ 4 w 81"/>
                <a:gd name="T9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2" name="Freeform 308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>
                <a:gd name="T0" fmla="*/ 14 w 14"/>
                <a:gd name="T1" fmla="*/ 7 h 11"/>
                <a:gd name="T2" fmla="*/ 10 w 14"/>
                <a:gd name="T3" fmla="*/ 4 h 11"/>
                <a:gd name="T4" fmla="*/ 10 w 14"/>
                <a:gd name="T5" fmla="*/ 4 h 11"/>
                <a:gd name="T6" fmla="*/ 7 w 14"/>
                <a:gd name="T7" fmla="*/ 0 h 11"/>
                <a:gd name="T8" fmla="*/ 3 w 14"/>
                <a:gd name="T9" fmla="*/ 4 h 11"/>
                <a:gd name="T10" fmla="*/ 3 w 14"/>
                <a:gd name="T11" fmla="*/ 4 h 11"/>
                <a:gd name="T12" fmla="*/ 3 w 14"/>
                <a:gd name="T13" fmla="*/ 4 h 11"/>
                <a:gd name="T14" fmla="*/ 0 w 14"/>
                <a:gd name="T15" fmla="*/ 7 h 11"/>
                <a:gd name="T16" fmla="*/ 3 w 14"/>
                <a:gd name="T17" fmla="*/ 11 h 11"/>
                <a:gd name="T18" fmla="*/ 3 w 14"/>
                <a:gd name="T19" fmla="*/ 11 h 11"/>
                <a:gd name="T20" fmla="*/ 7 w 14"/>
                <a:gd name="T21" fmla="*/ 11 h 11"/>
                <a:gd name="T22" fmla="*/ 10 w 14"/>
                <a:gd name="T23" fmla="*/ 11 h 11"/>
                <a:gd name="T24" fmla="*/ 14 w 14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3" name="Freeform 309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>
                <a:gd name="T0" fmla="*/ 38 w 42"/>
                <a:gd name="T1" fmla="*/ 0 h 25"/>
                <a:gd name="T2" fmla="*/ 38 w 42"/>
                <a:gd name="T3" fmla="*/ 0 h 25"/>
                <a:gd name="T4" fmla="*/ 35 w 42"/>
                <a:gd name="T5" fmla="*/ 0 h 25"/>
                <a:gd name="T6" fmla="*/ 31 w 42"/>
                <a:gd name="T7" fmla="*/ 4 h 25"/>
                <a:gd name="T8" fmla="*/ 28 w 42"/>
                <a:gd name="T9" fmla="*/ 4 h 25"/>
                <a:gd name="T10" fmla="*/ 21 w 42"/>
                <a:gd name="T11" fmla="*/ 4 h 25"/>
                <a:gd name="T12" fmla="*/ 14 w 42"/>
                <a:gd name="T13" fmla="*/ 4 h 25"/>
                <a:gd name="T14" fmla="*/ 10 w 42"/>
                <a:gd name="T15" fmla="*/ 4 h 25"/>
                <a:gd name="T16" fmla="*/ 7 w 42"/>
                <a:gd name="T17" fmla="*/ 4 h 25"/>
                <a:gd name="T18" fmla="*/ 0 w 42"/>
                <a:gd name="T19" fmla="*/ 4 h 25"/>
                <a:gd name="T20" fmla="*/ 0 w 42"/>
                <a:gd name="T21" fmla="*/ 4 h 25"/>
                <a:gd name="T22" fmla="*/ 0 w 42"/>
                <a:gd name="T23" fmla="*/ 7 h 25"/>
                <a:gd name="T24" fmla="*/ 0 w 42"/>
                <a:gd name="T25" fmla="*/ 11 h 25"/>
                <a:gd name="T26" fmla="*/ 21 w 42"/>
                <a:gd name="T27" fmla="*/ 14 h 25"/>
                <a:gd name="T28" fmla="*/ 21 w 42"/>
                <a:gd name="T29" fmla="*/ 18 h 25"/>
                <a:gd name="T30" fmla="*/ 24 w 42"/>
                <a:gd name="T31" fmla="*/ 18 h 25"/>
                <a:gd name="T32" fmla="*/ 24 w 42"/>
                <a:gd name="T33" fmla="*/ 22 h 25"/>
                <a:gd name="T34" fmla="*/ 28 w 42"/>
                <a:gd name="T35" fmla="*/ 25 h 25"/>
                <a:gd name="T36" fmla="*/ 31 w 42"/>
                <a:gd name="T37" fmla="*/ 22 h 25"/>
                <a:gd name="T38" fmla="*/ 38 w 42"/>
                <a:gd name="T39" fmla="*/ 22 h 25"/>
                <a:gd name="T40" fmla="*/ 38 w 42"/>
                <a:gd name="T41" fmla="*/ 18 h 25"/>
                <a:gd name="T42" fmla="*/ 38 w 42"/>
                <a:gd name="T43" fmla="*/ 14 h 25"/>
                <a:gd name="T44" fmla="*/ 38 w 42"/>
                <a:gd name="T45" fmla="*/ 11 h 25"/>
                <a:gd name="T46" fmla="*/ 38 w 42"/>
                <a:gd name="T47" fmla="*/ 11 h 25"/>
                <a:gd name="T48" fmla="*/ 42 w 42"/>
                <a:gd name="T49" fmla="*/ 4 h 25"/>
                <a:gd name="T50" fmla="*/ 42 w 42"/>
                <a:gd name="T51" fmla="*/ 4 h 25"/>
                <a:gd name="T52" fmla="*/ 42 w 42"/>
                <a:gd name="T53" fmla="*/ 0 h 25"/>
                <a:gd name="T54" fmla="*/ 42 w 42"/>
                <a:gd name="T55" fmla="*/ 0 h 25"/>
                <a:gd name="T56" fmla="*/ 38 w 4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4" name="Freeform 310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>
                <a:gd name="T0" fmla="*/ 0 w 21"/>
                <a:gd name="T1" fmla="*/ 42 h 42"/>
                <a:gd name="T2" fmla="*/ 0 w 21"/>
                <a:gd name="T3" fmla="*/ 42 h 42"/>
                <a:gd name="T4" fmla="*/ 7 w 21"/>
                <a:gd name="T5" fmla="*/ 42 h 42"/>
                <a:gd name="T6" fmla="*/ 14 w 21"/>
                <a:gd name="T7" fmla="*/ 42 h 42"/>
                <a:gd name="T8" fmla="*/ 14 w 21"/>
                <a:gd name="T9" fmla="*/ 39 h 42"/>
                <a:gd name="T10" fmla="*/ 14 w 21"/>
                <a:gd name="T11" fmla="*/ 39 h 42"/>
                <a:gd name="T12" fmla="*/ 17 w 21"/>
                <a:gd name="T13" fmla="*/ 35 h 42"/>
                <a:gd name="T14" fmla="*/ 21 w 21"/>
                <a:gd name="T15" fmla="*/ 35 h 42"/>
                <a:gd name="T16" fmla="*/ 21 w 21"/>
                <a:gd name="T17" fmla="*/ 21 h 42"/>
                <a:gd name="T18" fmla="*/ 17 w 21"/>
                <a:gd name="T19" fmla="*/ 21 h 42"/>
                <a:gd name="T20" fmla="*/ 21 w 21"/>
                <a:gd name="T21" fmla="*/ 18 h 42"/>
                <a:gd name="T22" fmla="*/ 21 w 21"/>
                <a:gd name="T23" fmla="*/ 18 h 42"/>
                <a:gd name="T24" fmla="*/ 21 w 21"/>
                <a:gd name="T25" fmla="*/ 14 h 42"/>
                <a:gd name="T26" fmla="*/ 21 w 21"/>
                <a:gd name="T27" fmla="*/ 11 h 42"/>
                <a:gd name="T28" fmla="*/ 17 w 21"/>
                <a:gd name="T29" fmla="*/ 4 h 42"/>
                <a:gd name="T30" fmla="*/ 14 w 21"/>
                <a:gd name="T31" fmla="*/ 0 h 42"/>
                <a:gd name="T32" fmla="*/ 14 w 21"/>
                <a:gd name="T33" fmla="*/ 4 h 42"/>
                <a:gd name="T34" fmla="*/ 10 w 21"/>
                <a:gd name="T35" fmla="*/ 4 h 42"/>
                <a:gd name="T36" fmla="*/ 7 w 21"/>
                <a:gd name="T37" fmla="*/ 7 h 42"/>
                <a:gd name="T38" fmla="*/ 3 w 21"/>
                <a:gd name="T39" fmla="*/ 7 h 42"/>
                <a:gd name="T40" fmla="*/ 3 w 21"/>
                <a:gd name="T41" fmla="*/ 7 h 42"/>
                <a:gd name="T42" fmla="*/ 0 w 21"/>
                <a:gd name="T43" fmla="*/ 4 h 42"/>
                <a:gd name="T44" fmla="*/ 0 w 21"/>
                <a:gd name="T45" fmla="*/ 7 h 42"/>
                <a:gd name="T46" fmla="*/ 0 w 21"/>
                <a:gd name="T47" fmla="*/ 11 h 42"/>
                <a:gd name="T48" fmla="*/ 0 w 21"/>
                <a:gd name="T49" fmla="*/ 14 h 42"/>
                <a:gd name="T50" fmla="*/ 0 w 21"/>
                <a:gd name="T51" fmla="*/ 21 h 42"/>
                <a:gd name="T52" fmla="*/ 0 w 21"/>
                <a:gd name="T5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5" name="Freeform 311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>
                <a:gd name="T0" fmla="*/ 7 w 18"/>
                <a:gd name="T1" fmla="*/ 24 h 32"/>
                <a:gd name="T2" fmla="*/ 14 w 18"/>
                <a:gd name="T3" fmla="*/ 32 h 32"/>
                <a:gd name="T4" fmla="*/ 14 w 18"/>
                <a:gd name="T5" fmla="*/ 28 h 32"/>
                <a:gd name="T6" fmla="*/ 14 w 18"/>
                <a:gd name="T7" fmla="*/ 24 h 32"/>
                <a:gd name="T8" fmla="*/ 18 w 18"/>
                <a:gd name="T9" fmla="*/ 21 h 32"/>
                <a:gd name="T10" fmla="*/ 18 w 18"/>
                <a:gd name="T11" fmla="*/ 21 h 32"/>
                <a:gd name="T12" fmla="*/ 18 w 18"/>
                <a:gd name="T13" fmla="*/ 17 h 32"/>
                <a:gd name="T14" fmla="*/ 18 w 18"/>
                <a:gd name="T15" fmla="*/ 14 h 32"/>
                <a:gd name="T16" fmla="*/ 18 w 18"/>
                <a:gd name="T17" fmla="*/ 10 h 32"/>
                <a:gd name="T18" fmla="*/ 14 w 18"/>
                <a:gd name="T19" fmla="*/ 7 h 32"/>
                <a:gd name="T20" fmla="*/ 11 w 18"/>
                <a:gd name="T21" fmla="*/ 0 h 32"/>
                <a:gd name="T22" fmla="*/ 7 w 18"/>
                <a:gd name="T23" fmla="*/ 3 h 32"/>
                <a:gd name="T24" fmla="*/ 7 w 18"/>
                <a:gd name="T25" fmla="*/ 3 h 32"/>
                <a:gd name="T26" fmla="*/ 4 w 18"/>
                <a:gd name="T27" fmla="*/ 3 h 32"/>
                <a:gd name="T28" fmla="*/ 4 w 18"/>
                <a:gd name="T29" fmla="*/ 7 h 32"/>
                <a:gd name="T30" fmla="*/ 0 w 18"/>
                <a:gd name="T31" fmla="*/ 10 h 32"/>
                <a:gd name="T32" fmla="*/ 0 w 18"/>
                <a:gd name="T33" fmla="*/ 10 h 32"/>
                <a:gd name="T34" fmla="*/ 4 w 18"/>
                <a:gd name="T35" fmla="*/ 17 h 32"/>
                <a:gd name="T36" fmla="*/ 4 w 18"/>
                <a:gd name="T37" fmla="*/ 21 h 32"/>
                <a:gd name="T38" fmla="*/ 7 w 18"/>
                <a:gd name="T3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6" name="Freeform 312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>
                <a:gd name="T0" fmla="*/ 14 w 77"/>
                <a:gd name="T1" fmla="*/ 60 h 92"/>
                <a:gd name="T2" fmla="*/ 14 w 77"/>
                <a:gd name="T3" fmla="*/ 71 h 92"/>
                <a:gd name="T4" fmla="*/ 14 w 77"/>
                <a:gd name="T5" fmla="*/ 78 h 92"/>
                <a:gd name="T6" fmla="*/ 14 w 77"/>
                <a:gd name="T7" fmla="*/ 85 h 92"/>
                <a:gd name="T8" fmla="*/ 14 w 77"/>
                <a:gd name="T9" fmla="*/ 88 h 92"/>
                <a:gd name="T10" fmla="*/ 28 w 77"/>
                <a:gd name="T11" fmla="*/ 92 h 92"/>
                <a:gd name="T12" fmla="*/ 35 w 77"/>
                <a:gd name="T13" fmla="*/ 88 h 92"/>
                <a:gd name="T14" fmla="*/ 53 w 77"/>
                <a:gd name="T15" fmla="*/ 81 h 92"/>
                <a:gd name="T16" fmla="*/ 67 w 77"/>
                <a:gd name="T17" fmla="*/ 74 h 92"/>
                <a:gd name="T18" fmla="*/ 74 w 77"/>
                <a:gd name="T19" fmla="*/ 60 h 92"/>
                <a:gd name="T20" fmla="*/ 70 w 77"/>
                <a:gd name="T21" fmla="*/ 53 h 92"/>
                <a:gd name="T22" fmla="*/ 67 w 77"/>
                <a:gd name="T23" fmla="*/ 42 h 92"/>
                <a:gd name="T24" fmla="*/ 63 w 77"/>
                <a:gd name="T25" fmla="*/ 35 h 92"/>
                <a:gd name="T26" fmla="*/ 60 w 77"/>
                <a:gd name="T27" fmla="*/ 35 h 92"/>
                <a:gd name="T28" fmla="*/ 67 w 77"/>
                <a:gd name="T29" fmla="*/ 35 h 92"/>
                <a:gd name="T30" fmla="*/ 74 w 77"/>
                <a:gd name="T31" fmla="*/ 32 h 92"/>
                <a:gd name="T32" fmla="*/ 77 w 77"/>
                <a:gd name="T33" fmla="*/ 25 h 92"/>
                <a:gd name="T34" fmla="*/ 77 w 77"/>
                <a:gd name="T35" fmla="*/ 14 h 92"/>
                <a:gd name="T36" fmla="*/ 74 w 77"/>
                <a:gd name="T37" fmla="*/ 7 h 92"/>
                <a:gd name="T38" fmla="*/ 67 w 77"/>
                <a:gd name="T39" fmla="*/ 4 h 92"/>
                <a:gd name="T40" fmla="*/ 56 w 77"/>
                <a:gd name="T41" fmla="*/ 4 h 92"/>
                <a:gd name="T42" fmla="*/ 53 w 77"/>
                <a:gd name="T43" fmla="*/ 4 h 92"/>
                <a:gd name="T44" fmla="*/ 31 w 77"/>
                <a:gd name="T45" fmla="*/ 11 h 92"/>
                <a:gd name="T46" fmla="*/ 31 w 77"/>
                <a:gd name="T47" fmla="*/ 18 h 92"/>
                <a:gd name="T48" fmla="*/ 28 w 77"/>
                <a:gd name="T49" fmla="*/ 25 h 92"/>
                <a:gd name="T50" fmla="*/ 21 w 77"/>
                <a:gd name="T51" fmla="*/ 32 h 92"/>
                <a:gd name="T52" fmla="*/ 0 w 77"/>
                <a:gd name="T53" fmla="*/ 28 h 92"/>
                <a:gd name="T54" fmla="*/ 0 w 77"/>
                <a:gd name="T55" fmla="*/ 32 h 92"/>
                <a:gd name="T56" fmla="*/ 0 w 77"/>
                <a:gd name="T57" fmla="*/ 39 h 92"/>
                <a:gd name="T58" fmla="*/ 7 w 77"/>
                <a:gd name="T59" fmla="*/ 39 h 92"/>
                <a:gd name="T60" fmla="*/ 14 w 77"/>
                <a:gd name="T61" fmla="*/ 49 h 92"/>
                <a:gd name="T62" fmla="*/ 56 w 77"/>
                <a:gd name="T63" fmla="*/ 32 h 92"/>
                <a:gd name="T64" fmla="*/ 56 w 77"/>
                <a:gd name="T65" fmla="*/ 32 h 92"/>
                <a:gd name="T66" fmla="*/ 56 w 77"/>
                <a:gd name="T67" fmla="*/ 32 h 92"/>
                <a:gd name="T68" fmla="*/ 60 w 77"/>
                <a:gd name="T69" fmla="*/ 32 h 92"/>
                <a:gd name="T70" fmla="*/ 60 w 77"/>
                <a:gd name="T7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7" name="Freeform 313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>
                <a:gd name="T0" fmla="*/ 14 w 113"/>
                <a:gd name="T1" fmla="*/ 59 h 211"/>
                <a:gd name="T2" fmla="*/ 11 w 113"/>
                <a:gd name="T3" fmla="*/ 66 h 211"/>
                <a:gd name="T4" fmla="*/ 14 w 113"/>
                <a:gd name="T5" fmla="*/ 74 h 211"/>
                <a:gd name="T6" fmla="*/ 25 w 113"/>
                <a:gd name="T7" fmla="*/ 81 h 211"/>
                <a:gd name="T8" fmla="*/ 25 w 113"/>
                <a:gd name="T9" fmla="*/ 88 h 211"/>
                <a:gd name="T10" fmla="*/ 21 w 113"/>
                <a:gd name="T11" fmla="*/ 95 h 211"/>
                <a:gd name="T12" fmla="*/ 18 w 113"/>
                <a:gd name="T13" fmla="*/ 102 h 211"/>
                <a:gd name="T14" fmla="*/ 35 w 113"/>
                <a:gd name="T15" fmla="*/ 98 h 211"/>
                <a:gd name="T16" fmla="*/ 35 w 113"/>
                <a:gd name="T17" fmla="*/ 109 h 211"/>
                <a:gd name="T18" fmla="*/ 42 w 113"/>
                <a:gd name="T19" fmla="*/ 119 h 211"/>
                <a:gd name="T20" fmla="*/ 21 w 113"/>
                <a:gd name="T21" fmla="*/ 133 h 211"/>
                <a:gd name="T22" fmla="*/ 28 w 113"/>
                <a:gd name="T23" fmla="*/ 148 h 211"/>
                <a:gd name="T24" fmla="*/ 21 w 113"/>
                <a:gd name="T25" fmla="*/ 162 h 211"/>
                <a:gd name="T26" fmla="*/ 18 w 113"/>
                <a:gd name="T27" fmla="*/ 169 h 211"/>
                <a:gd name="T28" fmla="*/ 39 w 113"/>
                <a:gd name="T29" fmla="*/ 172 h 211"/>
                <a:gd name="T30" fmla="*/ 53 w 113"/>
                <a:gd name="T31" fmla="*/ 169 h 211"/>
                <a:gd name="T32" fmla="*/ 53 w 113"/>
                <a:gd name="T33" fmla="*/ 172 h 211"/>
                <a:gd name="T34" fmla="*/ 21 w 113"/>
                <a:gd name="T35" fmla="*/ 186 h 211"/>
                <a:gd name="T36" fmla="*/ 11 w 113"/>
                <a:gd name="T37" fmla="*/ 211 h 211"/>
                <a:gd name="T38" fmla="*/ 39 w 113"/>
                <a:gd name="T39" fmla="*/ 200 h 211"/>
                <a:gd name="T40" fmla="*/ 88 w 113"/>
                <a:gd name="T41" fmla="*/ 190 h 211"/>
                <a:gd name="T42" fmla="*/ 102 w 113"/>
                <a:gd name="T43" fmla="*/ 176 h 211"/>
                <a:gd name="T44" fmla="*/ 106 w 113"/>
                <a:gd name="T45" fmla="*/ 169 h 211"/>
                <a:gd name="T46" fmla="*/ 106 w 113"/>
                <a:gd name="T47" fmla="*/ 158 h 211"/>
                <a:gd name="T48" fmla="*/ 102 w 113"/>
                <a:gd name="T49" fmla="*/ 155 h 211"/>
                <a:gd name="T50" fmla="*/ 95 w 113"/>
                <a:gd name="T51" fmla="*/ 144 h 211"/>
                <a:gd name="T52" fmla="*/ 92 w 113"/>
                <a:gd name="T53" fmla="*/ 140 h 211"/>
                <a:gd name="T54" fmla="*/ 88 w 113"/>
                <a:gd name="T55" fmla="*/ 126 h 211"/>
                <a:gd name="T56" fmla="*/ 78 w 113"/>
                <a:gd name="T57" fmla="*/ 112 h 211"/>
                <a:gd name="T58" fmla="*/ 71 w 113"/>
                <a:gd name="T59" fmla="*/ 102 h 211"/>
                <a:gd name="T60" fmla="*/ 67 w 113"/>
                <a:gd name="T61" fmla="*/ 88 h 211"/>
                <a:gd name="T62" fmla="*/ 60 w 113"/>
                <a:gd name="T63" fmla="*/ 74 h 211"/>
                <a:gd name="T64" fmla="*/ 49 w 113"/>
                <a:gd name="T65" fmla="*/ 66 h 211"/>
                <a:gd name="T66" fmla="*/ 56 w 113"/>
                <a:gd name="T67" fmla="*/ 45 h 211"/>
                <a:gd name="T68" fmla="*/ 56 w 113"/>
                <a:gd name="T69" fmla="*/ 38 h 211"/>
                <a:gd name="T70" fmla="*/ 49 w 113"/>
                <a:gd name="T71" fmla="*/ 35 h 211"/>
                <a:gd name="T72" fmla="*/ 46 w 113"/>
                <a:gd name="T73" fmla="*/ 31 h 211"/>
                <a:gd name="T74" fmla="*/ 35 w 113"/>
                <a:gd name="T75" fmla="*/ 28 h 211"/>
                <a:gd name="T76" fmla="*/ 35 w 113"/>
                <a:gd name="T77" fmla="*/ 21 h 211"/>
                <a:gd name="T78" fmla="*/ 39 w 113"/>
                <a:gd name="T79" fmla="*/ 14 h 211"/>
                <a:gd name="T80" fmla="*/ 42 w 113"/>
                <a:gd name="T81" fmla="*/ 7 h 211"/>
                <a:gd name="T82" fmla="*/ 42 w 113"/>
                <a:gd name="T83" fmla="*/ 3 h 211"/>
                <a:gd name="T84" fmla="*/ 35 w 113"/>
                <a:gd name="T85" fmla="*/ 0 h 211"/>
                <a:gd name="T86" fmla="*/ 25 w 113"/>
                <a:gd name="T87" fmla="*/ 3 h 211"/>
                <a:gd name="T88" fmla="*/ 14 w 113"/>
                <a:gd name="T89" fmla="*/ 17 h 211"/>
                <a:gd name="T90" fmla="*/ 18 w 113"/>
                <a:gd name="T91" fmla="*/ 28 h 211"/>
                <a:gd name="T92" fmla="*/ 14 w 113"/>
                <a:gd name="T93" fmla="*/ 35 h 211"/>
                <a:gd name="T94" fmla="*/ 7 w 113"/>
                <a:gd name="T95" fmla="*/ 42 h 211"/>
                <a:gd name="T96" fmla="*/ 4 w 113"/>
                <a:gd name="T97" fmla="*/ 52 h 211"/>
                <a:gd name="T98" fmla="*/ 14 w 113"/>
                <a:gd name="T99" fmla="*/ 5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8" name="Freeform 314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>
                <a:gd name="T0" fmla="*/ 50 w 50"/>
                <a:gd name="T1" fmla="*/ 36 h 85"/>
                <a:gd name="T2" fmla="*/ 50 w 50"/>
                <a:gd name="T3" fmla="*/ 36 h 85"/>
                <a:gd name="T4" fmla="*/ 50 w 50"/>
                <a:gd name="T5" fmla="*/ 29 h 85"/>
                <a:gd name="T6" fmla="*/ 50 w 50"/>
                <a:gd name="T7" fmla="*/ 18 h 85"/>
                <a:gd name="T8" fmla="*/ 50 w 50"/>
                <a:gd name="T9" fmla="*/ 11 h 85"/>
                <a:gd name="T10" fmla="*/ 50 w 50"/>
                <a:gd name="T11" fmla="*/ 0 h 85"/>
                <a:gd name="T12" fmla="*/ 43 w 50"/>
                <a:gd name="T13" fmla="*/ 4 h 85"/>
                <a:gd name="T14" fmla="*/ 43 w 50"/>
                <a:gd name="T15" fmla="*/ 4 h 85"/>
                <a:gd name="T16" fmla="*/ 43 w 50"/>
                <a:gd name="T17" fmla="*/ 11 h 85"/>
                <a:gd name="T18" fmla="*/ 43 w 50"/>
                <a:gd name="T19" fmla="*/ 15 h 85"/>
                <a:gd name="T20" fmla="*/ 39 w 50"/>
                <a:gd name="T21" fmla="*/ 18 h 85"/>
                <a:gd name="T22" fmla="*/ 39 w 50"/>
                <a:gd name="T23" fmla="*/ 18 h 85"/>
                <a:gd name="T24" fmla="*/ 39 w 50"/>
                <a:gd name="T25" fmla="*/ 22 h 85"/>
                <a:gd name="T26" fmla="*/ 36 w 50"/>
                <a:gd name="T27" fmla="*/ 25 h 85"/>
                <a:gd name="T28" fmla="*/ 25 w 50"/>
                <a:gd name="T29" fmla="*/ 32 h 85"/>
                <a:gd name="T30" fmla="*/ 25 w 50"/>
                <a:gd name="T31" fmla="*/ 32 h 85"/>
                <a:gd name="T32" fmla="*/ 18 w 50"/>
                <a:gd name="T33" fmla="*/ 36 h 85"/>
                <a:gd name="T34" fmla="*/ 11 w 50"/>
                <a:gd name="T35" fmla="*/ 36 h 85"/>
                <a:gd name="T36" fmla="*/ 7 w 50"/>
                <a:gd name="T37" fmla="*/ 36 h 85"/>
                <a:gd name="T38" fmla="*/ 0 w 50"/>
                <a:gd name="T39" fmla="*/ 36 h 85"/>
                <a:gd name="T40" fmla="*/ 0 w 50"/>
                <a:gd name="T41" fmla="*/ 43 h 85"/>
                <a:gd name="T42" fmla="*/ 4 w 50"/>
                <a:gd name="T43" fmla="*/ 46 h 85"/>
                <a:gd name="T44" fmla="*/ 4 w 50"/>
                <a:gd name="T45" fmla="*/ 50 h 85"/>
                <a:gd name="T46" fmla="*/ 7 w 50"/>
                <a:gd name="T47" fmla="*/ 57 h 85"/>
                <a:gd name="T48" fmla="*/ 11 w 50"/>
                <a:gd name="T49" fmla="*/ 60 h 85"/>
                <a:gd name="T50" fmla="*/ 11 w 50"/>
                <a:gd name="T51" fmla="*/ 64 h 85"/>
                <a:gd name="T52" fmla="*/ 18 w 50"/>
                <a:gd name="T53" fmla="*/ 71 h 85"/>
                <a:gd name="T54" fmla="*/ 18 w 50"/>
                <a:gd name="T55" fmla="*/ 74 h 85"/>
                <a:gd name="T56" fmla="*/ 25 w 50"/>
                <a:gd name="T57" fmla="*/ 78 h 85"/>
                <a:gd name="T58" fmla="*/ 29 w 50"/>
                <a:gd name="T59" fmla="*/ 82 h 85"/>
                <a:gd name="T60" fmla="*/ 32 w 50"/>
                <a:gd name="T61" fmla="*/ 85 h 85"/>
                <a:gd name="T62" fmla="*/ 36 w 50"/>
                <a:gd name="T63" fmla="*/ 85 h 85"/>
                <a:gd name="T64" fmla="*/ 36 w 50"/>
                <a:gd name="T65" fmla="*/ 85 h 85"/>
                <a:gd name="T66" fmla="*/ 39 w 50"/>
                <a:gd name="T67" fmla="*/ 85 h 85"/>
                <a:gd name="T68" fmla="*/ 39 w 50"/>
                <a:gd name="T69" fmla="*/ 85 h 85"/>
                <a:gd name="T70" fmla="*/ 43 w 50"/>
                <a:gd name="T71" fmla="*/ 82 h 85"/>
                <a:gd name="T72" fmla="*/ 43 w 50"/>
                <a:gd name="T73" fmla="*/ 67 h 85"/>
                <a:gd name="T74" fmla="*/ 43 w 50"/>
                <a:gd name="T75" fmla="*/ 67 h 85"/>
                <a:gd name="T76" fmla="*/ 43 w 50"/>
                <a:gd name="T77" fmla="*/ 64 h 85"/>
                <a:gd name="T78" fmla="*/ 39 w 50"/>
                <a:gd name="T79" fmla="*/ 57 h 85"/>
                <a:gd name="T80" fmla="*/ 36 w 50"/>
                <a:gd name="T81" fmla="*/ 50 h 85"/>
                <a:gd name="T82" fmla="*/ 32 w 50"/>
                <a:gd name="T83" fmla="*/ 46 h 85"/>
                <a:gd name="T84" fmla="*/ 29 w 50"/>
                <a:gd name="T85" fmla="*/ 39 h 85"/>
                <a:gd name="T86" fmla="*/ 29 w 50"/>
                <a:gd name="T87" fmla="*/ 43 h 85"/>
                <a:gd name="T88" fmla="*/ 32 w 50"/>
                <a:gd name="T89" fmla="*/ 50 h 85"/>
                <a:gd name="T90" fmla="*/ 39 w 50"/>
                <a:gd name="T91" fmla="*/ 57 h 85"/>
                <a:gd name="T92" fmla="*/ 43 w 50"/>
                <a:gd name="T93" fmla="*/ 67 h 85"/>
                <a:gd name="T94" fmla="*/ 43 w 50"/>
                <a:gd name="T95" fmla="*/ 64 h 85"/>
                <a:gd name="T96" fmla="*/ 43 w 50"/>
                <a:gd name="T97" fmla="*/ 60 h 85"/>
                <a:gd name="T98" fmla="*/ 46 w 50"/>
                <a:gd name="T99" fmla="*/ 53 h 85"/>
                <a:gd name="T100" fmla="*/ 46 w 50"/>
                <a:gd name="T101" fmla="*/ 46 h 85"/>
                <a:gd name="T102" fmla="*/ 46 w 50"/>
                <a:gd name="T103" fmla="*/ 39 h 85"/>
                <a:gd name="T104" fmla="*/ 50 w 50"/>
                <a:gd name="T105" fmla="*/ 3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19" name="Freeform 315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>
                <a:gd name="T0" fmla="*/ 81 w 92"/>
                <a:gd name="T1" fmla="*/ 0 h 190"/>
                <a:gd name="T2" fmla="*/ 74 w 92"/>
                <a:gd name="T3" fmla="*/ 3 h 190"/>
                <a:gd name="T4" fmla="*/ 64 w 92"/>
                <a:gd name="T5" fmla="*/ 21 h 190"/>
                <a:gd name="T6" fmla="*/ 60 w 92"/>
                <a:gd name="T7" fmla="*/ 24 h 190"/>
                <a:gd name="T8" fmla="*/ 50 w 92"/>
                <a:gd name="T9" fmla="*/ 35 h 190"/>
                <a:gd name="T10" fmla="*/ 39 w 92"/>
                <a:gd name="T11" fmla="*/ 49 h 190"/>
                <a:gd name="T12" fmla="*/ 28 w 92"/>
                <a:gd name="T13" fmla="*/ 56 h 190"/>
                <a:gd name="T14" fmla="*/ 25 w 92"/>
                <a:gd name="T15" fmla="*/ 56 h 190"/>
                <a:gd name="T16" fmla="*/ 18 w 92"/>
                <a:gd name="T17" fmla="*/ 56 h 190"/>
                <a:gd name="T18" fmla="*/ 11 w 92"/>
                <a:gd name="T19" fmla="*/ 63 h 190"/>
                <a:gd name="T20" fmla="*/ 7 w 92"/>
                <a:gd name="T21" fmla="*/ 77 h 190"/>
                <a:gd name="T22" fmla="*/ 4 w 92"/>
                <a:gd name="T23" fmla="*/ 91 h 190"/>
                <a:gd name="T24" fmla="*/ 7 w 92"/>
                <a:gd name="T25" fmla="*/ 95 h 190"/>
                <a:gd name="T26" fmla="*/ 7 w 92"/>
                <a:gd name="T27" fmla="*/ 95 h 190"/>
                <a:gd name="T28" fmla="*/ 14 w 92"/>
                <a:gd name="T29" fmla="*/ 105 h 190"/>
                <a:gd name="T30" fmla="*/ 11 w 92"/>
                <a:gd name="T31" fmla="*/ 112 h 190"/>
                <a:gd name="T32" fmla="*/ 7 w 92"/>
                <a:gd name="T33" fmla="*/ 119 h 190"/>
                <a:gd name="T34" fmla="*/ 0 w 92"/>
                <a:gd name="T35" fmla="*/ 155 h 190"/>
                <a:gd name="T36" fmla="*/ 7 w 92"/>
                <a:gd name="T37" fmla="*/ 179 h 190"/>
                <a:gd name="T38" fmla="*/ 18 w 92"/>
                <a:gd name="T39" fmla="*/ 179 h 190"/>
                <a:gd name="T40" fmla="*/ 21 w 92"/>
                <a:gd name="T41" fmla="*/ 179 h 190"/>
                <a:gd name="T42" fmla="*/ 21 w 92"/>
                <a:gd name="T43" fmla="*/ 183 h 190"/>
                <a:gd name="T44" fmla="*/ 28 w 92"/>
                <a:gd name="T45" fmla="*/ 190 h 190"/>
                <a:gd name="T46" fmla="*/ 39 w 92"/>
                <a:gd name="T47" fmla="*/ 190 h 190"/>
                <a:gd name="T48" fmla="*/ 50 w 92"/>
                <a:gd name="T49" fmla="*/ 183 h 190"/>
                <a:gd name="T50" fmla="*/ 60 w 92"/>
                <a:gd name="T51" fmla="*/ 158 h 190"/>
                <a:gd name="T52" fmla="*/ 64 w 92"/>
                <a:gd name="T53" fmla="*/ 137 h 190"/>
                <a:gd name="T54" fmla="*/ 64 w 92"/>
                <a:gd name="T55" fmla="*/ 130 h 190"/>
                <a:gd name="T56" fmla="*/ 64 w 92"/>
                <a:gd name="T57" fmla="*/ 119 h 190"/>
                <a:gd name="T58" fmla="*/ 74 w 92"/>
                <a:gd name="T59" fmla="*/ 98 h 190"/>
                <a:gd name="T60" fmla="*/ 81 w 92"/>
                <a:gd name="T61" fmla="*/ 56 h 190"/>
                <a:gd name="T62" fmla="*/ 85 w 92"/>
                <a:gd name="T63" fmla="*/ 49 h 190"/>
                <a:gd name="T64" fmla="*/ 88 w 92"/>
                <a:gd name="T65" fmla="*/ 35 h 190"/>
                <a:gd name="T66" fmla="*/ 88 w 92"/>
                <a:gd name="T67" fmla="*/ 21 h 190"/>
                <a:gd name="T68" fmla="*/ 92 w 92"/>
                <a:gd name="T69" fmla="*/ 10 h 190"/>
                <a:gd name="T70" fmla="*/ 88 w 92"/>
                <a:gd name="T7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0" name="Freeform 316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>
                <a:gd name="T0" fmla="*/ 42 w 60"/>
                <a:gd name="T1" fmla="*/ 4 h 60"/>
                <a:gd name="T2" fmla="*/ 38 w 60"/>
                <a:gd name="T3" fmla="*/ 4 h 60"/>
                <a:gd name="T4" fmla="*/ 38 w 60"/>
                <a:gd name="T5" fmla="*/ 11 h 60"/>
                <a:gd name="T6" fmla="*/ 35 w 60"/>
                <a:gd name="T7" fmla="*/ 11 h 60"/>
                <a:gd name="T8" fmla="*/ 35 w 60"/>
                <a:gd name="T9" fmla="*/ 14 h 60"/>
                <a:gd name="T10" fmla="*/ 17 w 60"/>
                <a:gd name="T11" fmla="*/ 4 h 60"/>
                <a:gd name="T12" fmla="*/ 10 w 60"/>
                <a:gd name="T13" fmla="*/ 4 h 60"/>
                <a:gd name="T14" fmla="*/ 10 w 60"/>
                <a:gd name="T15" fmla="*/ 4 h 60"/>
                <a:gd name="T16" fmla="*/ 7 w 60"/>
                <a:gd name="T17" fmla="*/ 4 h 60"/>
                <a:gd name="T18" fmla="*/ 3 w 60"/>
                <a:gd name="T19" fmla="*/ 7 h 60"/>
                <a:gd name="T20" fmla="*/ 0 w 60"/>
                <a:gd name="T21" fmla="*/ 11 h 60"/>
                <a:gd name="T22" fmla="*/ 0 w 60"/>
                <a:gd name="T23" fmla="*/ 18 h 60"/>
                <a:gd name="T24" fmla="*/ 7 w 60"/>
                <a:gd name="T25" fmla="*/ 36 h 60"/>
                <a:gd name="T26" fmla="*/ 7 w 60"/>
                <a:gd name="T27" fmla="*/ 36 h 60"/>
                <a:gd name="T28" fmla="*/ 10 w 60"/>
                <a:gd name="T29" fmla="*/ 39 h 60"/>
                <a:gd name="T30" fmla="*/ 14 w 60"/>
                <a:gd name="T31" fmla="*/ 43 h 60"/>
                <a:gd name="T32" fmla="*/ 17 w 60"/>
                <a:gd name="T33" fmla="*/ 50 h 60"/>
                <a:gd name="T34" fmla="*/ 17 w 60"/>
                <a:gd name="T35" fmla="*/ 53 h 60"/>
                <a:gd name="T36" fmla="*/ 24 w 60"/>
                <a:gd name="T37" fmla="*/ 57 h 60"/>
                <a:gd name="T38" fmla="*/ 31 w 60"/>
                <a:gd name="T39" fmla="*/ 60 h 60"/>
                <a:gd name="T40" fmla="*/ 38 w 60"/>
                <a:gd name="T41" fmla="*/ 60 h 60"/>
                <a:gd name="T42" fmla="*/ 42 w 60"/>
                <a:gd name="T43" fmla="*/ 60 h 60"/>
                <a:gd name="T44" fmla="*/ 45 w 60"/>
                <a:gd name="T45" fmla="*/ 57 h 60"/>
                <a:gd name="T46" fmla="*/ 52 w 60"/>
                <a:gd name="T47" fmla="*/ 53 h 60"/>
                <a:gd name="T48" fmla="*/ 56 w 60"/>
                <a:gd name="T49" fmla="*/ 46 h 60"/>
                <a:gd name="T50" fmla="*/ 60 w 60"/>
                <a:gd name="T51" fmla="*/ 39 h 60"/>
                <a:gd name="T52" fmla="*/ 60 w 60"/>
                <a:gd name="T53" fmla="*/ 36 h 60"/>
                <a:gd name="T54" fmla="*/ 60 w 60"/>
                <a:gd name="T55" fmla="*/ 25 h 60"/>
                <a:gd name="T56" fmla="*/ 60 w 60"/>
                <a:gd name="T57" fmla="*/ 18 h 60"/>
                <a:gd name="T58" fmla="*/ 60 w 60"/>
                <a:gd name="T59" fmla="*/ 11 h 60"/>
                <a:gd name="T60" fmla="*/ 60 w 60"/>
                <a:gd name="T61" fmla="*/ 7 h 60"/>
                <a:gd name="T62" fmla="*/ 56 w 60"/>
                <a:gd name="T63" fmla="*/ 7 h 60"/>
                <a:gd name="T64" fmla="*/ 52 w 60"/>
                <a:gd name="T65" fmla="*/ 7 h 60"/>
                <a:gd name="T66" fmla="*/ 49 w 60"/>
                <a:gd name="T67" fmla="*/ 4 h 60"/>
                <a:gd name="T68" fmla="*/ 45 w 60"/>
                <a:gd name="T69" fmla="*/ 0 h 60"/>
                <a:gd name="T70" fmla="*/ 42 w 60"/>
                <a:gd name="T71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1" name="Freeform 317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>
                <a:gd name="T0" fmla="*/ 7 w 11"/>
                <a:gd name="T1" fmla="*/ 0 h 18"/>
                <a:gd name="T2" fmla="*/ 0 w 11"/>
                <a:gd name="T3" fmla="*/ 4 h 18"/>
                <a:gd name="T4" fmla="*/ 0 w 11"/>
                <a:gd name="T5" fmla="*/ 11 h 18"/>
                <a:gd name="T6" fmla="*/ 0 w 11"/>
                <a:gd name="T7" fmla="*/ 14 h 18"/>
                <a:gd name="T8" fmla="*/ 7 w 11"/>
                <a:gd name="T9" fmla="*/ 18 h 18"/>
                <a:gd name="T10" fmla="*/ 11 w 11"/>
                <a:gd name="T11" fmla="*/ 14 h 18"/>
                <a:gd name="T12" fmla="*/ 11 w 11"/>
                <a:gd name="T13" fmla="*/ 11 h 18"/>
                <a:gd name="T14" fmla="*/ 11 w 11"/>
                <a:gd name="T15" fmla="*/ 4 h 18"/>
                <a:gd name="T16" fmla="*/ 7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2" name="Freeform 318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>
                <a:gd name="T0" fmla="*/ 22 w 39"/>
                <a:gd name="T1" fmla="*/ 0 h 102"/>
                <a:gd name="T2" fmla="*/ 22 w 39"/>
                <a:gd name="T3" fmla="*/ 0 h 102"/>
                <a:gd name="T4" fmla="*/ 15 w 39"/>
                <a:gd name="T5" fmla="*/ 0 h 102"/>
                <a:gd name="T6" fmla="*/ 11 w 39"/>
                <a:gd name="T7" fmla="*/ 3 h 102"/>
                <a:gd name="T8" fmla="*/ 8 w 39"/>
                <a:gd name="T9" fmla="*/ 3 h 102"/>
                <a:gd name="T10" fmla="*/ 4 w 39"/>
                <a:gd name="T11" fmla="*/ 10 h 102"/>
                <a:gd name="T12" fmla="*/ 4 w 39"/>
                <a:gd name="T13" fmla="*/ 10 h 102"/>
                <a:gd name="T14" fmla="*/ 0 w 39"/>
                <a:gd name="T15" fmla="*/ 18 h 102"/>
                <a:gd name="T16" fmla="*/ 0 w 39"/>
                <a:gd name="T17" fmla="*/ 28 h 102"/>
                <a:gd name="T18" fmla="*/ 0 w 39"/>
                <a:gd name="T19" fmla="*/ 39 h 102"/>
                <a:gd name="T20" fmla="*/ 0 w 39"/>
                <a:gd name="T21" fmla="*/ 46 h 102"/>
                <a:gd name="T22" fmla="*/ 0 w 39"/>
                <a:gd name="T23" fmla="*/ 53 h 102"/>
                <a:gd name="T24" fmla="*/ 4 w 39"/>
                <a:gd name="T25" fmla="*/ 56 h 102"/>
                <a:gd name="T26" fmla="*/ 4 w 39"/>
                <a:gd name="T27" fmla="*/ 56 h 102"/>
                <a:gd name="T28" fmla="*/ 4 w 39"/>
                <a:gd name="T29" fmla="*/ 60 h 102"/>
                <a:gd name="T30" fmla="*/ 4 w 39"/>
                <a:gd name="T31" fmla="*/ 60 h 102"/>
                <a:gd name="T32" fmla="*/ 4 w 39"/>
                <a:gd name="T33" fmla="*/ 63 h 102"/>
                <a:gd name="T34" fmla="*/ 0 w 39"/>
                <a:gd name="T35" fmla="*/ 67 h 102"/>
                <a:gd name="T36" fmla="*/ 0 w 39"/>
                <a:gd name="T37" fmla="*/ 70 h 102"/>
                <a:gd name="T38" fmla="*/ 4 w 39"/>
                <a:gd name="T39" fmla="*/ 77 h 102"/>
                <a:gd name="T40" fmla="*/ 4 w 39"/>
                <a:gd name="T41" fmla="*/ 84 h 102"/>
                <a:gd name="T42" fmla="*/ 8 w 39"/>
                <a:gd name="T43" fmla="*/ 91 h 102"/>
                <a:gd name="T44" fmla="*/ 15 w 39"/>
                <a:gd name="T45" fmla="*/ 99 h 102"/>
                <a:gd name="T46" fmla="*/ 15 w 39"/>
                <a:gd name="T47" fmla="*/ 102 h 102"/>
                <a:gd name="T48" fmla="*/ 18 w 39"/>
                <a:gd name="T49" fmla="*/ 102 h 102"/>
                <a:gd name="T50" fmla="*/ 22 w 39"/>
                <a:gd name="T51" fmla="*/ 99 h 102"/>
                <a:gd name="T52" fmla="*/ 25 w 39"/>
                <a:gd name="T53" fmla="*/ 91 h 102"/>
                <a:gd name="T54" fmla="*/ 25 w 39"/>
                <a:gd name="T55" fmla="*/ 88 h 102"/>
                <a:gd name="T56" fmla="*/ 25 w 39"/>
                <a:gd name="T57" fmla="*/ 77 h 102"/>
                <a:gd name="T58" fmla="*/ 25 w 39"/>
                <a:gd name="T59" fmla="*/ 70 h 102"/>
                <a:gd name="T60" fmla="*/ 25 w 39"/>
                <a:gd name="T61" fmla="*/ 63 h 102"/>
                <a:gd name="T62" fmla="*/ 25 w 39"/>
                <a:gd name="T63" fmla="*/ 60 h 102"/>
                <a:gd name="T64" fmla="*/ 32 w 39"/>
                <a:gd name="T65" fmla="*/ 46 h 102"/>
                <a:gd name="T66" fmla="*/ 32 w 39"/>
                <a:gd name="T67" fmla="*/ 42 h 102"/>
                <a:gd name="T68" fmla="*/ 32 w 39"/>
                <a:gd name="T69" fmla="*/ 39 h 102"/>
                <a:gd name="T70" fmla="*/ 32 w 39"/>
                <a:gd name="T71" fmla="*/ 32 h 102"/>
                <a:gd name="T72" fmla="*/ 32 w 39"/>
                <a:gd name="T73" fmla="*/ 28 h 102"/>
                <a:gd name="T74" fmla="*/ 36 w 39"/>
                <a:gd name="T75" fmla="*/ 25 h 102"/>
                <a:gd name="T76" fmla="*/ 36 w 39"/>
                <a:gd name="T77" fmla="*/ 25 h 102"/>
                <a:gd name="T78" fmla="*/ 36 w 39"/>
                <a:gd name="T79" fmla="*/ 18 h 102"/>
                <a:gd name="T80" fmla="*/ 36 w 39"/>
                <a:gd name="T81" fmla="*/ 10 h 102"/>
                <a:gd name="T82" fmla="*/ 36 w 39"/>
                <a:gd name="T83" fmla="*/ 3 h 102"/>
                <a:gd name="T84" fmla="*/ 39 w 39"/>
                <a:gd name="T85" fmla="*/ 0 h 102"/>
                <a:gd name="T86" fmla="*/ 36 w 39"/>
                <a:gd name="T87" fmla="*/ 0 h 102"/>
                <a:gd name="T88" fmla="*/ 32 w 39"/>
                <a:gd name="T89" fmla="*/ 3 h 102"/>
                <a:gd name="T90" fmla="*/ 25 w 39"/>
                <a:gd name="T91" fmla="*/ 3 h 102"/>
                <a:gd name="T92" fmla="*/ 22 w 39"/>
                <a:gd name="T9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3" name="Freeform 319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>
                <a:gd name="T0" fmla="*/ 24 w 31"/>
                <a:gd name="T1" fmla="*/ 0 h 35"/>
                <a:gd name="T2" fmla="*/ 21 w 31"/>
                <a:gd name="T3" fmla="*/ 3 h 35"/>
                <a:gd name="T4" fmla="*/ 17 w 31"/>
                <a:gd name="T5" fmla="*/ 7 h 35"/>
                <a:gd name="T6" fmla="*/ 10 w 31"/>
                <a:gd name="T7" fmla="*/ 14 h 35"/>
                <a:gd name="T8" fmla="*/ 7 w 31"/>
                <a:gd name="T9" fmla="*/ 17 h 35"/>
                <a:gd name="T10" fmla="*/ 3 w 31"/>
                <a:gd name="T11" fmla="*/ 24 h 35"/>
                <a:gd name="T12" fmla="*/ 0 w 31"/>
                <a:gd name="T13" fmla="*/ 28 h 35"/>
                <a:gd name="T14" fmla="*/ 0 w 31"/>
                <a:gd name="T15" fmla="*/ 28 h 35"/>
                <a:gd name="T16" fmla="*/ 0 w 31"/>
                <a:gd name="T17" fmla="*/ 31 h 35"/>
                <a:gd name="T18" fmla="*/ 0 w 31"/>
                <a:gd name="T19" fmla="*/ 31 h 35"/>
                <a:gd name="T20" fmla="*/ 0 w 31"/>
                <a:gd name="T21" fmla="*/ 35 h 35"/>
                <a:gd name="T22" fmla="*/ 0 w 31"/>
                <a:gd name="T23" fmla="*/ 35 h 35"/>
                <a:gd name="T24" fmla="*/ 3 w 31"/>
                <a:gd name="T25" fmla="*/ 35 h 35"/>
                <a:gd name="T26" fmla="*/ 10 w 31"/>
                <a:gd name="T27" fmla="*/ 31 h 35"/>
                <a:gd name="T28" fmla="*/ 14 w 31"/>
                <a:gd name="T29" fmla="*/ 28 h 35"/>
                <a:gd name="T30" fmla="*/ 21 w 31"/>
                <a:gd name="T31" fmla="*/ 24 h 35"/>
                <a:gd name="T32" fmla="*/ 21 w 31"/>
                <a:gd name="T33" fmla="*/ 24 h 35"/>
                <a:gd name="T34" fmla="*/ 21 w 31"/>
                <a:gd name="T35" fmla="*/ 21 h 35"/>
                <a:gd name="T36" fmla="*/ 24 w 31"/>
                <a:gd name="T37" fmla="*/ 17 h 35"/>
                <a:gd name="T38" fmla="*/ 28 w 31"/>
                <a:gd name="T39" fmla="*/ 14 h 35"/>
                <a:gd name="T40" fmla="*/ 31 w 31"/>
                <a:gd name="T41" fmla="*/ 10 h 35"/>
                <a:gd name="T42" fmla="*/ 31 w 31"/>
                <a:gd name="T43" fmla="*/ 7 h 35"/>
                <a:gd name="T44" fmla="*/ 31 w 31"/>
                <a:gd name="T45" fmla="*/ 3 h 35"/>
                <a:gd name="T46" fmla="*/ 31 w 31"/>
                <a:gd name="T47" fmla="*/ 3 h 35"/>
                <a:gd name="T48" fmla="*/ 28 w 31"/>
                <a:gd name="T49" fmla="*/ 0 h 35"/>
                <a:gd name="T50" fmla="*/ 24 w 31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4" name="Freeform 320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>
                <a:gd name="T0" fmla="*/ 11 w 18"/>
                <a:gd name="T1" fmla="*/ 0 h 28"/>
                <a:gd name="T2" fmla="*/ 7 w 18"/>
                <a:gd name="T3" fmla="*/ 0 h 28"/>
                <a:gd name="T4" fmla="*/ 4 w 18"/>
                <a:gd name="T5" fmla="*/ 3 h 28"/>
                <a:gd name="T6" fmla="*/ 0 w 18"/>
                <a:gd name="T7" fmla="*/ 3 h 28"/>
                <a:gd name="T8" fmla="*/ 0 w 18"/>
                <a:gd name="T9" fmla="*/ 7 h 28"/>
                <a:gd name="T10" fmla="*/ 0 w 18"/>
                <a:gd name="T11" fmla="*/ 14 h 28"/>
                <a:gd name="T12" fmla="*/ 0 w 18"/>
                <a:gd name="T13" fmla="*/ 17 h 28"/>
                <a:gd name="T14" fmla="*/ 0 w 18"/>
                <a:gd name="T15" fmla="*/ 24 h 28"/>
                <a:gd name="T16" fmla="*/ 4 w 18"/>
                <a:gd name="T17" fmla="*/ 28 h 28"/>
                <a:gd name="T18" fmla="*/ 11 w 18"/>
                <a:gd name="T19" fmla="*/ 28 h 28"/>
                <a:gd name="T20" fmla="*/ 14 w 18"/>
                <a:gd name="T21" fmla="*/ 24 h 28"/>
                <a:gd name="T22" fmla="*/ 18 w 18"/>
                <a:gd name="T23" fmla="*/ 21 h 28"/>
                <a:gd name="T24" fmla="*/ 18 w 18"/>
                <a:gd name="T25" fmla="*/ 17 h 28"/>
                <a:gd name="T26" fmla="*/ 18 w 18"/>
                <a:gd name="T27" fmla="*/ 14 h 28"/>
                <a:gd name="T28" fmla="*/ 14 w 18"/>
                <a:gd name="T29" fmla="*/ 10 h 28"/>
                <a:gd name="T30" fmla="*/ 14 w 18"/>
                <a:gd name="T31" fmla="*/ 3 h 28"/>
                <a:gd name="T32" fmla="*/ 11 w 1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5" name="Freeform 321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>
                <a:gd name="T0" fmla="*/ 45 w 67"/>
                <a:gd name="T1" fmla="*/ 0 h 49"/>
                <a:gd name="T2" fmla="*/ 31 w 67"/>
                <a:gd name="T3" fmla="*/ 7 h 49"/>
                <a:gd name="T4" fmla="*/ 21 w 67"/>
                <a:gd name="T5" fmla="*/ 7 h 49"/>
                <a:gd name="T6" fmla="*/ 7 w 67"/>
                <a:gd name="T7" fmla="*/ 14 h 49"/>
                <a:gd name="T8" fmla="*/ 7 w 67"/>
                <a:gd name="T9" fmla="*/ 17 h 49"/>
                <a:gd name="T10" fmla="*/ 3 w 67"/>
                <a:gd name="T11" fmla="*/ 21 h 49"/>
                <a:gd name="T12" fmla="*/ 3 w 67"/>
                <a:gd name="T13" fmla="*/ 24 h 49"/>
                <a:gd name="T14" fmla="*/ 0 w 67"/>
                <a:gd name="T15" fmla="*/ 31 h 49"/>
                <a:gd name="T16" fmla="*/ 0 w 67"/>
                <a:gd name="T17" fmla="*/ 35 h 49"/>
                <a:gd name="T18" fmla="*/ 3 w 67"/>
                <a:gd name="T19" fmla="*/ 35 h 49"/>
                <a:gd name="T20" fmla="*/ 10 w 67"/>
                <a:gd name="T21" fmla="*/ 35 h 49"/>
                <a:gd name="T22" fmla="*/ 17 w 67"/>
                <a:gd name="T23" fmla="*/ 31 h 49"/>
                <a:gd name="T24" fmla="*/ 21 w 67"/>
                <a:gd name="T25" fmla="*/ 31 h 49"/>
                <a:gd name="T26" fmla="*/ 21 w 67"/>
                <a:gd name="T27" fmla="*/ 31 h 49"/>
                <a:gd name="T28" fmla="*/ 21 w 67"/>
                <a:gd name="T29" fmla="*/ 31 h 49"/>
                <a:gd name="T30" fmla="*/ 24 w 67"/>
                <a:gd name="T31" fmla="*/ 39 h 49"/>
                <a:gd name="T32" fmla="*/ 24 w 67"/>
                <a:gd name="T33" fmla="*/ 42 h 49"/>
                <a:gd name="T34" fmla="*/ 28 w 67"/>
                <a:gd name="T35" fmla="*/ 46 h 49"/>
                <a:gd name="T36" fmla="*/ 31 w 67"/>
                <a:gd name="T37" fmla="*/ 46 h 49"/>
                <a:gd name="T38" fmla="*/ 38 w 67"/>
                <a:gd name="T39" fmla="*/ 46 h 49"/>
                <a:gd name="T40" fmla="*/ 42 w 67"/>
                <a:gd name="T41" fmla="*/ 49 h 49"/>
                <a:gd name="T42" fmla="*/ 45 w 67"/>
                <a:gd name="T43" fmla="*/ 46 h 49"/>
                <a:gd name="T44" fmla="*/ 49 w 67"/>
                <a:gd name="T45" fmla="*/ 42 h 49"/>
                <a:gd name="T46" fmla="*/ 49 w 67"/>
                <a:gd name="T47" fmla="*/ 35 h 49"/>
                <a:gd name="T48" fmla="*/ 45 w 67"/>
                <a:gd name="T49" fmla="*/ 31 h 49"/>
                <a:gd name="T50" fmla="*/ 45 w 67"/>
                <a:gd name="T51" fmla="*/ 28 h 49"/>
                <a:gd name="T52" fmla="*/ 49 w 67"/>
                <a:gd name="T53" fmla="*/ 28 h 49"/>
                <a:gd name="T54" fmla="*/ 49 w 67"/>
                <a:gd name="T55" fmla="*/ 28 h 49"/>
                <a:gd name="T56" fmla="*/ 53 w 67"/>
                <a:gd name="T57" fmla="*/ 31 h 49"/>
                <a:gd name="T58" fmla="*/ 56 w 67"/>
                <a:gd name="T59" fmla="*/ 35 h 49"/>
                <a:gd name="T60" fmla="*/ 56 w 67"/>
                <a:gd name="T61" fmla="*/ 35 h 49"/>
                <a:gd name="T62" fmla="*/ 60 w 67"/>
                <a:gd name="T63" fmla="*/ 31 h 49"/>
                <a:gd name="T64" fmla="*/ 63 w 67"/>
                <a:gd name="T65" fmla="*/ 28 h 49"/>
                <a:gd name="T66" fmla="*/ 67 w 67"/>
                <a:gd name="T67" fmla="*/ 21 h 49"/>
                <a:gd name="T68" fmla="*/ 67 w 67"/>
                <a:gd name="T69" fmla="*/ 14 h 49"/>
                <a:gd name="T70" fmla="*/ 63 w 67"/>
                <a:gd name="T71" fmla="*/ 10 h 49"/>
                <a:gd name="T72" fmla="*/ 60 w 67"/>
                <a:gd name="T73" fmla="*/ 3 h 49"/>
                <a:gd name="T74" fmla="*/ 53 w 67"/>
                <a:gd name="T75" fmla="*/ 0 h 49"/>
                <a:gd name="T76" fmla="*/ 49 w 67"/>
                <a:gd name="T77" fmla="*/ 0 h 49"/>
                <a:gd name="T78" fmla="*/ 45 w 67"/>
                <a:gd name="T7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6" name="Freeform 322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>
                <a:gd name="T0" fmla="*/ 14 w 133"/>
                <a:gd name="T1" fmla="*/ 134 h 158"/>
                <a:gd name="T2" fmla="*/ 24 w 133"/>
                <a:gd name="T3" fmla="*/ 141 h 158"/>
                <a:gd name="T4" fmla="*/ 42 w 133"/>
                <a:gd name="T5" fmla="*/ 144 h 158"/>
                <a:gd name="T6" fmla="*/ 52 w 133"/>
                <a:gd name="T7" fmla="*/ 148 h 158"/>
                <a:gd name="T8" fmla="*/ 66 w 133"/>
                <a:gd name="T9" fmla="*/ 158 h 158"/>
                <a:gd name="T10" fmla="*/ 77 w 133"/>
                <a:gd name="T11" fmla="*/ 155 h 158"/>
                <a:gd name="T12" fmla="*/ 84 w 133"/>
                <a:gd name="T13" fmla="*/ 141 h 158"/>
                <a:gd name="T14" fmla="*/ 88 w 133"/>
                <a:gd name="T15" fmla="*/ 127 h 158"/>
                <a:gd name="T16" fmla="*/ 98 w 133"/>
                <a:gd name="T17" fmla="*/ 120 h 158"/>
                <a:gd name="T18" fmla="*/ 105 w 133"/>
                <a:gd name="T19" fmla="*/ 102 h 158"/>
                <a:gd name="T20" fmla="*/ 119 w 133"/>
                <a:gd name="T21" fmla="*/ 95 h 158"/>
                <a:gd name="T22" fmla="*/ 123 w 133"/>
                <a:gd name="T23" fmla="*/ 88 h 158"/>
                <a:gd name="T24" fmla="*/ 112 w 133"/>
                <a:gd name="T25" fmla="*/ 81 h 158"/>
                <a:gd name="T26" fmla="*/ 105 w 133"/>
                <a:gd name="T27" fmla="*/ 77 h 158"/>
                <a:gd name="T28" fmla="*/ 116 w 133"/>
                <a:gd name="T29" fmla="*/ 56 h 158"/>
                <a:gd name="T30" fmla="*/ 126 w 133"/>
                <a:gd name="T31" fmla="*/ 46 h 158"/>
                <a:gd name="T32" fmla="*/ 112 w 133"/>
                <a:gd name="T33" fmla="*/ 39 h 158"/>
                <a:gd name="T34" fmla="*/ 133 w 133"/>
                <a:gd name="T35" fmla="*/ 28 h 158"/>
                <a:gd name="T36" fmla="*/ 126 w 133"/>
                <a:gd name="T37" fmla="*/ 18 h 158"/>
                <a:gd name="T38" fmla="*/ 116 w 133"/>
                <a:gd name="T39" fmla="*/ 7 h 158"/>
                <a:gd name="T40" fmla="*/ 112 w 133"/>
                <a:gd name="T41" fmla="*/ 0 h 158"/>
                <a:gd name="T42" fmla="*/ 98 w 133"/>
                <a:gd name="T43" fmla="*/ 3 h 158"/>
                <a:gd name="T44" fmla="*/ 88 w 133"/>
                <a:gd name="T45" fmla="*/ 11 h 158"/>
                <a:gd name="T46" fmla="*/ 70 w 133"/>
                <a:gd name="T47" fmla="*/ 39 h 158"/>
                <a:gd name="T48" fmla="*/ 59 w 133"/>
                <a:gd name="T49" fmla="*/ 46 h 158"/>
                <a:gd name="T50" fmla="*/ 45 w 133"/>
                <a:gd name="T51" fmla="*/ 56 h 158"/>
                <a:gd name="T52" fmla="*/ 38 w 133"/>
                <a:gd name="T53" fmla="*/ 67 h 158"/>
                <a:gd name="T54" fmla="*/ 7 w 133"/>
                <a:gd name="T55" fmla="*/ 88 h 158"/>
                <a:gd name="T56" fmla="*/ 0 w 133"/>
                <a:gd name="T57" fmla="*/ 99 h 158"/>
                <a:gd name="T58" fmla="*/ 3 w 133"/>
                <a:gd name="T59" fmla="*/ 120 h 158"/>
                <a:gd name="T60" fmla="*/ 0 w 133"/>
                <a:gd name="T61" fmla="*/ 127 h 158"/>
                <a:gd name="T62" fmla="*/ 38 w 133"/>
                <a:gd name="T63" fmla="*/ 99 h 158"/>
                <a:gd name="T64" fmla="*/ 38 w 133"/>
                <a:gd name="T65" fmla="*/ 99 h 158"/>
                <a:gd name="T66" fmla="*/ 63 w 133"/>
                <a:gd name="T67" fmla="*/ 81 h 158"/>
                <a:gd name="T68" fmla="*/ 95 w 133"/>
                <a:gd name="T69" fmla="*/ 49 h 158"/>
                <a:gd name="T70" fmla="*/ 74 w 133"/>
                <a:gd name="T71" fmla="*/ 74 h 158"/>
                <a:gd name="T72" fmla="*/ 74 w 133"/>
                <a:gd name="T73" fmla="*/ 74 h 158"/>
                <a:gd name="T74" fmla="*/ 59 w 133"/>
                <a:gd name="T75" fmla="*/ 81 h 158"/>
                <a:gd name="T76" fmla="*/ 52 w 133"/>
                <a:gd name="T77" fmla="*/ 85 h 158"/>
                <a:gd name="T78" fmla="*/ 45 w 133"/>
                <a:gd name="T79" fmla="*/ 92 h 158"/>
                <a:gd name="T80" fmla="*/ 49 w 133"/>
                <a:gd name="T81" fmla="*/ 88 h 158"/>
                <a:gd name="T82" fmla="*/ 28 w 133"/>
                <a:gd name="T83" fmla="*/ 99 h 158"/>
                <a:gd name="T84" fmla="*/ 21 w 133"/>
                <a:gd name="T85" fmla="*/ 92 h 158"/>
                <a:gd name="T86" fmla="*/ 28 w 133"/>
                <a:gd name="T87" fmla="*/ 99 h 158"/>
                <a:gd name="T88" fmla="*/ 28 w 133"/>
                <a:gd name="T89" fmla="*/ 9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7" name="Freeform 323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>
                <a:gd name="T0" fmla="*/ 95 w 137"/>
                <a:gd name="T1" fmla="*/ 46 h 113"/>
                <a:gd name="T2" fmla="*/ 95 w 137"/>
                <a:gd name="T3" fmla="*/ 46 h 113"/>
                <a:gd name="T4" fmla="*/ 91 w 137"/>
                <a:gd name="T5" fmla="*/ 46 h 113"/>
                <a:gd name="T6" fmla="*/ 88 w 137"/>
                <a:gd name="T7" fmla="*/ 46 h 113"/>
                <a:gd name="T8" fmla="*/ 84 w 137"/>
                <a:gd name="T9" fmla="*/ 42 h 113"/>
                <a:gd name="T10" fmla="*/ 81 w 137"/>
                <a:gd name="T11" fmla="*/ 39 h 113"/>
                <a:gd name="T12" fmla="*/ 81 w 137"/>
                <a:gd name="T13" fmla="*/ 39 h 113"/>
                <a:gd name="T14" fmla="*/ 77 w 137"/>
                <a:gd name="T15" fmla="*/ 35 h 113"/>
                <a:gd name="T16" fmla="*/ 74 w 137"/>
                <a:gd name="T17" fmla="*/ 35 h 113"/>
                <a:gd name="T18" fmla="*/ 70 w 137"/>
                <a:gd name="T19" fmla="*/ 32 h 113"/>
                <a:gd name="T20" fmla="*/ 63 w 137"/>
                <a:gd name="T21" fmla="*/ 28 h 113"/>
                <a:gd name="T22" fmla="*/ 60 w 137"/>
                <a:gd name="T23" fmla="*/ 21 h 113"/>
                <a:gd name="T24" fmla="*/ 53 w 137"/>
                <a:gd name="T25" fmla="*/ 17 h 113"/>
                <a:gd name="T26" fmla="*/ 46 w 137"/>
                <a:gd name="T27" fmla="*/ 14 h 113"/>
                <a:gd name="T28" fmla="*/ 42 w 137"/>
                <a:gd name="T29" fmla="*/ 10 h 113"/>
                <a:gd name="T30" fmla="*/ 42 w 137"/>
                <a:gd name="T31" fmla="*/ 10 h 113"/>
                <a:gd name="T32" fmla="*/ 39 w 137"/>
                <a:gd name="T33" fmla="*/ 10 h 113"/>
                <a:gd name="T34" fmla="*/ 32 w 137"/>
                <a:gd name="T35" fmla="*/ 7 h 113"/>
                <a:gd name="T36" fmla="*/ 21 w 137"/>
                <a:gd name="T37" fmla="*/ 3 h 113"/>
                <a:gd name="T38" fmla="*/ 10 w 137"/>
                <a:gd name="T39" fmla="*/ 3 h 113"/>
                <a:gd name="T40" fmla="*/ 3 w 137"/>
                <a:gd name="T41" fmla="*/ 0 h 113"/>
                <a:gd name="T42" fmla="*/ 0 w 137"/>
                <a:gd name="T43" fmla="*/ 81 h 113"/>
                <a:gd name="T44" fmla="*/ 14 w 137"/>
                <a:gd name="T45" fmla="*/ 88 h 113"/>
                <a:gd name="T46" fmla="*/ 28 w 137"/>
                <a:gd name="T47" fmla="*/ 84 h 113"/>
                <a:gd name="T48" fmla="*/ 28 w 137"/>
                <a:gd name="T49" fmla="*/ 81 h 113"/>
                <a:gd name="T50" fmla="*/ 32 w 137"/>
                <a:gd name="T51" fmla="*/ 77 h 113"/>
                <a:gd name="T52" fmla="*/ 35 w 137"/>
                <a:gd name="T53" fmla="*/ 74 h 113"/>
                <a:gd name="T54" fmla="*/ 39 w 137"/>
                <a:gd name="T55" fmla="*/ 70 h 113"/>
                <a:gd name="T56" fmla="*/ 46 w 137"/>
                <a:gd name="T57" fmla="*/ 70 h 113"/>
                <a:gd name="T58" fmla="*/ 56 w 137"/>
                <a:gd name="T59" fmla="*/ 70 h 113"/>
                <a:gd name="T60" fmla="*/ 81 w 137"/>
                <a:gd name="T61" fmla="*/ 84 h 113"/>
                <a:gd name="T62" fmla="*/ 91 w 137"/>
                <a:gd name="T63" fmla="*/ 98 h 113"/>
                <a:gd name="T64" fmla="*/ 109 w 137"/>
                <a:gd name="T65" fmla="*/ 106 h 113"/>
                <a:gd name="T66" fmla="*/ 134 w 137"/>
                <a:gd name="T67" fmla="*/ 113 h 113"/>
                <a:gd name="T68" fmla="*/ 134 w 137"/>
                <a:gd name="T69" fmla="*/ 113 h 113"/>
                <a:gd name="T70" fmla="*/ 137 w 137"/>
                <a:gd name="T71" fmla="*/ 109 h 113"/>
                <a:gd name="T72" fmla="*/ 137 w 137"/>
                <a:gd name="T73" fmla="*/ 106 h 113"/>
                <a:gd name="T74" fmla="*/ 134 w 137"/>
                <a:gd name="T75" fmla="*/ 102 h 113"/>
                <a:gd name="T76" fmla="*/ 130 w 137"/>
                <a:gd name="T77" fmla="*/ 98 h 113"/>
                <a:gd name="T78" fmla="*/ 123 w 137"/>
                <a:gd name="T79" fmla="*/ 91 h 113"/>
                <a:gd name="T80" fmla="*/ 116 w 137"/>
                <a:gd name="T81" fmla="*/ 88 h 113"/>
                <a:gd name="T82" fmla="*/ 113 w 137"/>
                <a:gd name="T83" fmla="*/ 81 h 113"/>
                <a:gd name="T84" fmla="*/ 106 w 137"/>
                <a:gd name="T85" fmla="*/ 77 h 113"/>
                <a:gd name="T86" fmla="*/ 102 w 137"/>
                <a:gd name="T87" fmla="*/ 74 h 113"/>
                <a:gd name="T88" fmla="*/ 102 w 137"/>
                <a:gd name="T89" fmla="*/ 74 h 113"/>
                <a:gd name="T90" fmla="*/ 84 w 137"/>
                <a:gd name="T91" fmla="*/ 63 h 113"/>
                <a:gd name="T92" fmla="*/ 102 w 137"/>
                <a:gd name="T93" fmla="*/ 56 h 113"/>
                <a:gd name="T94" fmla="*/ 95 w 137"/>
                <a:gd name="T95" fmla="*/ 4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8" name="Freeform 324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>
                <a:gd name="T0" fmla="*/ 0 w 130"/>
                <a:gd name="T1" fmla="*/ 14 h 113"/>
                <a:gd name="T2" fmla="*/ 7 w 130"/>
                <a:gd name="T3" fmla="*/ 21 h 113"/>
                <a:gd name="T4" fmla="*/ 11 w 130"/>
                <a:gd name="T5" fmla="*/ 28 h 113"/>
                <a:gd name="T6" fmla="*/ 14 w 130"/>
                <a:gd name="T7" fmla="*/ 35 h 113"/>
                <a:gd name="T8" fmla="*/ 14 w 130"/>
                <a:gd name="T9" fmla="*/ 42 h 113"/>
                <a:gd name="T10" fmla="*/ 18 w 130"/>
                <a:gd name="T11" fmla="*/ 46 h 113"/>
                <a:gd name="T12" fmla="*/ 18 w 130"/>
                <a:gd name="T13" fmla="*/ 49 h 113"/>
                <a:gd name="T14" fmla="*/ 21 w 130"/>
                <a:gd name="T15" fmla="*/ 53 h 113"/>
                <a:gd name="T16" fmla="*/ 25 w 130"/>
                <a:gd name="T17" fmla="*/ 53 h 113"/>
                <a:gd name="T18" fmla="*/ 32 w 130"/>
                <a:gd name="T19" fmla="*/ 53 h 113"/>
                <a:gd name="T20" fmla="*/ 39 w 130"/>
                <a:gd name="T21" fmla="*/ 53 h 113"/>
                <a:gd name="T22" fmla="*/ 46 w 130"/>
                <a:gd name="T23" fmla="*/ 56 h 113"/>
                <a:gd name="T24" fmla="*/ 49 w 130"/>
                <a:gd name="T25" fmla="*/ 56 h 113"/>
                <a:gd name="T26" fmla="*/ 56 w 130"/>
                <a:gd name="T27" fmla="*/ 60 h 113"/>
                <a:gd name="T28" fmla="*/ 67 w 130"/>
                <a:gd name="T29" fmla="*/ 60 h 113"/>
                <a:gd name="T30" fmla="*/ 74 w 130"/>
                <a:gd name="T31" fmla="*/ 60 h 113"/>
                <a:gd name="T32" fmla="*/ 78 w 130"/>
                <a:gd name="T33" fmla="*/ 64 h 113"/>
                <a:gd name="T34" fmla="*/ 92 w 130"/>
                <a:gd name="T35" fmla="*/ 78 h 113"/>
                <a:gd name="T36" fmla="*/ 102 w 130"/>
                <a:gd name="T37" fmla="*/ 95 h 113"/>
                <a:gd name="T38" fmla="*/ 120 w 130"/>
                <a:gd name="T39" fmla="*/ 113 h 113"/>
                <a:gd name="T40" fmla="*/ 123 w 130"/>
                <a:gd name="T41" fmla="*/ 113 h 113"/>
                <a:gd name="T42" fmla="*/ 130 w 130"/>
                <a:gd name="T43" fmla="*/ 32 h 113"/>
                <a:gd name="T44" fmla="*/ 123 w 130"/>
                <a:gd name="T45" fmla="*/ 28 h 113"/>
                <a:gd name="T46" fmla="*/ 116 w 130"/>
                <a:gd name="T47" fmla="*/ 25 h 113"/>
                <a:gd name="T48" fmla="*/ 106 w 130"/>
                <a:gd name="T49" fmla="*/ 18 h 113"/>
                <a:gd name="T50" fmla="*/ 99 w 130"/>
                <a:gd name="T51" fmla="*/ 18 h 113"/>
                <a:gd name="T52" fmla="*/ 92 w 130"/>
                <a:gd name="T53" fmla="*/ 14 h 113"/>
                <a:gd name="T54" fmla="*/ 81 w 130"/>
                <a:gd name="T55" fmla="*/ 18 h 113"/>
                <a:gd name="T56" fmla="*/ 78 w 130"/>
                <a:gd name="T57" fmla="*/ 21 h 113"/>
                <a:gd name="T58" fmla="*/ 78 w 130"/>
                <a:gd name="T59" fmla="*/ 25 h 113"/>
                <a:gd name="T60" fmla="*/ 74 w 130"/>
                <a:gd name="T61" fmla="*/ 28 h 113"/>
                <a:gd name="T62" fmla="*/ 74 w 130"/>
                <a:gd name="T63" fmla="*/ 35 h 113"/>
                <a:gd name="T64" fmla="*/ 70 w 130"/>
                <a:gd name="T65" fmla="*/ 42 h 113"/>
                <a:gd name="T66" fmla="*/ 67 w 130"/>
                <a:gd name="T67" fmla="*/ 46 h 113"/>
                <a:gd name="T68" fmla="*/ 60 w 130"/>
                <a:gd name="T69" fmla="*/ 46 h 113"/>
                <a:gd name="T70" fmla="*/ 53 w 130"/>
                <a:gd name="T71" fmla="*/ 46 h 113"/>
                <a:gd name="T72" fmla="*/ 46 w 130"/>
                <a:gd name="T73" fmla="*/ 42 h 113"/>
                <a:gd name="T74" fmla="*/ 42 w 130"/>
                <a:gd name="T75" fmla="*/ 35 h 113"/>
                <a:gd name="T76" fmla="*/ 39 w 130"/>
                <a:gd name="T77" fmla="*/ 28 h 113"/>
                <a:gd name="T78" fmla="*/ 35 w 130"/>
                <a:gd name="T79" fmla="*/ 21 h 113"/>
                <a:gd name="T80" fmla="*/ 35 w 130"/>
                <a:gd name="T81" fmla="*/ 18 h 113"/>
                <a:gd name="T82" fmla="*/ 32 w 130"/>
                <a:gd name="T83" fmla="*/ 14 h 113"/>
                <a:gd name="T84" fmla="*/ 32 w 130"/>
                <a:gd name="T85" fmla="*/ 14 h 113"/>
                <a:gd name="T86" fmla="*/ 28 w 130"/>
                <a:gd name="T87" fmla="*/ 11 h 113"/>
                <a:gd name="T88" fmla="*/ 25 w 130"/>
                <a:gd name="T89" fmla="*/ 7 h 113"/>
                <a:gd name="T90" fmla="*/ 21 w 130"/>
                <a:gd name="T91" fmla="*/ 4 h 113"/>
                <a:gd name="T92" fmla="*/ 14 w 130"/>
                <a:gd name="T93" fmla="*/ 0 h 113"/>
                <a:gd name="T94" fmla="*/ 7 w 130"/>
                <a:gd name="T95" fmla="*/ 0 h 113"/>
                <a:gd name="T96" fmla="*/ 4 w 130"/>
                <a:gd name="T97" fmla="*/ 7 h 113"/>
                <a:gd name="T98" fmla="*/ 4 w 130"/>
                <a:gd name="T99" fmla="*/ 7 h 113"/>
                <a:gd name="T100" fmla="*/ 0 w 130"/>
                <a:gd name="T101" fmla="*/ 11 h 113"/>
                <a:gd name="T102" fmla="*/ 0 w 130"/>
                <a:gd name="T103" fmla="*/ 11 h 113"/>
                <a:gd name="T104" fmla="*/ 0 w 130"/>
                <a:gd name="T105" fmla="*/ 1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29" name="Freeform 325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>
                <a:gd name="T0" fmla="*/ 458 w 536"/>
                <a:gd name="T1" fmla="*/ 117 h 430"/>
                <a:gd name="T2" fmla="*/ 437 w 536"/>
                <a:gd name="T3" fmla="*/ 95 h 430"/>
                <a:gd name="T4" fmla="*/ 430 w 536"/>
                <a:gd name="T5" fmla="*/ 71 h 430"/>
                <a:gd name="T6" fmla="*/ 416 w 536"/>
                <a:gd name="T7" fmla="*/ 46 h 430"/>
                <a:gd name="T8" fmla="*/ 399 w 536"/>
                <a:gd name="T9" fmla="*/ 43 h 430"/>
                <a:gd name="T10" fmla="*/ 399 w 536"/>
                <a:gd name="T11" fmla="*/ 25 h 430"/>
                <a:gd name="T12" fmla="*/ 391 w 536"/>
                <a:gd name="T13" fmla="*/ 4 h 430"/>
                <a:gd name="T14" fmla="*/ 377 w 536"/>
                <a:gd name="T15" fmla="*/ 7 h 430"/>
                <a:gd name="T16" fmla="*/ 374 w 536"/>
                <a:gd name="T17" fmla="*/ 53 h 430"/>
                <a:gd name="T18" fmla="*/ 356 w 536"/>
                <a:gd name="T19" fmla="*/ 88 h 430"/>
                <a:gd name="T20" fmla="*/ 342 w 536"/>
                <a:gd name="T21" fmla="*/ 81 h 430"/>
                <a:gd name="T22" fmla="*/ 303 w 536"/>
                <a:gd name="T23" fmla="*/ 57 h 430"/>
                <a:gd name="T24" fmla="*/ 310 w 536"/>
                <a:gd name="T25" fmla="*/ 36 h 430"/>
                <a:gd name="T26" fmla="*/ 318 w 536"/>
                <a:gd name="T27" fmla="*/ 22 h 430"/>
                <a:gd name="T28" fmla="*/ 296 w 536"/>
                <a:gd name="T29" fmla="*/ 14 h 430"/>
                <a:gd name="T30" fmla="*/ 272 w 536"/>
                <a:gd name="T31" fmla="*/ 4 h 430"/>
                <a:gd name="T32" fmla="*/ 265 w 536"/>
                <a:gd name="T33" fmla="*/ 11 h 430"/>
                <a:gd name="T34" fmla="*/ 258 w 536"/>
                <a:gd name="T35" fmla="*/ 7 h 430"/>
                <a:gd name="T36" fmla="*/ 247 w 536"/>
                <a:gd name="T37" fmla="*/ 0 h 430"/>
                <a:gd name="T38" fmla="*/ 233 w 536"/>
                <a:gd name="T39" fmla="*/ 11 h 430"/>
                <a:gd name="T40" fmla="*/ 240 w 536"/>
                <a:gd name="T41" fmla="*/ 18 h 430"/>
                <a:gd name="T42" fmla="*/ 212 w 536"/>
                <a:gd name="T43" fmla="*/ 29 h 430"/>
                <a:gd name="T44" fmla="*/ 205 w 536"/>
                <a:gd name="T45" fmla="*/ 46 h 430"/>
                <a:gd name="T46" fmla="*/ 212 w 536"/>
                <a:gd name="T47" fmla="*/ 60 h 430"/>
                <a:gd name="T48" fmla="*/ 198 w 536"/>
                <a:gd name="T49" fmla="*/ 60 h 430"/>
                <a:gd name="T50" fmla="*/ 177 w 536"/>
                <a:gd name="T51" fmla="*/ 50 h 430"/>
                <a:gd name="T52" fmla="*/ 145 w 536"/>
                <a:gd name="T53" fmla="*/ 67 h 430"/>
                <a:gd name="T54" fmla="*/ 134 w 536"/>
                <a:gd name="T55" fmla="*/ 85 h 430"/>
                <a:gd name="T56" fmla="*/ 120 w 536"/>
                <a:gd name="T57" fmla="*/ 95 h 430"/>
                <a:gd name="T58" fmla="*/ 110 w 536"/>
                <a:gd name="T59" fmla="*/ 120 h 430"/>
                <a:gd name="T60" fmla="*/ 64 w 536"/>
                <a:gd name="T61" fmla="*/ 141 h 430"/>
                <a:gd name="T62" fmla="*/ 15 w 536"/>
                <a:gd name="T63" fmla="*/ 159 h 430"/>
                <a:gd name="T64" fmla="*/ 0 w 536"/>
                <a:gd name="T65" fmla="*/ 187 h 430"/>
                <a:gd name="T66" fmla="*/ 7 w 536"/>
                <a:gd name="T67" fmla="*/ 215 h 430"/>
                <a:gd name="T68" fmla="*/ 18 w 536"/>
                <a:gd name="T69" fmla="*/ 282 h 430"/>
                <a:gd name="T70" fmla="*/ 29 w 536"/>
                <a:gd name="T71" fmla="*/ 314 h 430"/>
                <a:gd name="T72" fmla="*/ 18 w 536"/>
                <a:gd name="T73" fmla="*/ 356 h 430"/>
                <a:gd name="T74" fmla="*/ 29 w 536"/>
                <a:gd name="T75" fmla="*/ 360 h 430"/>
                <a:gd name="T76" fmla="*/ 36 w 536"/>
                <a:gd name="T77" fmla="*/ 370 h 430"/>
                <a:gd name="T78" fmla="*/ 67 w 536"/>
                <a:gd name="T79" fmla="*/ 370 h 430"/>
                <a:gd name="T80" fmla="*/ 81 w 536"/>
                <a:gd name="T81" fmla="*/ 356 h 430"/>
                <a:gd name="T82" fmla="*/ 131 w 536"/>
                <a:gd name="T83" fmla="*/ 360 h 430"/>
                <a:gd name="T84" fmla="*/ 148 w 536"/>
                <a:gd name="T85" fmla="*/ 342 h 430"/>
                <a:gd name="T86" fmla="*/ 222 w 536"/>
                <a:gd name="T87" fmla="*/ 310 h 430"/>
                <a:gd name="T88" fmla="*/ 286 w 536"/>
                <a:gd name="T89" fmla="*/ 332 h 430"/>
                <a:gd name="T90" fmla="*/ 349 w 536"/>
                <a:gd name="T91" fmla="*/ 381 h 430"/>
                <a:gd name="T92" fmla="*/ 363 w 536"/>
                <a:gd name="T93" fmla="*/ 413 h 430"/>
                <a:gd name="T94" fmla="*/ 399 w 536"/>
                <a:gd name="T95" fmla="*/ 420 h 430"/>
                <a:gd name="T96" fmla="*/ 420 w 536"/>
                <a:gd name="T97" fmla="*/ 416 h 430"/>
                <a:gd name="T98" fmla="*/ 441 w 536"/>
                <a:gd name="T99" fmla="*/ 430 h 430"/>
                <a:gd name="T100" fmla="*/ 480 w 536"/>
                <a:gd name="T101" fmla="*/ 409 h 430"/>
                <a:gd name="T102" fmla="*/ 487 w 536"/>
                <a:gd name="T103" fmla="*/ 377 h 430"/>
                <a:gd name="T104" fmla="*/ 494 w 536"/>
                <a:gd name="T105" fmla="*/ 353 h 430"/>
                <a:gd name="T106" fmla="*/ 508 w 536"/>
                <a:gd name="T107" fmla="*/ 328 h 430"/>
                <a:gd name="T108" fmla="*/ 536 w 536"/>
                <a:gd name="T109" fmla="*/ 289 h 430"/>
                <a:gd name="T110" fmla="*/ 532 w 536"/>
                <a:gd name="T111" fmla="*/ 222 h 430"/>
                <a:gd name="T112" fmla="*/ 515 w 536"/>
                <a:gd name="T113" fmla="*/ 18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0" name="Freeform 326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>
                <a:gd name="T0" fmla="*/ 0 w 21"/>
                <a:gd name="T1" fmla="*/ 3 h 10"/>
                <a:gd name="T2" fmla="*/ 0 w 21"/>
                <a:gd name="T3" fmla="*/ 7 h 10"/>
                <a:gd name="T4" fmla="*/ 4 w 21"/>
                <a:gd name="T5" fmla="*/ 10 h 10"/>
                <a:gd name="T6" fmla="*/ 11 w 21"/>
                <a:gd name="T7" fmla="*/ 10 h 10"/>
                <a:gd name="T8" fmla="*/ 14 w 21"/>
                <a:gd name="T9" fmla="*/ 10 h 10"/>
                <a:gd name="T10" fmla="*/ 18 w 21"/>
                <a:gd name="T11" fmla="*/ 7 h 10"/>
                <a:gd name="T12" fmla="*/ 21 w 21"/>
                <a:gd name="T13" fmla="*/ 3 h 10"/>
                <a:gd name="T14" fmla="*/ 18 w 21"/>
                <a:gd name="T15" fmla="*/ 3 h 10"/>
                <a:gd name="T16" fmla="*/ 14 w 21"/>
                <a:gd name="T17" fmla="*/ 0 h 10"/>
                <a:gd name="T18" fmla="*/ 11 w 21"/>
                <a:gd name="T19" fmla="*/ 0 h 10"/>
                <a:gd name="T20" fmla="*/ 4 w 21"/>
                <a:gd name="T21" fmla="*/ 0 h 10"/>
                <a:gd name="T22" fmla="*/ 0 w 21"/>
                <a:gd name="T23" fmla="*/ 3 h 10"/>
                <a:gd name="T24" fmla="*/ 0 w 21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1" name="Freeform 327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>
                <a:gd name="T0" fmla="*/ 0 w 21"/>
                <a:gd name="T1" fmla="*/ 4 h 7"/>
                <a:gd name="T2" fmla="*/ 4 w 21"/>
                <a:gd name="T3" fmla="*/ 7 h 7"/>
                <a:gd name="T4" fmla="*/ 7 w 21"/>
                <a:gd name="T5" fmla="*/ 7 h 7"/>
                <a:gd name="T6" fmla="*/ 11 w 21"/>
                <a:gd name="T7" fmla="*/ 7 h 7"/>
                <a:gd name="T8" fmla="*/ 14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  <a:gd name="T14" fmla="*/ 18 w 21"/>
                <a:gd name="T15" fmla="*/ 0 h 7"/>
                <a:gd name="T16" fmla="*/ 11 w 21"/>
                <a:gd name="T17" fmla="*/ 0 h 7"/>
                <a:gd name="T18" fmla="*/ 7 w 21"/>
                <a:gd name="T19" fmla="*/ 0 h 7"/>
                <a:gd name="T20" fmla="*/ 4 w 21"/>
                <a:gd name="T21" fmla="*/ 0 h 7"/>
                <a:gd name="T22" fmla="*/ 0 w 2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2" name="Freeform 328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>
                <a:gd name="T0" fmla="*/ 0 w 15"/>
                <a:gd name="T1" fmla="*/ 14 h 25"/>
                <a:gd name="T2" fmla="*/ 0 w 15"/>
                <a:gd name="T3" fmla="*/ 18 h 25"/>
                <a:gd name="T4" fmla="*/ 4 w 15"/>
                <a:gd name="T5" fmla="*/ 21 h 25"/>
                <a:gd name="T6" fmla="*/ 7 w 15"/>
                <a:gd name="T7" fmla="*/ 25 h 25"/>
                <a:gd name="T8" fmla="*/ 11 w 15"/>
                <a:gd name="T9" fmla="*/ 21 h 25"/>
                <a:gd name="T10" fmla="*/ 15 w 15"/>
                <a:gd name="T11" fmla="*/ 18 h 25"/>
                <a:gd name="T12" fmla="*/ 15 w 15"/>
                <a:gd name="T13" fmla="*/ 14 h 25"/>
                <a:gd name="T14" fmla="*/ 15 w 15"/>
                <a:gd name="T15" fmla="*/ 7 h 25"/>
                <a:gd name="T16" fmla="*/ 11 w 15"/>
                <a:gd name="T17" fmla="*/ 3 h 25"/>
                <a:gd name="T18" fmla="*/ 7 w 15"/>
                <a:gd name="T19" fmla="*/ 0 h 25"/>
                <a:gd name="T20" fmla="*/ 4 w 15"/>
                <a:gd name="T21" fmla="*/ 3 h 25"/>
                <a:gd name="T22" fmla="*/ 0 w 15"/>
                <a:gd name="T23" fmla="*/ 7 h 25"/>
                <a:gd name="T24" fmla="*/ 0 w 15"/>
                <a:gd name="T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3" name="Freeform 329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>
                <a:gd name="T0" fmla="*/ 43 w 43"/>
                <a:gd name="T1" fmla="*/ 7 h 18"/>
                <a:gd name="T2" fmla="*/ 39 w 43"/>
                <a:gd name="T3" fmla="*/ 4 h 18"/>
                <a:gd name="T4" fmla="*/ 32 w 43"/>
                <a:gd name="T5" fmla="*/ 0 h 18"/>
                <a:gd name="T6" fmla="*/ 22 w 43"/>
                <a:gd name="T7" fmla="*/ 0 h 18"/>
                <a:gd name="T8" fmla="*/ 11 w 43"/>
                <a:gd name="T9" fmla="*/ 0 h 18"/>
                <a:gd name="T10" fmla="*/ 4 w 43"/>
                <a:gd name="T11" fmla="*/ 4 h 18"/>
                <a:gd name="T12" fmla="*/ 0 w 43"/>
                <a:gd name="T13" fmla="*/ 7 h 18"/>
                <a:gd name="T14" fmla="*/ 4 w 43"/>
                <a:gd name="T15" fmla="*/ 14 h 18"/>
                <a:gd name="T16" fmla="*/ 11 w 43"/>
                <a:gd name="T17" fmla="*/ 18 h 18"/>
                <a:gd name="T18" fmla="*/ 22 w 43"/>
                <a:gd name="T19" fmla="*/ 18 h 18"/>
                <a:gd name="T20" fmla="*/ 32 w 43"/>
                <a:gd name="T21" fmla="*/ 18 h 18"/>
                <a:gd name="T22" fmla="*/ 39 w 43"/>
                <a:gd name="T23" fmla="*/ 14 h 18"/>
                <a:gd name="T24" fmla="*/ 43 w 43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4" name="Freeform 330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>
                <a:gd name="T0" fmla="*/ 141 w 144"/>
                <a:gd name="T1" fmla="*/ 126 h 155"/>
                <a:gd name="T2" fmla="*/ 144 w 144"/>
                <a:gd name="T3" fmla="*/ 119 h 155"/>
                <a:gd name="T4" fmla="*/ 141 w 144"/>
                <a:gd name="T5" fmla="*/ 116 h 155"/>
                <a:gd name="T6" fmla="*/ 134 w 144"/>
                <a:gd name="T7" fmla="*/ 105 h 155"/>
                <a:gd name="T8" fmla="*/ 120 w 144"/>
                <a:gd name="T9" fmla="*/ 102 h 155"/>
                <a:gd name="T10" fmla="*/ 113 w 144"/>
                <a:gd name="T11" fmla="*/ 84 h 155"/>
                <a:gd name="T12" fmla="*/ 109 w 144"/>
                <a:gd name="T13" fmla="*/ 77 h 155"/>
                <a:gd name="T14" fmla="*/ 116 w 144"/>
                <a:gd name="T15" fmla="*/ 77 h 155"/>
                <a:gd name="T16" fmla="*/ 113 w 144"/>
                <a:gd name="T17" fmla="*/ 74 h 155"/>
                <a:gd name="T18" fmla="*/ 98 w 144"/>
                <a:gd name="T19" fmla="*/ 63 h 155"/>
                <a:gd name="T20" fmla="*/ 84 w 144"/>
                <a:gd name="T21" fmla="*/ 49 h 155"/>
                <a:gd name="T22" fmla="*/ 74 w 144"/>
                <a:gd name="T23" fmla="*/ 42 h 155"/>
                <a:gd name="T24" fmla="*/ 70 w 144"/>
                <a:gd name="T25" fmla="*/ 42 h 155"/>
                <a:gd name="T26" fmla="*/ 46 w 144"/>
                <a:gd name="T27" fmla="*/ 21 h 155"/>
                <a:gd name="T28" fmla="*/ 42 w 144"/>
                <a:gd name="T29" fmla="*/ 17 h 155"/>
                <a:gd name="T30" fmla="*/ 39 w 144"/>
                <a:gd name="T31" fmla="*/ 7 h 155"/>
                <a:gd name="T32" fmla="*/ 28 w 144"/>
                <a:gd name="T33" fmla="*/ 0 h 155"/>
                <a:gd name="T34" fmla="*/ 17 w 144"/>
                <a:gd name="T35" fmla="*/ 0 h 155"/>
                <a:gd name="T36" fmla="*/ 7 w 144"/>
                <a:gd name="T37" fmla="*/ 0 h 155"/>
                <a:gd name="T38" fmla="*/ 0 w 144"/>
                <a:gd name="T39" fmla="*/ 0 h 155"/>
                <a:gd name="T40" fmla="*/ 3 w 144"/>
                <a:gd name="T41" fmla="*/ 7 h 155"/>
                <a:gd name="T42" fmla="*/ 10 w 144"/>
                <a:gd name="T43" fmla="*/ 14 h 155"/>
                <a:gd name="T44" fmla="*/ 17 w 144"/>
                <a:gd name="T45" fmla="*/ 17 h 155"/>
                <a:gd name="T46" fmla="*/ 39 w 144"/>
                <a:gd name="T47" fmla="*/ 45 h 155"/>
                <a:gd name="T48" fmla="*/ 46 w 144"/>
                <a:gd name="T49" fmla="*/ 56 h 155"/>
                <a:gd name="T50" fmla="*/ 46 w 144"/>
                <a:gd name="T51" fmla="*/ 63 h 155"/>
                <a:gd name="T52" fmla="*/ 60 w 144"/>
                <a:gd name="T53" fmla="*/ 81 h 155"/>
                <a:gd name="T54" fmla="*/ 81 w 144"/>
                <a:gd name="T55" fmla="*/ 112 h 155"/>
                <a:gd name="T56" fmla="*/ 105 w 144"/>
                <a:gd name="T57" fmla="*/ 141 h 155"/>
                <a:gd name="T58" fmla="*/ 130 w 144"/>
                <a:gd name="T59" fmla="*/ 155 h 155"/>
                <a:gd name="T60" fmla="*/ 134 w 144"/>
                <a:gd name="T61" fmla="*/ 155 h 155"/>
                <a:gd name="T62" fmla="*/ 141 w 144"/>
                <a:gd name="T63" fmla="*/ 151 h 155"/>
                <a:gd name="T64" fmla="*/ 144 w 144"/>
                <a:gd name="T65" fmla="*/ 141 h 155"/>
                <a:gd name="T66" fmla="*/ 144 w 144"/>
                <a:gd name="T67" fmla="*/ 13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5" name="Freeform 331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>
                <a:gd name="T0" fmla="*/ 116 w 119"/>
                <a:gd name="T1" fmla="*/ 21 h 35"/>
                <a:gd name="T2" fmla="*/ 116 w 119"/>
                <a:gd name="T3" fmla="*/ 21 h 35"/>
                <a:gd name="T4" fmla="*/ 109 w 119"/>
                <a:gd name="T5" fmla="*/ 18 h 35"/>
                <a:gd name="T6" fmla="*/ 105 w 119"/>
                <a:gd name="T7" fmla="*/ 14 h 35"/>
                <a:gd name="T8" fmla="*/ 95 w 119"/>
                <a:gd name="T9" fmla="*/ 14 h 35"/>
                <a:gd name="T10" fmla="*/ 88 w 119"/>
                <a:gd name="T11" fmla="*/ 11 h 35"/>
                <a:gd name="T12" fmla="*/ 81 w 119"/>
                <a:gd name="T13" fmla="*/ 7 h 35"/>
                <a:gd name="T14" fmla="*/ 74 w 119"/>
                <a:gd name="T15" fmla="*/ 7 h 35"/>
                <a:gd name="T16" fmla="*/ 67 w 119"/>
                <a:gd name="T17" fmla="*/ 7 h 35"/>
                <a:gd name="T18" fmla="*/ 60 w 119"/>
                <a:gd name="T19" fmla="*/ 7 h 35"/>
                <a:gd name="T20" fmla="*/ 60 w 119"/>
                <a:gd name="T21" fmla="*/ 7 h 35"/>
                <a:gd name="T22" fmla="*/ 24 w 119"/>
                <a:gd name="T23" fmla="*/ 0 h 35"/>
                <a:gd name="T24" fmla="*/ 17 w 119"/>
                <a:gd name="T25" fmla="*/ 0 h 35"/>
                <a:gd name="T26" fmla="*/ 10 w 119"/>
                <a:gd name="T27" fmla="*/ 0 h 35"/>
                <a:gd name="T28" fmla="*/ 7 w 119"/>
                <a:gd name="T29" fmla="*/ 0 h 35"/>
                <a:gd name="T30" fmla="*/ 3 w 119"/>
                <a:gd name="T31" fmla="*/ 4 h 35"/>
                <a:gd name="T32" fmla="*/ 0 w 119"/>
                <a:gd name="T33" fmla="*/ 4 h 35"/>
                <a:gd name="T34" fmla="*/ 0 w 119"/>
                <a:gd name="T35" fmla="*/ 11 h 35"/>
                <a:gd name="T36" fmla="*/ 21 w 119"/>
                <a:gd name="T37" fmla="*/ 25 h 35"/>
                <a:gd name="T38" fmla="*/ 53 w 119"/>
                <a:gd name="T39" fmla="*/ 25 h 35"/>
                <a:gd name="T40" fmla="*/ 74 w 119"/>
                <a:gd name="T41" fmla="*/ 32 h 35"/>
                <a:gd name="T42" fmla="*/ 77 w 119"/>
                <a:gd name="T43" fmla="*/ 32 h 35"/>
                <a:gd name="T44" fmla="*/ 84 w 119"/>
                <a:gd name="T45" fmla="*/ 32 h 35"/>
                <a:gd name="T46" fmla="*/ 91 w 119"/>
                <a:gd name="T47" fmla="*/ 32 h 35"/>
                <a:gd name="T48" fmla="*/ 98 w 119"/>
                <a:gd name="T49" fmla="*/ 35 h 35"/>
                <a:gd name="T50" fmla="*/ 109 w 119"/>
                <a:gd name="T51" fmla="*/ 35 h 35"/>
                <a:gd name="T52" fmla="*/ 116 w 119"/>
                <a:gd name="T53" fmla="*/ 35 h 35"/>
                <a:gd name="T54" fmla="*/ 119 w 119"/>
                <a:gd name="T55" fmla="*/ 35 h 35"/>
                <a:gd name="T56" fmla="*/ 119 w 119"/>
                <a:gd name="T57" fmla="*/ 32 h 35"/>
                <a:gd name="T58" fmla="*/ 119 w 119"/>
                <a:gd name="T59" fmla="*/ 28 h 35"/>
                <a:gd name="T60" fmla="*/ 119 w 119"/>
                <a:gd name="T61" fmla="*/ 25 h 35"/>
                <a:gd name="T62" fmla="*/ 119 w 119"/>
                <a:gd name="T63" fmla="*/ 21 h 35"/>
                <a:gd name="T64" fmla="*/ 116 w 119"/>
                <a:gd name="T6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6" name="Freeform 332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>
                <a:gd name="T0" fmla="*/ 28 w 64"/>
                <a:gd name="T1" fmla="*/ 3 h 28"/>
                <a:gd name="T2" fmla="*/ 25 w 64"/>
                <a:gd name="T3" fmla="*/ 3 h 28"/>
                <a:gd name="T4" fmla="*/ 18 w 64"/>
                <a:gd name="T5" fmla="*/ 7 h 28"/>
                <a:gd name="T6" fmla="*/ 11 w 64"/>
                <a:gd name="T7" fmla="*/ 10 h 28"/>
                <a:gd name="T8" fmla="*/ 7 w 64"/>
                <a:gd name="T9" fmla="*/ 14 h 28"/>
                <a:gd name="T10" fmla="*/ 4 w 64"/>
                <a:gd name="T11" fmla="*/ 17 h 28"/>
                <a:gd name="T12" fmla="*/ 0 w 64"/>
                <a:gd name="T13" fmla="*/ 17 h 28"/>
                <a:gd name="T14" fmla="*/ 0 w 64"/>
                <a:gd name="T15" fmla="*/ 28 h 28"/>
                <a:gd name="T16" fmla="*/ 18 w 64"/>
                <a:gd name="T17" fmla="*/ 24 h 28"/>
                <a:gd name="T18" fmla="*/ 46 w 64"/>
                <a:gd name="T19" fmla="*/ 14 h 28"/>
                <a:gd name="T20" fmla="*/ 46 w 64"/>
                <a:gd name="T21" fmla="*/ 14 h 28"/>
                <a:gd name="T22" fmla="*/ 50 w 64"/>
                <a:gd name="T23" fmla="*/ 10 h 28"/>
                <a:gd name="T24" fmla="*/ 57 w 64"/>
                <a:gd name="T25" fmla="*/ 7 h 28"/>
                <a:gd name="T26" fmla="*/ 60 w 64"/>
                <a:gd name="T27" fmla="*/ 7 h 28"/>
                <a:gd name="T28" fmla="*/ 64 w 64"/>
                <a:gd name="T29" fmla="*/ 3 h 28"/>
                <a:gd name="T30" fmla="*/ 64 w 64"/>
                <a:gd name="T31" fmla="*/ 0 h 28"/>
                <a:gd name="T32" fmla="*/ 60 w 64"/>
                <a:gd name="T33" fmla="*/ 0 h 28"/>
                <a:gd name="T34" fmla="*/ 57 w 64"/>
                <a:gd name="T35" fmla="*/ 0 h 28"/>
                <a:gd name="T36" fmla="*/ 53 w 64"/>
                <a:gd name="T37" fmla="*/ 0 h 28"/>
                <a:gd name="T38" fmla="*/ 53 w 64"/>
                <a:gd name="T39" fmla="*/ 0 h 28"/>
                <a:gd name="T40" fmla="*/ 53 w 64"/>
                <a:gd name="T41" fmla="*/ 0 h 28"/>
                <a:gd name="T42" fmla="*/ 46 w 64"/>
                <a:gd name="T43" fmla="*/ 3 h 28"/>
                <a:gd name="T44" fmla="*/ 39 w 64"/>
                <a:gd name="T45" fmla="*/ 3 h 28"/>
                <a:gd name="T46" fmla="*/ 36 w 64"/>
                <a:gd name="T47" fmla="*/ 3 h 28"/>
                <a:gd name="T48" fmla="*/ 28 w 64"/>
                <a:gd name="T4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7" name="Freeform 333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>
                <a:gd name="T0" fmla="*/ 21 w 21"/>
                <a:gd name="T1" fmla="*/ 7 h 11"/>
                <a:gd name="T2" fmla="*/ 14 w 21"/>
                <a:gd name="T3" fmla="*/ 4 h 11"/>
                <a:gd name="T4" fmla="*/ 11 w 21"/>
                <a:gd name="T5" fmla="*/ 0 h 11"/>
                <a:gd name="T6" fmla="*/ 4 w 21"/>
                <a:gd name="T7" fmla="*/ 0 h 11"/>
                <a:gd name="T8" fmla="*/ 0 w 21"/>
                <a:gd name="T9" fmla="*/ 4 h 11"/>
                <a:gd name="T10" fmla="*/ 11 w 21"/>
                <a:gd name="T11" fmla="*/ 11 h 11"/>
                <a:gd name="T12" fmla="*/ 21 w 21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8" name="Freeform 334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>
                <a:gd name="T0" fmla="*/ 17 w 81"/>
                <a:gd name="T1" fmla="*/ 28 h 39"/>
                <a:gd name="T2" fmla="*/ 21 w 81"/>
                <a:gd name="T3" fmla="*/ 32 h 39"/>
                <a:gd name="T4" fmla="*/ 24 w 81"/>
                <a:gd name="T5" fmla="*/ 32 h 39"/>
                <a:gd name="T6" fmla="*/ 28 w 81"/>
                <a:gd name="T7" fmla="*/ 35 h 39"/>
                <a:gd name="T8" fmla="*/ 31 w 81"/>
                <a:gd name="T9" fmla="*/ 39 h 39"/>
                <a:gd name="T10" fmla="*/ 38 w 81"/>
                <a:gd name="T11" fmla="*/ 39 h 39"/>
                <a:gd name="T12" fmla="*/ 42 w 81"/>
                <a:gd name="T13" fmla="*/ 35 h 39"/>
                <a:gd name="T14" fmla="*/ 42 w 81"/>
                <a:gd name="T15" fmla="*/ 35 h 39"/>
                <a:gd name="T16" fmla="*/ 42 w 81"/>
                <a:gd name="T17" fmla="*/ 35 h 39"/>
                <a:gd name="T18" fmla="*/ 42 w 81"/>
                <a:gd name="T19" fmla="*/ 35 h 39"/>
                <a:gd name="T20" fmla="*/ 46 w 81"/>
                <a:gd name="T21" fmla="*/ 35 h 39"/>
                <a:gd name="T22" fmla="*/ 49 w 81"/>
                <a:gd name="T23" fmla="*/ 35 h 39"/>
                <a:gd name="T24" fmla="*/ 53 w 81"/>
                <a:gd name="T25" fmla="*/ 32 h 39"/>
                <a:gd name="T26" fmla="*/ 56 w 81"/>
                <a:gd name="T27" fmla="*/ 28 h 39"/>
                <a:gd name="T28" fmla="*/ 60 w 81"/>
                <a:gd name="T29" fmla="*/ 28 h 39"/>
                <a:gd name="T30" fmla="*/ 60 w 81"/>
                <a:gd name="T31" fmla="*/ 28 h 39"/>
                <a:gd name="T32" fmla="*/ 63 w 81"/>
                <a:gd name="T33" fmla="*/ 32 h 39"/>
                <a:gd name="T34" fmla="*/ 74 w 81"/>
                <a:gd name="T35" fmla="*/ 28 h 39"/>
                <a:gd name="T36" fmla="*/ 81 w 81"/>
                <a:gd name="T37" fmla="*/ 25 h 39"/>
                <a:gd name="T38" fmla="*/ 77 w 81"/>
                <a:gd name="T39" fmla="*/ 18 h 39"/>
                <a:gd name="T40" fmla="*/ 74 w 81"/>
                <a:gd name="T41" fmla="*/ 14 h 39"/>
                <a:gd name="T42" fmla="*/ 63 w 81"/>
                <a:gd name="T43" fmla="*/ 14 h 39"/>
                <a:gd name="T44" fmla="*/ 70 w 81"/>
                <a:gd name="T45" fmla="*/ 10 h 39"/>
                <a:gd name="T46" fmla="*/ 60 w 81"/>
                <a:gd name="T47" fmla="*/ 10 h 39"/>
                <a:gd name="T48" fmla="*/ 53 w 81"/>
                <a:gd name="T49" fmla="*/ 7 h 39"/>
                <a:gd name="T50" fmla="*/ 46 w 81"/>
                <a:gd name="T51" fmla="*/ 3 h 39"/>
                <a:gd name="T52" fmla="*/ 42 w 81"/>
                <a:gd name="T53" fmla="*/ 3 h 39"/>
                <a:gd name="T54" fmla="*/ 42 w 81"/>
                <a:gd name="T55" fmla="*/ 3 h 39"/>
                <a:gd name="T56" fmla="*/ 28 w 81"/>
                <a:gd name="T57" fmla="*/ 0 h 39"/>
                <a:gd name="T58" fmla="*/ 17 w 81"/>
                <a:gd name="T59" fmla="*/ 0 h 39"/>
                <a:gd name="T60" fmla="*/ 10 w 81"/>
                <a:gd name="T61" fmla="*/ 0 h 39"/>
                <a:gd name="T62" fmla="*/ 7 w 81"/>
                <a:gd name="T63" fmla="*/ 7 h 39"/>
                <a:gd name="T64" fmla="*/ 10 w 81"/>
                <a:gd name="T65" fmla="*/ 7 h 39"/>
                <a:gd name="T66" fmla="*/ 14 w 81"/>
                <a:gd name="T67" fmla="*/ 7 h 39"/>
                <a:gd name="T68" fmla="*/ 17 w 81"/>
                <a:gd name="T69" fmla="*/ 7 h 39"/>
                <a:gd name="T70" fmla="*/ 21 w 81"/>
                <a:gd name="T71" fmla="*/ 7 h 39"/>
                <a:gd name="T72" fmla="*/ 24 w 81"/>
                <a:gd name="T73" fmla="*/ 10 h 39"/>
                <a:gd name="T74" fmla="*/ 24 w 81"/>
                <a:gd name="T75" fmla="*/ 14 h 39"/>
                <a:gd name="T76" fmla="*/ 24 w 81"/>
                <a:gd name="T77" fmla="*/ 14 h 39"/>
                <a:gd name="T78" fmla="*/ 24 w 81"/>
                <a:gd name="T79" fmla="*/ 18 h 39"/>
                <a:gd name="T80" fmla="*/ 24 w 81"/>
                <a:gd name="T81" fmla="*/ 18 h 39"/>
                <a:gd name="T82" fmla="*/ 24 w 81"/>
                <a:gd name="T83" fmla="*/ 21 h 39"/>
                <a:gd name="T84" fmla="*/ 17 w 81"/>
                <a:gd name="T85" fmla="*/ 21 h 39"/>
                <a:gd name="T86" fmla="*/ 7 w 81"/>
                <a:gd name="T87" fmla="*/ 18 h 39"/>
                <a:gd name="T88" fmla="*/ 0 w 81"/>
                <a:gd name="T89" fmla="*/ 18 h 39"/>
                <a:gd name="T90" fmla="*/ 0 w 81"/>
                <a:gd name="T91" fmla="*/ 21 h 39"/>
                <a:gd name="T92" fmla="*/ 3 w 81"/>
                <a:gd name="T93" fmla="*/ 25 h 39"/>
                <a:gd name="T94" fmla="*/ 7 w 81"/>
                <a:gd name="T95" fmla="*/ 25 h 39"/>
                <a:gd name="T96" fmla="*/ 10 w 81"/>
                <a:gd name="T97" fmla="*/ 25 h 39"/>
                <a:gd name="T98" fmla="*/ 14 w 81"/>
                <a:gd name="T99" fmla="*/ 28 h 39"/>
                <a:gd name="T100" fmla="*/ 17 w 81"/>
                <a:gd name="T101" fmla="*/ 28 h 39"/>
                <a:gd name="T102" fmla="*/ 38 w 81"/>
                <a:gd name="T103" fmla="*/ 18 h 39"/>
                <a:gd name="T104" fmla="*/ 42 w 81"/>
                <a:gd name="T105" fmla="*/ 18 h 39"/>
                <a:gd name="T106" fmla="*/ 42 w 81"/>
                <a:gd name="T107" fmla="*/ 14 h 39"/>
                <a:gd name="T108" fmla="*/ 46 w 81"/>
                <a:gd name="T109" fmla="*/ 10 h 39"/>
                <a:gd name="T110" fmla="*/ 46 w 81"/>
                <a:gd name="T111" fmla="*/ 14 h 39"/>
                <a:gd name="T112" fmla="*/ 42 w 81"/>
                <a:gd name="T113" fmla="*/ 18 h 39"/>
                <a:gd name="T114" fmla="*/ 38 w 81"/>
                <a:gd name="T115" fmla="*/ 18 h 39"/>
                <a:gd name="T116" fmla="*/ 38 w 81"/>
                <a:gd name="T117" fmla="*/ 21 h 39"/>
                <a:gd name="T118" fmla="*/ 38 w 81"/>
                <a:gd name="T119" fmla="*/ 21 h 39"/>
                <a:gd name="T120" fmla="*/ 38 w 81"/>
                <a:gd name="T121" fmla="*/ 21 h 39"/>
                <a:gd name="T122" fmla="*/ 38 w 81"/>
                <a:gd name="T123" fmla="*/ 21 h 39"/>
                <a:gd name="T124" fmla="*/ 38 w 81"/>
                <a:gd name="T125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39" name="Freeform 335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>
                <a:gd name="T0" fmla="*/ 98 w 151"/>
                <a:gd name="T1" fmla="*/ 52 h 56"/>
                <a:gd name="T2" fmla="*/ 98 w 151"/>
                <a:gd name="T3" fmla="*/ 56 h 56"/>
                <a:gd name="T4" fmla="*/ 102 w 151"/>
                <a:gd name="T5" fmla="*/ 56 h 56"/>
                <a:gd name="T6" fmla="*/ 105 w 151"/>
                <a:gd name="T7" fmla="*/ 56 h 56"/>
                <a:gd name="T8" fmla="*/ 112 w 151"/>
                <a:gd name="T9" fmla="*/ 56 h 56"/>
                <a:gd name="T10" fmla="*/ 120 w 151"/>
                <a:gd name="T11" fmla="*/ 56 h 56"/>
                <a:gd name="T12" fmla="*/ 127 w 151"/>
                <a:gd name="T13" fmla="*/ 56 h 56"/>
                <a:gd name="T14" fmla="*/ 134 w 151"/>
                <a:gd name="T15" fmla="*/ 56 h 56"/>
                <a:gd name="T16" fmla="*/ 148 w 151"/>
                <a:gd name="T17" fmla="*/ 56 h 56"/>
                <a:gd name="T18" fmla="*/ 148 w 151"/>
                <a:gd name="T19" fmla="*/ 52 h 56"/>
                <a:gd name="T20" fmla="*/ 151 w 151"/>
                <a:gd name="T21" fmla="*/ 52 h 56"/>
                <a:gd name="T22" fmla="*/ 151 w 151"/>
                <a:gd name="T23" fmla="*/ 49 h 56"/>
                <a:gd name="T24" fmla="*/ 148 w 151"/>
                <a:gd name="T25" fmla="*/ 45 h 56"/>
                <a:gd name="T26" fmla="*/ 130 w 151"/>
                <a:gd name="T27" fmla="*/ 35 h 56"/>
                <a:gd name="T28" fmla="*/ 127 w 151"/>
                <a:gd name="T29" fmla="*/ 31 h 56"/>
                <a:gd name="T30" fmla="*/ 95 w 151"/>
                <a:gd name="T31" fmla="*/ 21 h 56"/>
                <a:gd name="T32" fmla="*/ 81 w 151"/>
                <a:gd name="T33" fmla="*/ 21 h 56"/>
                <a:gd name="T34" fmla="*/ 81 w 151"/>
                <a:gd name="T35" fmla="*/ 21 h 56"/>
                <a:gd name="T36" fmla="*/ 77 w 151"/>
                <a:gd name="T37" fmla="*/ 17 h 56"/>
                <a:gd name="T38" fmla="*/ 70 w 151"/>
                <a:gd name="T39" fmla="*/ 14 h 56"/>
                <a:gd name="T40" fmla="*/ 63 w 151"/>
                <a:gd name="T41" fmla="*/ 7 h 56"/>
                <a:gd name="T42" fmla="*/ 35 w 151"/>
                <a:gd name="T43" fmla="*/ 0 h 56"/>
                <a:gd name="T44" fmla="*/ 21 w 151"/>
                <a:gd name="T45" fmla="*/ 3 h 56"/>
                <a:gd name="T46" fmla="*/ 21 w 151"/>
                <a:gd name="T47" fmla="*/ 3 h 56"/>
                <a:gd name="T48" fmla="*/ 14 w 151"/>
                <a:gd name="T49" fmla="*/ 3 h 56"/>
                <a:gd name="T50" fmla="*/ 7 w 151"/>
                <a:gd name="T51" fmla="*/ 7 h 56"/>
                <a:gd name="T52" fmla="*/ 3 w 151"/>
                <a:gd name="T53" fmla="*/ 14 h 56"/>
                <a:gd name="T54" fmla="*/ 0 w 151"/>
                <a:gd name="T55" fmla="*/ 17 h 56"/>
                <a:gd name="T56" fmla="*/ 3 w 151"/>
                <a:gd name="T57" fmla="*/ 21 h 56"/>
                <a:gd name="T58" fmla="*/ 7 w 151"/>
                <a:gd name="T59" fmla="*/ 21 h 56"/>
                <a:gd name="T60" fmla="*/ 10 w 151"/>
                <a:gd name="T61" fmla="*/ 21 h 56"/>
                <a:gd name="T62" fmla="*/ 14 w 151"/>
                <a:gd name="T63" fmla="*/ 21 h 56"/>
                <a:gd name="T64" fmla="*/ 21 w 151"/>
                <a:gd name="T65" fmla="*/ 21 h 56"/>
                <a:gd name="T66" fmla="*/ 24 w 151"/>
                <a:gd name="T67" fmla="*/ 17 h 56"/>
                <a:gd name="T68" fmla="*/ 31 w 151"/>
                <a:gd name="T69" fmla="*/ 17 h 56"/>
                <a:gd name="T70" fmla="*/ 35 w 151"/>
                <a:gd name="T71" fmla="*/ 17 h 56"/>
                <a:gd name="T72" fmla="*/ 39 w 151"/>
                <a:gd name="T73" fmla="*/ 17 h 56"/>
                <a:gd name="T74" fmla="*/ 42 w 151"/>
                <a:gd name="T75" fmla="*/ 21 h 56"/>
                <a:gd name="T76" fmla="*/ 49 w 151"/>
                <a:gd name="T77" fmla="*/ 21 h 56"/>
                <a:gd name="T78" fmla="*/ 56 w 151"/>
                <a:gd name="T79" fmla="*/ 24 h 56"/>
                <a:gd name="T80" fmla="*/ 60 w 151"/>
                <a:gd name="T81" fmla="*/ 24 h 56"/>
                <a:gd name="T82" fmla="*/ 74 w 151"/>
                <a:gd name="T83" fmla="*/ 31 h 56"/>
                <a:gd name="T84" fmla="*/ 74 w 151"/>
                <a:gd name="T85" fmla="*/ 35 h 56"/>
                <a:gd name="T86" fmla="*/ 77 w 151"/>
                <a:gd name="T87" fmla="*/ 38 h 56"/>
                <a:gd name="T88" fmla="*/ 84 w 151"/>
                <a:gd name="T89" fmla="*/ 38 h 56"/>
                <a:gd name="T90" fmla="*/ 95 w 151"/>
                <a:gd name="T91" fmla="*/ 42 h 56"/>
                <a:gd name="T92" fmla="*/ 105 w 151"/>
                <a:gd name="T93" fmla="*/ 42 h 56"/>
                <a:gd name="T94" fmla="*/ 105 w 151"/>
                <a:gd name="T95" fmla="*/ 45 h 56"/>
                <a:gd name="T96" fmla="*/ 98 w 151"/>
                <a:gd name="T97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0" name="Freeform 336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>
                <a:gd name="T0" fmla="*/ 11 w 32"/>
                <a:gd name="T1" fmla="*/ 0 h 14"/>
                <a:gd name="T2" fmla="*/ 4 w 32"/>
                <a:gd name="T3" fmla="*/ 4 h 14"/>
                <a:gd name="T4" fmla="*/ 0 w 32"/>
                <a:gd name="T5" fmla="*/ 7 h 14"/>
                <a:gd name="T6" fmla="*/ 0 w 32"/>
                <a:gd name="T7" fmla="*/ 11 h 14"/>
                <a:gd name="T8" fmla="*/ 7 w 32"/>
                <a:gd name="T9" fmla="*/ 14 h 14"/>
                <a:gd name="T10" fmla="*/ 14 w 32"/>
                <a:gd name="T11" fmla="*/ 11 h 14"/>
                <a:gd name="T12" fmla="*/ 25 w 32"/>
                <a:gd name="T13" fmla="*/ 14 h 14"/>
                <a:gd name="T14" fmla="*/ 25 w 32"/>
                <a:gd name="T15" fmla="*/ 11 h 14"/>
                <a:gd name="T16" fmla="*/ 32 w 32"/>
                <a:gd name="T17" fmla="*/ 4 h 14"/>
                <a:gd name="T18" fmla="*/ 21 w 32"/>
                <a:gd name="T19" fmla="*/ 0 h 14"/>
                <a:gd name="T20" fmla="*/ 11 w 3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1" name="Freeform 337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>
                <a:gd name="T0" fmla="*/ 0 w 10"/>
                <a:gd name="T1" fmla="*/ 14 h 18"/>
                <a:gd name="T2" fmla="*/ 0 w 10"/>
                <a:gd name="T3" fmla="*/ 14 h 18"/>
                <a:gd name="T4" fmla="*/ 3 w 10"/>
                <a:gd name="T5" fmla="*/ 14 h 18"/>
                <a:gd name="T6" fmla="*/ 3 w 10"/>
                <a:gd name="T7" fmla="*/ 18 h 18"/>
                <a:gd name="T8" fmla="*/ 7 w 10"/>
                <a:gd name="T9" fmla="*/ 18 h 18"/>
                <a:gd name="T10" fmla="*/ 7 w 10"/>
                <a:gd name="T11" fmla="*/ 18 h 18"/>
                <a:gd name="T12" fmla="*/ 10 w 10"/>
                <a:gd name="T13" fmla="*/ 14 h 18"/>
                <a:gd name="T14" fmla="*/ 10 w 10"/>
                <a:gd name="T15" fmla="*/ 7 h 18"/>
                <a:gd name="T16" fmla="*/ 7 w 10"/>
                <a:gd name="T17" fmla="*/ 0 h 18"/>
                <a:gd name="T18" fmla="*/ 7 w 10"/>
                <a:gd name="T19" fmla="*/ 0 h 18"/>
                <a:gd name="T20" fmla="*/ 3 w 10"/>
                <a:gd name="T21" fmla="*/ 0 h 18"/>
                <a:gd name="T22" fmla="*/ 3 w 10"/>
                <a:gd name="T23" fmla="*/ 0 h 18"/>
                <a:gd name="T24" fmla="*/ 0 w 10"/>
                <a:gd name="T25" fmla="*/ 0 h 18"/>
                <a:gd name="T26" fmla="*/ 0 w 10"/>
                <a:gd name="T27" fmla="*/ 4 h 18"/>
                <a:gd name="T28" fmla="*/ 0 w 10"/>
                <a:gd name="T29" fmla="*/ 7 h 18"/>
                <a:gd name="T30" fmla="*/ 0 w 10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2" name="Freeform 338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>
                <a:gd name="T0" fmla="*/ 11 w 18"/>
                <a:gd name="T1" fmla="*/ 0 h 25"/>
                <a:gd name="T2" fmla="*/ 7 w 18"/>
                <a:gd name="T3" fmla="*/ 0 h 25"/>
                <a:gd name="T4" fmla="*/ 7 w 18"/>
                <a:gd name="T5" fmla="*/ 0 h 25"/>
                <a:gd name="T6" fmla="*/ 4 w 18"/>
                <a:gd name="T7" fmla="*/ 0 h 25"/>
                <a:gd name="T8" fmla="*/ 4 w 18"/>
                <a:gd name="T9" fmla="*/ 3 h 25"/>
                <a:gd name="T10" fmla="*/ 0 w 18"/>
                <a:gd name="T11" fmla="*/ 7 h 25"/>
                <a:gd name="T12" fmla="*/ 0 w 18"/>
                <a:gd name="T13" fmla="*/ 14 h 25"/>
                <a:gd name="T14" fmla="*/ 0 w 18"/>
                <a:gd name="T15" fmla="*/ 14 h 25"/>
                <a:gd name="T16" fmla="*/ 0 w 18"/>
                <a:gd name="T17" fmla="*/ 17 h 25"/>
                <a:gd name="T18" fmla="*/ 0 w 18"/>
                <a:gd name="T19" fmla="*/ 21 h 25"/>
                <a:gd name="T20" fmla="*/ 0 w 18"/>
                <a:gd name="T21" fmla="*/ 21 h 25"/>
                <a:gd name="T22" fmla="*/ 4 w 18"/>
                <a:gd name="T23" fmla="*/ 25 h 25"/>
                <a:gd name="T24" fmla="*/ 7 w 18"/>
                <a:gd name="T25" fmla="*/ 21 h 25"/>
                <a:gd name="T26" fmla="*/ 14 w 18"/>
                <a:gd name="T27" fmla="*/ 17 h 25"/>
                <a:gd name="T28" fmla="*/ 14 w 18"/>
                <a:gd name="T29" fmla="*/ 17 h 25"/>
                <a:gd name="T30" fmla="*/ 18 w 18"/>
                <a:gd name="T31" fmla="*/ 14 h 25"/>
                <a:gd name="T32" fmla="*/ 14 w 18"/>
                <a:gd name="T33" fmla="*/ 7 h 25"/>
                <a:gd name="T34" fmla="*/ 14 w 18"/>
                <a:gd name="T35" fmla="*/ 3 h 25"/>
                <a:gd name="T36" fmla="*/ 11 w 18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3" name="Freeform 339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>
                <a:gd name="T0" fmla="*/ 2269 w 2660"/>
                <a:gd name="T1" fmla="*/ 395 h 1723"/>
                <a:gd name="T2" fmla="*/ 2093 w 2660"/>
                <a:gd name="T3" fmla="*/ 303 h 1723"/>
                <a:gd name="T4" fmla="*/ 1889 w 2660"/>
                <a:gd name="T5" fmla="*/ 342 h 1723"/>
                <a:gd name="T6" fmla="*/ 1638 w 2660"/>
                <a:gd name="T7" fmla="*/ 194 h 1723"/>
                <a:gd name="T8" fmla="*/ 1603 w 2660"/>
                <a:gd name="T9" fmla="*/ 53 h 1723"/>
                <a:gd name="T10" fmla="*/ 1455 w 2660"/>
                <a:gd name="T11" fmla="*/ 81 h 1723"/>
                <a:gd name="T12" fmla="*/ 1300 w 2660"/>
                <a:gd name="T13" fmla="*/ 166 h 1723"/>
                <a:gd name="T14" fmla="*/ 1247 w 2660"/>
                <a:gd name="T15" fmla="*/ 395 h 1723"/>
                <a:gd name="T16" fmla="*/ 1156 w 2660"/>
                <a:gd name="T17" fmla="*/ 261 h 1723"/>
                <a:gd name="T18" fmla="*/ 1145 w 2660"/>
                <a:gd name="T19" fmla="*/ 412 h 1723"/>
                <a:gd name="T20" fmla="*/ 1202 w 2660"/>
                <a:gd name="T21" fmla="*/ 543 h 1723"/>
                <a:gd name="T22" fmla="*/ 1121 w 2660"/>
                <a:gd name="T23" fmla="*/ 451 h 1723"/>
                <a:gd name="T24" fmla="*/ 1110 w 2660"/>
                <a:gd name="T25" fmla="*/ 451 h 1723"/>
                <a:gd name="T26" fmla="*/ 1043 w 2660"/>
                <a:gd name="T27" fmla="*/ 310 h 1723"/>
                <a:gd name="T28" fmla="*/ 853 w 2660"/>
                <a:gd name="T29" fmla="*/ 423 h 1723"/>
                <a:gd name="T30" fmla="*/ 712 w 2660"/>
                <a:gd name="T31" fmla="*/ 430 h 1723"/>
                <a:gd name="T32" fmla="*/ 599 w 2660"/>
                <a:gd name="T33" fmla="*/ 571 h 1723"/>
                <a:gd name="T34" fmla="*/ 578 w 2660"/>
                <a:gd name="T35" fmla="*/ 402 h 1723"/>
                <a:gd name="T36" fmla="*/ 434 w 2660"/>
                <a:gd name="T37" fmla="*/ 342 h 1723"/>
                <a:gd name="T38" fmla="*/ 293 w 2660"/>
                <a:gd name="T39" fmla="*/ 546 h 1723"/>
                <a:gd name="T40" fmla="*/ 240 w 2660"/>
                <a:gd name="T41" fmla="*/ 754 h 1723"/>
                <a:gd name="T42" fmla="*/ 356 w 2660"/>
                <a:gd name="T43" fmla="*/ 779 h 1723"/>
                <a:gd name="T44" fmla="*/ 441 w 2660"/>
                <a:gd name="T45" fmla="*/ 532 h 1723"/>
                <a:gd name="T46" fmla="*/ 518 w 2660"/>
                <a:gd name="T47" fmla="*/ 694 h 1723"/>
                <a:gd name="T48" fmla="*/ 412 w 2660"/>
                <a:gd name="T49" fmla="*/ 779 h 1723"/>
                <a:gd name="T50" fmla="*/ 268 w 2660"/>
                <a:gd name="T51" fmla="*/ 811 h 1723"/>
                <a:gd name="T52" fmla="*/ 191 w 2660"/>
                <a:gd name="T53" fmla="*/ 885 h 1723"/>
                <a:gd name="T54" fmla="*/ 191 w 2660"/>
                <a:gd name="T55" fmla="*/ 948 h 1723"/>
                <a:gd name="T56" fmla="*/ 102 w 2660"/>
                <a:gd name="T57" fmla="*/ 1001 h 1723"/>
                <a:gd name="T58" fmla="*/ 18 w 2660"/>
                <a:gd name="T59" fmla="*/ 1184 h 1723"/>
                <a:gd name="T60" fmla="*/ 127 w 2660"/>
                <a:gd name="T61" fmla="*/ 1138 h 1723"/>
                <a:gd name="T62" fmla="*/ 346 w 2660"/>
                <a:gd name="T63" fmla="*/ 1156 h 1723"/>
                <a:gd name="T64" fmla="*/ 314 w 2660"/>
                <a:gd name="T65" fmla="*/ 1040 h 1723"/>
                <a:gd name="T66" fmla="*/ 423 w 2660"/>
                <a:gd name="T67" fmla="*/ 1198 h 1723"/>
                <a:gd name="T68" fmla="*/ 508 w 2660"/>
                <a:gd name="T69" fmla="*/ 1096 h 1723"/>
                <a:gd name="T70" fmla="*/ 571 w 2660"/>
                <a:gd name="T71" fmla="*/ 1025 h 1723"/>
                <a:gd name="T72" fmla="*/ 624 w 2660"/>
                <a:gd name="T73" fmla="*/ 1029 h 1723"/>
                <a:gd name="T74" fmla="*/ 606 w 2660"/>
                <a:gd name="T75" fmla="*/ 1107 h 1723"/>
                <a:gd name="T76" fmla="*/ 483 w 2660"/>
                <a:gd name="T77" fmla="*/ 1149 h 1723"/>
                <a:gd name="T78" fmla="*/ 603 w 2660"/>
                <a:gd name="T79" fmla="*/ 1205 h 1723"/>
                <a:gd name="T80" fmla="*/ 599 w 2660"/>
                <a:gd name="T81" fmla="*/ 1343 h 1723"/>
                <a:gd name="T82" fmla="*/ 708 w 2660"/>
                <a:gd name="T83" fmla="*/ 1561 h 1723"/>
                <a:gd name="T84" fmla="*/ 877 w 2660"/>
                <a:gd name="T85" fmla="*/ 1473 h 1723"/>
                <a:gd name="T86" fmla="*/ 832 w 2660"/>
                <a:gd name="T87" fmla="*/ 1406 h 1723"/>
                <a:gd name="T88" fmla="*/ 849 w 2660"/>
                <a:gd name="T89" fmla="*/ 1357 h 1723"/>
                <a:gd name="T90" fmla="*/ 983 w 2660"/>
                <a:gd name="T91" fmla="*/ 1385 h 1723"/>
                <a:gd name="T92" fmla="*/ 1075 w 2660"/>
                <a:gd name="T93" fmla="*/ 1441 h 1723"/>
                <a:gd name="T94" fmla="*/ 1184 w 2660"/>
                <a:gd name="T95" fmla="*/ 1554 h 1723"/>
                <a:gd name="T96" fmla="*/ 1346 w 2660"/>
                <a:gd name="T97" fmla="*/ 1431 h 1723"/>
                <a:gd name="T98" fmla="*/ 1455 w 2660"/>
                <a:gd name="T99" fmla="*/ 1660 h 1723"/>
                <a:gd name="T100" fmla="*/ 1455 w 2660"/>
                <a:gd name="T101" fmla="*/ 1540 h 1723"/>
                <a:gd name="T102" fmla="*/ 1533 w 2660"/>
                <a:gd name="T103" fmla="*/ 1455 h 1723"/>
                <a:gd name="T104" fmla="*/ 1628 w 2660"/>
                <a:gd name="T105" fmla="*/ 1420 h 1723"/>
                <a:gd name="T106" fmla="*/ 1755 w 2660"/>
                <a:gd name="T107" fmla="*/ 1188 h 1723"/>
                <a:gd name="T108" fmla="*/ 1741 w 2660"/>
                <a:gd name="T109" fmla="*/ 1159 h 1723"/>
                <a:gd name="T110" fmla="*/ 1825 w 2660"/>
                <a:gd name="T111" fmla="*/ 1159 h 1723"/>
                <a:gd name="T112" fmla="*/ 1882 w 2660"/>
                <a:gd name="T113" fmla="*/ 1064 h 1723"/>
                <a:gd name="T114" fmla="*/ 1934 w 2660"/>
                <a:gd name="T115" fmla="*/ 839 h 1723"/>
                <a:gd name="T116" fmla="*/ 2283 w 2660"/>
                <a:gd name="T117" fmla="*/ 680 h 1723"/>
                <a:gd name="T118" fmla="*/ 2297 w 2660"/>
                <a:gd name="T119" fmla="*/ 768 h 1723"/>
                <a:gd name="T120" fmla="*/ 2505 w 2660"/>
                <a:gd name="T121" fmla="*/ 645 h 1723"/>
                <a:gd name="T122" fmla="*/ 2621 w 2660"/>
                <a:gd name="T123" fmla="*/ 578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4" name="Freeform 340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>
                <a:gd name="T0" fmla="*/ 1585 w 1828"/>
                <a:gd name="T1" fmla="*/ 1427 h 2470"/>
                <a:gd name="T2" fmla="*/ 1384 w 1828"/>
                <a:gd name="T3" fmla="*/ 1262 h 2470"/>
                <a:gd name="T4" fmla="*/ 1314 w 1828"/>
                <a:gd name="T5" fmla="*/ 1237 h 2470"/>
                <a:gd name="T6" fmla="*/ 1176 w 1828"/>
                <a:gd name="T7" fmla="*/ 1318 h 2470"/>
                <a:gd name="T8" fmla="*/ 1134 w 1828"/>
                <a:gd name="T9" fmla="*/ 1237 h 2470"/>
                <a:gd name="T10" fmla="*/ 1088 w 1828"/>
                <a:gd name="T11" fmla="*/ 1149 h 2470"/>
                <a:gd name="T12" fmla="*/ 954 w 1828"/>
                <a:gd name="T13" fmla="*/ 1145 h 2470"/>
                <a:gd name="T14" fmla="*/ 1144 w 1828"/>
                <a:gd name="T15" fmla="*/ 1054 h 2470"/>
                <a:gd name="T16" fmla="*/ 1236 w 1828"/>
                <a:gd name="T17" fmla="*/ 902 h 2470"/>
                <a:gd name="T18" fmla="*/ 1289 w 1828"/>
                <a:gd name="T19" fmla="*/ 811 h 2470"/>
                <a:gd name="T20" fmla="*/ 1395 w 1828"/>
                <a:gd name="T21" fmla="*/ 733 h 2470"/>
                <a:gd name="T22" fmla="*/ 1373 w 1828"/>
                <a:gd name="T23" fmla="*/ 677 h 2470"/>
                <a:gd name="T24" fmla="*/ 1476 w 1828"/>
                <a:gd name="T25" fmla="*/ 617 h 2470"/>
                <a:gd name="T26" fmla="*/ 1398 w 1828"/>
                <a:gd name="T27" fmla="*/ 398 h 2470"/>
                <a:gd name="T28" fmla="*/ 1225 w 1828"/>
                <a:gd name="T29" fmla="*/ 324 h 2470"/>
                <a:gd name="T30" fmla="*/ 1197 w 1828"/>
                <a:gd name="T31" fmla="*/ 582 h 2470"/>
                <a:gd name="T32" fmla="*/ 1060 w 1828"/>
                <a:gd name="T33" fmla="*/ 515 h 2470"/>
                <a:gd name="T34" fmla="*/ 1067 w 1828"/>
                <a:gd name="T35" fmla="*/ 314 h 2470"/>
                <a:gd name="T36" fmla="*/ 1159 w 1828"/>
                <a:gd name="T37" fmla="*/ 194 h 2470"/>
                <a:gd name="T38" fmla="*/ 1113 w 1828"/>
                <a:gd name="T39" fmla="*/ 141 h 2470"/>
                <a:gd name="T40" fmla="*/ 1035 w 1828"/>
                <a:gd name="T41" fmla="*/ 43 h 2470"/>
                <a:gd name="T42" fmla="*/ 1025 w 1828"/>
                <a:gd name="T43" fmla="*/ 131 h 2470"/>
                <a:gd name="T44" fmla="*/ 884 w 1828"/>
                <a:gd name="T45" fmla="*/ 155 h 2470"/>
                <a:gd name="T46" fmla="*/ 785 w 1828"/>
                <a:gd name="T47" fmla="*/ 166 h 2470"/>
                <a:gd name="T48" fmla="*/ 690 w 1828"/>
                <a:gd name="T49" fmla="*/ 117 h 2470"/>
                <a:gd name="T50" fmla="*/ 535 w 1828"/>
                <a:gd name="T51" fmla="*/ 67 h 2470"/>
                <a:gd name="T52" fmla="*/ 327 w 1828"/>
                <a:gd name="T53" fmla="*/ 74 h 2470"/>
                <a:gd name="T54" fmla="*/ 123 w 1828"/>
                <a:gd name="T55" fmla="*/ 36 h 2470"/>
                <a:gd name="T56" fmla="*/ 0 w 1828"/>
                <a:gd name="T57" fmla="*/ 240 h 2470"/>
                <a:gd name="T58" fmla="*/ 28 w 1828"/>
                <a:gd name="T59" fmla="*/ 370 h 2470"/>
                <a:gd name="T60" fmla="*/ 140 w 1828"/>
                <a:gd name="T61" fmla="*/ 448 h 2470"/>
                <a:gd name="T62" fmla="*/ 214 w 1828"/>
                <a:gd name="T63" fmla="*/ 370 h 2470"/>
                <a:gd name="T64" fmla="*/ 285 w 1828"/>
                <a:gd name="T65" fmla="*/ 381 h 2470"/>
                <a:gd name="T66" fmla="*/ 486 w 1828"/>
                <a:gd name="T67" fmla="*/ 497 h 2470"/>
                <a:gd name="T68" fmla="*/ 598 w 1828"/>
                <a:gd name="T69" fmla="*/ 684 h 2470"/>
                <a:gd name="T70" fmla="*/ 715 w 1828"/>
                <a:gd name="T71" fmla="*/ 1040 h 2470"/>
                <a:gd name="T72" fmla="*/ 778 w 1828"/>
                <a:gd name="T73" fmla="*/ 1050 h 2470"/>
                <a:gd name="T74" fmla="*/ 1032 w 1828"/>
                <a:gd name="T75" fmla="*/ 1247 h 2470"/>
                <a:gd name="T76" fmla="*/ 1095 w 1828"/>
                <a:gd name="T77" fmla="*/ 1286 h 2470"/>
                <a:gd name="T78" fmla="*/ 1106 w 1828"/>
                <a:gd name="T79" fmla="*/ 1307 h 2470"/>
                <a:gd name="T80" fmla="*/ 1194 w 1828"/>
                <a:gd name="T81" fmla="*/ 1325 h 2470"/>
                <a:gd name="T82" fmla="*/ 1152 w 1828"/>
                <a:gd name="T83" fmla="*/ 1494 h 2470"/>
                <a:gd name="T84" fmla="*/ 1303 w 1828"/>
                <a:gd name="T85" fmla="*/ 1709 h 2470"/>
                <a:gd name="T86" fmla="*/ 1282 w 1828"/>
                <a:gd name="T87" fmla="*/ 2075 h 2470"/>
                <a:gd name="T88" fmla="*/ 1377 w 1828"/>
                <a:gd name="T89" fmla="*/ 2463 h 2470"/>
                <a:gd name="T90" fmla="*/ 1349 w 1828"/>
                <a:gd name="T91" fmla="*/ 2216 h 2470"/>
                <a:gd name="T92" fmla="*/ 1486 w 1828"/>
                <a:gd name="T93" fmla="*/ 1987 h 2470"/>
                <a:gd name="T94" fmla="*/ 1828 w 1828"/>
                <a:gd name="T95" fmla="*/ 1519 h 2470"/>
                <a:gd name="T96" fmla="*/ 1345 w 1828"/>
                <a:gd name="T97" fmla="*/ 694 h 2470"/>
                <a:gd name="T98" fmla="*/ 1141 w 1828"/>
                <a:gd name="T99" fmla="*/ 712 h 2470"/>
                <a:gd name="T100" fmla="*/ 1155 w 1828"/>
                <a:gd name="T101" fmla="*/ 790 h 2470"/>
                <a:gd name="T102" fmla="*/ 1197 w 1828"/>
                <a:gd name="T103" fmla="*/ 782 h 2470"/>
                <a:gd name="T104" fmla="*/ 1088 w 1828"/>
                <a:gd name="T105" fmla="*/ 800 h 2470"/>
                <a:gd name="T106" fmla="*/ 1025 w 1828"/>
                <a:gd name="T107" fmla="*/ 708 h 2470"/>
                <a:gd name="T108" fmla="*/ 1120 w 1828"/>
                <a:gd name="T109" fmla="*/ 1223 h 2470"/>
                <a:gd name="T110" fmla="*/ 1331 w 1828"/>
                <a:gd name="T111" fmla="*/ 1656 h 2470"/>
                <a:gd name="T112" fmla="*/ 1345 w 1828"/>
                <a:gd name="T113" fmla="*/ 1589 h 2470"/>
                <a:gd name="T114" fmla="*/ 1483 w 1828"/>
                <a:gd name="T115" fmla="*/ 1378 h 2470"/>
                <a:gd name="T116" fmla="*/ 1409 w 1828"/>
                <a:gd name="T117" fmla="*/ 1378 h 2470"/>
                <a:gd name="T118" fmla="*/ 1528 w 1828"/>
                <a:gd name="T119" fmla="*/ 1374 h 2470"/>
                <a:gd name="T120" fmla="*/ 1384 w 1828"/>
                <a:gd name="T121" fmla="*/ 1413 h 2470"/>
                <a:gd name="T122" fmla="*/ 1225 w 1828"/>
                <a:gd name="T123" fmla="*/ 1410 h 2470"/>
                <a:gd name="T124" fmla="*/ 1391 w 1828"/>
                <a:gd name="T125" fmla="*/ 1769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grpSp>
          <p:nvGrpSpPr>
            <p:cNvPr id="145" name="Group 341"/>
            <p:cNvGrpSpPr>
              <a:grpSpLocks/>
            </p:cNvGrpSpPr>
            <p:nvPr userDrawn="1"/>
          </p:nvGrpSpPr>
          <p:grpSpPr bwMode="auto">
            <a:xfrm>
              <a:off x="3794" y="346"/>
              <a:ext cx="1173" cy="782"/>
              <a:chOff x="698" y="-2896"/>
              <a:chExt cx="1216" cy="793"/>
            </a:xfrm>
          </p:grpSpPr>
          <p:sp>
            <p:nvSpPr>
              <p:cNvPr id="148" name="Freeform 342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>
                  <a:gd name="T0" fmla="*/ 0 w 25"/>
                  <a:gd name="T1" fmla="*/ 7 h 18"/>
                  <a:gd name="T2" fmla="*/ 4 w 25"/>
                  <a:gd name="T3" fmla="*/ 14 h 18"/>
                  <a:gd name="T4" fmla="*/ 11 w 25"/>
                  <a:gd name="T5" fmla="*/ 18 h 18"/>
                  <a:gd name="T6" fmla="*/ 18 w 25"/>
                  <a:gd name="T7" fmla="*/ 18 h 18"/>
                  <a:gd name="T8" fmla="*/ 25 w 25"/>
                  <a:gd name="T9" fmla="*/ 14 h 18"/>
                  <a:gd name="T10" fmla="*/ 25 w 25"/>
                  <a:gd name="T11" fmla="*/ 14 h 18"/>
                  <a:gd name="T12" fmla="*/ 25 w 25"/>
                  <a:gd name="T13" fmla="*/ 11 h 18"/>
                  <a:gd name="T14" fmla="*/ 21 w 25"/>
                  <a:gd name="T15" fmla="*/ 7 h 18"/>
                  <a:gd name="T16" fmla="*/ 18 w 25"/>
                  <a:gd name="T17" fmla="*/ 0 h 18"/>
                  <a:gd name="T18" fmla="*/ 14 w 25"/>
                  <a:gd name="T19" fmla="*/ 0 h 18"/>
                  <a:gd name="T20" fmla="*/ 11 w 25"/>
                  <a:gd name="T21" fmla="*/ 0 h 18"/>
                  <a:gd name="T22" fmla="*/ 11 w 25"/>
                  <a:gd name="T23" fmla="*/ 0 h 18"/>
                  <a:gd name="T24" fmla="*/ 11 w 25"/>
                  <a:gd name="T25" fmla="*/ 0 h 18"/>
                  <a:gd name="T26" fmla="*/ 7 w 25"/>
                  <a:gd name="T27" fmla="*/ 0 h 18"/>
                  <a:gd name="T28" fmla="*/ 4 w 25"/>
                  <a:gd name="T29" fmla="*/ 4 h 18"/>
                  <a:gd name="T30" fmla="*/ 0 w 25"/>
                  <a:gd name="T3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49" name="Freeform 343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>
                  <a:gd name="T0" fmla="*/ 53 w 462"/>
                  <a:gd name="T1" fmla="*/ 162 h 694"/>
                  <a:gd name="T2" fmla="*/ 71 w 462"/>
                  <a:gd name="T3" fmla="*/ 179 h 694"/>
                  <a:gd name="T4" fmla="*/ 57 w 462"/>
                  <a:gd name="T5" fmla="*/ 208 h 694"/>
                  <a:gd name="T6" fmla="*/ 29 w 462"/>
                  <a:gd name="T7" fmla="*/ 222 h 694"/>
                  <a:gd name="T8" fmla="*/ 0 w 462"/>
                  <a:gd name="T9" fmla="*/ 236 h 694"/>
                  <a:gd name="T10" fmla="*/ 25 w 462"/>
                  <a:gd name="T11" fmla="*/ 267 h 694"/>
                  <a:gd name="T12" fmla="*/ 53 w 462"/>
                  <a:gd name="T13" fmla="*/ 271 h 694"/>
                  <a:gd name="T14" fmla="*/ 39 w 462"/>
                  <a:gd name="T15" fmla="*/ 285 h 694"/>
                  <a:gd name="T16" fmla="*/ 22 w 462"/>
                  <a:gd name="T17" fmla="*/ 285 h 694"/>
                  <a:gd name="T18" fmla="*/ 25 w 462"/>
                  <a:gd name="T19" fmla="*/ 310 h 694"/>
                  <a:gd name="T20" fmla="*/ 50 w 462"/>
                  <a:gd name="T21" fmla="*/ 334 h 694"/>
                  <a:gd name="T22" fmla="*/ 106 w 462"/>
                  <a:gd name="T23" fmla="*/ 317 h 694"/>
                  <a:gd name="T24" fmla="*/ 131 w 462"/>
                  <a:gd name="T25" fmla="*/ 334 h 694"/>
                  <a:gd name="T26" fmla="*/ 148 w 462"/>
                  <a:gd name="T27" fmla="*/ 405 h 694"/>
                  <a:gd name="T28" fmla="*/ 148 w 462"/>
                  <a:gd name="T29" fmla="*/ 430 h 694"/>
                  <a:gd name="T30" fmla="*/ 145 w 462"/>
                  <a:gd name="T31" fmla="*/ 454 h 694"/>
                  <a:gd name="T32" fmla="*/ 159 w 462"/>
                  <a:gd name="T33" fmla="*/ 454 h 694"/>
                  <a:gd name="T34" fmla="*/ 177 w 462"/>
                  <a:gd name="T35" fmla="*/ 472 h 694"/>
                  <a:gd name="T36" fmla="*/ 162 w 462"/>
                  <a:gd name="T37" fmla="*/ 479 h 694"/>
                  <a:gd name="T38" fmla="*/ 180 w 462"/>
                  <a:gd name="T39" fmla="*/ 496 h 694"/>
                  <a:gd name="T40" fmla="*/ 166 w 462"/>
                  <a:gd name="T41" fmla="*/ 532 h 694"/>
                  <a:gd name="T42" fmla="*/ 159 w 462"/>
                  <a:gd name="T43" fmla="*/ 570 h 694"/>
                  <a:gd name="T44" fmla="*/ 187 w 462"/>
                  <a:gd name="T45" fmla="*/ 651 h 694"/>
                  <a:gd name="T46" fmla="*/ 219 w 462"/>
                  <a:gd name="T47" fmla="*/ 680 h 694"/>
                  <a:gd name="T48" fmla="*/ 222 w 462"/>
                  <a:gd name="T49" fmla="*/ 683 h 694"/>
                  <a:gd name="T50" fmla="*/ 247 w 462"/>
                  <a:gd name="T51" fmla="*/ 669 h 694"/>
                  <a:gd name="T52" fmla="*/ 258 w 462"/>
                  <a:gd name="T53" fmla="*/ 637 h 694"/>
                  <a:gd name="T54" fmla="*/ 275 w 462"/>
                  <a:gd name="T55" fmla="*/ 595 h 694"/>
                  <a:gd name="T56" fmla="*/ 303 w 462"/>
                  <a:gd name="T57" fmla="*/ 577 h 694"/>
                  <a:gd name="T58" fmla="*/ 342 w 462"/>
                  <a:gd name="T59" fmla="*/ 542 h 694"/>
                  <a:gd name="T60" fmla="*/ 367 w 462"/>
                  <a:gd name="T61" fmla="*/ 532 h 694"/>
                  <a:gd name="T62" fmla="*/ 388 w 462"/>
                  <a:gd name="T63" fmla="*/ 514 h 694"/>
                  <a:gd name="T64" fmla="*/ 395 w 462"/>
                  <a:gd name="T65" fmla="*/ 489 h 694"/>
                  <a:gd name="T66" fmla="*/ 356 w 462"/>
                  <a:gd name="T67" fmla="*/ 496 h 694"/>
                  <a:gd name="T68" fmla="*/ 367 w 462"/>
                  <a:gd name="T69" fmla="*/ 493 h 694"/>
                  <a:gd name="T70" fmla="*/ 377 w 462"/>
                  <a:gd name="T71" fmla="*/ 458 h 694"/>
                  <a:gd name="T72" fmla="*/ 395 w 462"/>
                  <a:gd name="T73" fmla="*/ 472 h 694"/>
                  <a:gd name="T74" fmla="*/ 402 w 462"/>
                  <a:gd name="T75" fmla="*/ 440 h 694"/>
                  <a:gd name="T76" fmla="*/ 402 w 462"/>
                  <a:gd name="T77" fmla="*/ 405 h 694"/>
                  <a:gd name="T78" fmla="*/ 434 w 462"/>
                  <a:gd name="T79" fmla="*/ 384 h 694"/>
                  <a:gd name="T80" fmla="*/ 437 w 462"/>
                  <a:gd name="T81" fmla="*/ 334 h 694"/>
                  <a:gd name="T82" fmla="*/ 402 w 462"/>
                  <a:gd name="T83" fmla="*/ 324 h 694"/>
                  <a:gd name="T84" fmla="*/ 398 w 462"/>
                  <a:gd name="T85" fmla="*/ 282 h 694"/>
                  <a:gd name="T86" fmla="*/ 398 w 462"/>
                  <a:gd name="T87" fmla="*/ 246 h 694"/>
                  <a:gd name="T88" fmla="*/ 413 w 462"/>
                  <a:gd name="T89" fmla="*/ 179 h 694"/>
                  <a:gd name="T90" fmla="*/ 430 w 462"/>
                  <a:gd name="T91" fmla="*/ 158 h 694"/>
                  <a:gd name="T92" fmla="*/ 420 w 462"/>
                  <a:gd name="T93" fmla="*/ 144 h 694"/>
                  <a:gd name="T94" fmla="*/ 458 w 462"/>
                  <a:gd name="T95" fmla="*/ 95 h 694"/>
                  <a:gd name="T96" fmla="*/ 434 w 462"/>
                  <a:gd name="T97" fmla="*/ 77 h 694"/>
                  <a:gd name="T98" fmla="*/ 427 w 462"/>
                  <a:gd name="T99" fmla="*/ 102 h 694"/>
                  <a:gd name="T100" fmla="*/ 377 w 462"/>
                  <a:gd name="T101" fmla="*/ 141 h 694"/>
                  <a:gd name="T102" fmla="*/ 416 w 462"/>
                  <a:gd name="T103" fmla="*/ 67 h 694"/>
                  <a:gd name="T104" fmla="*/ 377 w 462"/>
                  <a:gd name="T105" fmla="*/ 88 h 694"/>
                  <a:gd name="T106" fmla="*/ 377 w 462"/>
                  <a:gd name="T107" fmla="*/ 60 h 694"/>
                  <a:gd name="T108" fmla="*/ 349 w 462"/>
                  <a:gd name="T109" fmla="*/ 63 h 694"/>
                  <a:gd name="T110" fmla="*/ 388 w 462"/>
                  <a:gd name="T111" fmla="*/ 45 h 694"/>
                  <a:gd name="T112" fmla="*/ 356 w 462"/>
                  <a:gd name="T113" fmla="*/ 17 h 694"/>
                  <a:gd name="T114" fmla="*/ 303 w 462"/>
                  <a:gd name="T115" fmla="*/ 38 h 694"/>
                  <a:gd name="T116" fmla="*/ 339 w 462"/>
                  <a:gd name="T117" fmla="*/ 10 h 694"/>
                  <a:gd name="T118" fmla="*/ 229 w 462"/>
                  <a:gd name="T119" fmla="*/ 35 h 694"/>
                  <a:gd name="T120" fmla="*/ 173 w 462"/>
                  <a:gd name="T121" fmla="*/ 56 h 694"/>
                  <a:gd name="T122" fmla="*/ 103 w 462"/>
                  <a:gd name="T123" fmla="*/ 84 h 694"/>
                  <a:gd name="T124" fmla="*/ 99 w 462"/>
                  <a:gd name="T125" fmla="*/ 127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0" name="Freeform 344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>
                  <a:gd name="T0" fmla="*/ 17 w 21"/>
                  <a:gd name="T1" fmla="*/ 14 h 14"/>
                  <a:gd name="T2" fmla="*/ 17 w 21"/>
                  <a:gd name="T3" fmla="*/ 10 h 14"/>
                  <a:gd name="T4" fmla="*/ 21 w 21"/>
                  <a:gd name="T5" fmla="*/ 7 h 14"/>
                  <a:gd name="T6" fmla="*/ 21 w 21"/>
                  <a:gd name="T7" fmla="*/ 3 h 14"/>
                  <a:gd name="T8" fmla="*/ 21 w 21"/>
                  <a:gd name="T9" fmla="*/ 0 h 14"/>
                  <a:gd name="T10" fmla="*/ 17 w 21"/>
                  <a:gd name="T11" fmla="*/ 0 h 14"/>
                  <a:gd name="T12" fmla="*/ 14 w 21"/>
                  <a:gd name="T13" fmla="*/ 0 h 14"/>
                  <a:gd name="T14" fmla="*/ 10 w 21"/>
                  <a:gd name="T15" fmla="*/ 0 h 14"/>
                  <a:gd name="T16" fmla="*/ 7 w 21"/>
                  <a:gd name="T17" fmla="*/ 0 h 14"/>
                  <a:gd name="T18" fmla="*/ 7 w 21"/>
                  <a:gd name="T19" fmla="*/ 0 h 14"/>
                  <a:gd name="T20" fmla="*/ 3 w 21"/>
                  <a:gd name="T21" fmla="*/ 3 h 14"/>
                  <a:gd name="T22" fmla="*/ 3 w 21"/>
                  <a:gd name="T23" fmla="*/ 7 h 14"/>
                  <a:gd name="T24" fmla="*/ 0 w 21"/>
                  <a:gd name="T25" fmla="*/ 10 h 14"/>
                  <a:gd name="T26" fmla="*/ 0 w 21"/>
                  <a:gd name="T27" fmla="*/ 10 h 14"/>
                  <a:gd name="T28" fmla="*/ 7 w 21"/>
                  <a:gd name="T29" fmla="*/ 14 h 14"/>
                  <a:gd name="T30" fmla="*/ 10 w 21"/>
                  <a:gd name="T31" fmla="*/ 14 h 14"/>
                  <a:gd name="T32" fmla="*/ 17 w 21"/>
                  <a:gd name="T33" fmla="*/ 14 h 14"/>
                  <a:gd name="T34" fmla="*/ 17 w 21"/>
                  <a:gd name="T3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1" name="Freeform 345"/>
              <p:cNvSpPr>
                <a:spLocks/>
              </p:cNvSpPr>
              <p:nvPr userDrawn="1"/>
            </p:nvSpPr>
            <p:spPr bwMode="gray">
              <a:xfrm>
                <a:off x="1861" y="-2579"/>
                <a:ext cx="10" cy="7"/>
              </a:xfrm>
              <a:custGeom>
                <a:avLst/>
                <a:gdLst>
                  <a:gd name="T0" fmla="*/ 14 w 14"/>
                  <a:gd name="T1" fmla="*/ 18 h 21"/>
                  <a:gd name="T2" fmla="*/ 14 w 14"/>
                  <a:gd name="T3" fmla="*/ 14 h 21"/>
                  <a:gd name="T4" fmla="*/ 14 w 14"/>
                  <a:gd name="T5" fmla="*/ 11 h 21"/>
                  <a:gd name="T6" fmla="*/ 14 w 14"/>
                  <a:gd name="T7" fmla="*/ 7 h 21"/>
                  <a:gd name="T8" fmla="*/ 14 w 14"/>
                  <a:gd name="T9" fmla="*/ 4 h 21"/>
                  <a:gd name="T10" fmla="*/ 11 w 14"/>
                  <a:gd name="T11" fmla="*/ 0 h 21"/>
                  <a:gd name="T12" fmla="*/ 11 w 14"/>
                  <a:gd name="T13" fmla="*/ 0 h 21"/>
                  <a:gd name="T14" fmla="*/ 7 w 14"/>
                  <a:gd name="T15" fmla="*/ 0 h 21"/>
                  <a:gd name="T16" fmla="*/ 7 w 14"/>
                  <a:gd name="T17" fmla="*/ 0 h 21"/>
                  <a:gd name="T18" fmla="*/ 4 w 14"/>
                  <a:gd name="T19" fmla="*/ 4 h 21"/>
                  <a:gd name="T20" fmla="*/ 0 w 14"/>
                  <a:gd name="T21" fmla="*/ 11 h 21"/>
                  <a:gd name="T22" fmla="*/ 0 w 14"/>
                  <a:gd name="T23" fmla="*/ 14 h 21"/>
                  <a:gd name="T24" fmla="*/ 0 w 14"/>
                  <a:gd name="T25" fmla="*/ 14 h 21"/>
                  <a:gd name="T26" fmla="*/ 4 w 14"/>
                  <a:gd name="T27" fmla="*/ 18 h 21"/>
                  <a:gd name="T28" fmla="*/ 4 w 14"/>
                  <a:gd name="T29" fmla="*/ 18 h 21"/>
                  <a:gd name="T30" fmla="*/ 7 w 14"/>
                  <a:gd name="T31" fmla="*/ 18 h 21"/>
                  <a:gd name="T32" fmla="*/ 7 w 14"/>
                  <a:gd name="T33" fmla="*/ 18 h 21"/>
                  <a:gd name="T34" fmla="*/ 11 w 14"/>
                  <a:gd name="T35" fmla="*/ 21 h 21"/>
                  <a:gd name="T36" fmla="*/ 11 w 14"/>
                  <a:gd name="T37" fmla="*/ 21 h 21"/>
                  <a:gd name="T38" fmla="*/ 11 w 14"/>
                  <a:gd name="T39" fmla="*/ 21 h 21"/>
                  <a:gd name="T40" fmla="*/ 14 w 14"/>
                  <a:gd name="T41" fmla="*/ 18 h 21"/>
                  <a:gd name="T42" fmla="*/ 14 w 14"/>
                  <a:gd name="T4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2" name="Freeform 346"/>
              <p:cNvSpPr>
                <a:spLocks/>
              </p:cNvSpPr>
              <p:nvPr userDrawn="1"/>
            </p:nvSpPr>
            <p:spPr bwMode="gray">
              <a:xfrm>
                <a:off x="1868" y="-2537"/>
                <a:ext cx="31" cy="50"/>
              </a:xfrm>
              <a:custGeom>
                <a:avLst/>
                <a:gdLst>
                  <a:gd name="T0" fmla="*/ 11 w 39"/>
                  <a:gd name="T1" fmla="*/ 46 h 50"/>
                  <a:gd name="T2" fmla="*/ 14 w 39"/>
                  <a:gd name="T3" fmla="*/ 43 h 50"/>
                  <a:gd name="T4" fmla="*/ 14 w 39"/>
                  <a:gd name="T5" fmla="*/ 39 h 50"/>
                  <a:gd name="T6" fmla="*/ 18 w 39"/>
                  <a:gd name="T7" fmla="*/ 39 h 50"/>
                  <a:gd name="T8" fmla="*/ 21 w 39"/>
                  <a:gd name="T9" fmla="*/ 39 h 50"/>
                  <a:gd name="T10" fmla="*/ 25 w 39"/>
                  <a:gd name="T11" fmla="*/ 43 h 50"/>
                  <a:gd name="T12" fmla="*/ 28 w 39"/>
                  <a:gd name="T13" fmla="*/ 46 h 50"/>
                  <a:gd name="T14" fmla="*/ 32 w 39"/>
                  <a:gd name="T15" fmla="*/ 50 h 50"/>
                  <a:gd name="T16" fmla="*/ 35 w 39"/>
                  <a:gd name="T17" fmla="*/ 50 h 50"/>
                  <a:gd name="T18" fmla="*/ 39 w 39"/>
                  <a:gd name="T19" fmla="*/ 50 h 50"/>
                  <a:gd name="T20" fmla="*/ 39 w 39"/>
                  <a:gd name="T21" fmla="*/ 46 h 50"/>
                  <a:gd name="T22" fmla="*/ 39 w 39"/>
                  <a:gd name="T23" fmla="*/ 39 h 50"/>
                  <a:gd name="T24" fmla="*/ 35 w 39"/>
                  <a:gd name="T25" fmla="*/ 36 h 50"/>
                  <a:gd name="T26" fmla="*/ 35 w 39"/>
                  <a:gd name="T27" fmla="*/ 32 h 50"/>
                  <a:gd name="T28" fmla="*/ 35 w 39"/>
                  <a:gd name="T29" fmla="*/ 29 h 50"/>
                  <a:gd name="T30" fmla="*/ 32 w 39"/>
                  <a:gd name="T31" fmla="*/ 29 h 50"/>
                  <a:gd name="T32" fmla="*/ 32 w 39"/>
                  <a:gd name="T33" fmla="*/ 25 h 50"/>
                  <a:gd name="T34" fmla="*/ 32 w 39"/>
                  <a:gd name="T35" fmla="*/ 25 h 50"/>
                  <a:gd name="T36" fmla="*/ 28 w 39"/>
                  <a:gd name="T37" fmla="*/ 25 h 50"/>
                  <a:gd name="T38" fmla="*/ 25 w 39"/>
                  <a:gd name="T39" fmla="*/ 25 h 50"/>
                  <a:gd name="T40" fmla="*/ 21 w 39"/>
                  <a:gd name="T41" fmla="*/ 25 h 50"/>
                  <a:gd name="T42" fmla="*/ 18 w 39"/>
                  <a:gd name="T43" fmla="*/ 22 h 50"/>
                  <a:gd name="T44" fmla="*/ 14 w 39"/>
                  <a:gd name="T45" fmla="*/ 18 h 50"/>
                  <a:gd name="T46" fmla="*/ 14 w 39"/>
                  <a:gd name="T47" fmla="*/ 18 h 50"/>
                  <a:gd name="T48" fmla="*/ 18 w 39"/>
                  <a:gd name="T49" fmla="*/ 14 h 50"/>
                  <a:gd name="T50" fmla="*/ 28 w 39"/>
                  <a:gd name="T51" fmla="*/ 14 h 50"/>
                  <a:gd name="T52" fmla="*/ 28 w 39"/>
                  <a:gd name="T53" fmla="*/ 4 h 50"/>
                  <a:gd name="T54" fmla="*/ 25 w 39"/>
                  <a:gd name="T55" fmla="*/ 4 h 50"/>
                  <a:gd name="T56" fmla="*/ 21 w 39"/>
                  <a:gd name="T57" fmla="*/ 4 h 50"/>
                  <a:gd name="T58" fmla="*/ 14 w 39"/>
                  <a:gd name="T59" fmla="*/ 4 h 50"/>
                  <a:gd name="T60" fmla="*/ 7 w 39"/>
                  <a:gd name="T61" fmla="*/ 0 h 50"/>
                  <a:gd name="T62" fmla="*/ 7 w 39"/>
                  <a:gd name="T63" fmla="*/ 0 h 50"/>
                  <a:gd name="T64" fmla="*/ 7 w 39"/>
                  <a:gd name="T65" fmla="*/ 0 h 50"/>
                  <a:gd name="T66" fmla="*/ 4 w 39"/>
                  <a:gd name="T67" fmla="*/ 4 h 50"/>
                  <a:gd name="T68" fmla="*/ 4 w 39"/>
                  <a:gd name="T69" fmla="*/ 11 h 50"/>
                  <a:gd name="T70" fmla="*/ 4 w 39"/>
                  <a:gd name="T71" fmla="*/ 18 h 50"/>
                  <a:gd name="T72" fmla="*/ 0 w 39"/>
                  <a:gd name="T73" fmla="*/ 25 h 50"/>
                  <a:gd name="T74" fmla="*/ 0 w 39"/>
                  <a:gd name="T75" fmla="*/ 25 h 50"/>
                  <a:gd name="T76" fmla="*/ 4 w 39"/>
                  <a:gd name="T77" fmla="*/ 29 h 50"/>
                  <a:gd name="T78" fmla="*/ 7 w 39"/>
                  <a:gd name="T79" fmla="*/ 29 h 50"/>
                  <a:gd name="T80" fmla="*/ 7 w 39"/>
                  <a:gd name="T81" fmla="*/ 29 h 50"/>
                  <a:gd name="T82" fmla="*/ 4 w 39"/>
                  <a:gd name="T83" fmla="*/ 32 h 50"/>
                  <a:gd name="T84" fmla="*/ 0 w 39"/>
                  <a:gd name="T85" fmla="*/ 36 h 50"/>
                  <a:gd name="T86" fmla="*/ 0 w 39"/>
                  <a:gd name="T87" fmla="*/ 39 h 50"/>
                  <a:gd name="T88" fmla="*/ 0 w 39"/>
                  <a:gd name="T89" fmla="*/ 43 h 50"/>
                  <a:gd name="T90" fmla="*/ 0 w 39"/>
                  <a:gd name="T91" fmla="*/ 43 h 50"/>
                  <a:gd name="T92" fmla="*/ 4 w 39"/>
                  <a:gd name="T93" fmla="*/ 46 h 50"/>
                  <a:gd name="T94" fmla="*/ 4 w 39"/>
                  <a:gd name="T95" fmla="*/ 46 h 50"/>
                  <a:gd name="T96" fmla="*/ 7 w 39"/>
                  <a:gd name="T97" fmla="*/ 46 h 50"/>
                  <a:gd name="T98" fmla="*/ 11 w 39"/>
                  <a:gd name="T99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3" name="Freeform 347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52"/>
              </a:xfrm>
              <a:custGeom>
                <a:avLst/>
                <a:gdLst>
                  <a:gd name="T0" fmla="*/ 236 w 292"/>
                  <a:gd name="T1" fmla="*/ 240 h 338"/>
                  <a:gd name="T2" fmla="*/ 243 w 292"/>
                  <a:gd name="T3" fmla="*/ 261 h 338"/>
                  <a:gd name="T4" fmla="*/ 260 w 292"/>
                  <a:gd name="T5" fmla="*/ 257 h 338"/>
                  <a:gd name="T6" fmla="*/ 285 w 292"/>
                  <a:gd name="T7" fmla="*/ 247 h 338"/>
                  <a:gd name="T8" fmla="*/ 285 w 292"/>
                  <a:gd name="T9" fmla="*/ 233 h 338"/>
                  <a:gd name="T10" fmla="*/ 288 w 292"/>
                  <a:gd name="T11" fmla="*/ 222 h 338"/>
                  <a:gd name="T12" fmla="*/ 278 w 292"/>
                  <a:gd name="T13" fmla="*/ 208 h 338"/>
                  <a:gd name="T14" fmla="*/ 264 w 292"/>
                  <a:gd name="T15" fmla="*/ 208 h 338"/>
                  <a:gd name="T16" fmla="*/ 229 w 292"/>
                  <a:gd name="T17" fmla="*/ 176 h 338"/>
                  <a:gd name="T18" fmla="*/ 214 w 292"/>
                  <a:gd name="T19" fmla="*/ 173 h 338"/>
                  <a:gd name="T20" fmla="*/ 229 w 292"/>
                  <a:gd name="T21" fmla="*/ 155 h 338"/>
                  <a:gd name="T22" fmla="*/ 229 w 292"/>
                  <a:gd name="T23" fmla="*/ 134 h 338"/>
                  <a:gd name="T24" fmla="*/ 218 w 292"/>
                  <a:gd name="T25" fmla="*/ 124 h 338"/>
                  <a:gd name="T26" fmla="*/ 204 w 292"/>
                  <a:gd name="T27" fmla="*/ 99 h 338"/>
                  <a:gd name="T28" fmla="*/ 190 w 292"/>
                  <a:gd name="T29" fmla="*/ 102 h 338"/>
                  <a:gd name="T30" fmla="*/ 186 w 292"/>
                  <a:gd name="T31" fmla="*/ 92 h 338"/>
                  <a:gd name="T32" fmla="*/ 176 w 292"/>
                  <a:gd name="T33" fmla="*/ 81 h 338"/>
                  <a:gd name="T34" fmla="*/ 155 w 292"/>
                  <a:gd name="T35" fmla="*/ 60 h 338"/>
                  <a:gd name="T36" fmla="*/ 116 w 292"/>
                  <a:gd name="T37" fmla="*/ 50 h 338"/>
                  <a:gd name="T38" fmla="*/ 81 w 292"/>
                  <a:gd name="T39" fmla="*/ 46 h 338"/>
                  <a:gd name="T40" fmla="*/ 88 w 292"/>
                  <a:gd name="T41" fmla="*/ 25 h 338"/>
                  <a:gd name="T42" fmla="*/ 77 w 292"/>
                  <a:gd name="T43" fmla="*/ 7 h 338"/>
                  <a:gd name="T44" fmla="*/ 56 w 292"/>
                  <a:gd name="T45" fmla="*/ 35 h 338"/>
                  <a:gd name="T46" fmla="*/ 74 w 292"/>
                  <a:gd name="T47" fmla="*/ 88 h 338"/>
                  <a:gd name="T48" fmla="*/ 67 w 292"/>
                  <a:gd name="T49" fmla="*/ 92 h 338"/>
                  <a:gd name="T50" fmla="*/ 45 w 292"/>
                  <a:gd name="T51" fmla="*/ 39 h 338"/>
                  <a:gd name="T52" fmla="*/ 52 w 292"/>
                  <a:gd name="T53" fmla="*/ 4 h 338"/>
                  <a:gd name="T54" fmla="*/ 17 w 292"/>
                  <a:gd name="T55" fmla="*/ 18 h 338"/>
                  <a:gd name="T56" fmla="*/ 0 w 292"/>
                  <a:gd name="T57" fmla="*/ 60 h 338"/>
                  <a:gd name="T58" fmla="*/ 3 w 292"/>
                  <a:gd name="T59" fmla="*/ 74 h 338"/>
                  <a:gd name="T60" fmla="*/ 24 w 292"/>
                  <a:gd name="T61" fmla="*/ 109 h 338"/>
                  <a:gd name="T62" fmla="*/ 35 w 292"/>
                  <a:gd name="T63" fmla="*/ 116 h 338"/>
                  <a:gd name="T64" fmla="*/ 81 w 292"/>
                  <a:gd name="T65" fmla="*/ 131 h 338"/>
                  <a:gd name="T66" fmla="*/ 102 w 292"/>
                  <a:gd name="T67" fmla="*/ 131 h 338"/>
                  <a:gd name="T68" fmla="*/ 144 w 292"/>
                  <a:gd name="T69" fmla="*/ 148 h 338"/>
                  <a:gd name="T70" fmla="*/ 151 w 292"/>
                  <a:gd name="T71" fmla="*/ 159 h 338"/>
                  <a:gd name="T72" fmla="*/ 162 w 292"/>
                  <a:gd name="T73" fmla="*/ 180 h 338"/>
                  <a:gd name="T74" fmla="*/ 158 w 292"/>
                  <a:gd name="T75" fmla="*/ 229 h 338"/>
                  <a:gd name="T76" fmla="*/ 137 w 292"/>
                  <a:gd name="T77" fmla="*/ 254 h 338"/>
                  <a:gd name="T78" fmla="*/ 112 w 292"/>
                  <a:gd name="T79" fmla="*/ 264 h 338"/>
                  <a:gd name="T80" fmla="*/ 130 w 292"/>
                  <a:gd name="T81" fmla="*/ 282 h 338"/>
                  <a:gd name="T82" fmla="*/ 169 w 292"/>
                  <a:gd name="T83" fmla="*/ 289 h 338"/>
                  <a:gd name="T84" fmla="*/ 190 w 292"/>
                  <a:gd name="T85" fmla="*/ 314 h 338"/>
                  <a:gd name="T86" fmla="*/ 214 w 292"/>
                  <a:gd name="T87" fmla="*/ 328 h 338"/>
                  <a:gd name="T88" fmla="*/ 232 w 292"/>
                  <a:gd name="T89" fmla="*/ 335 h 338"/>
                  <a:gd name="T90" fmla="*/ 218 w 292"/>
                  <a:gd name="T91" fmla="*/ 307 h 338"/>
                  <a:gd name="T92" fmla="*/ 218 w 292"/>
                  <a:gd name="T93" fmla="*/ 300 h 338"/>
                  <a:gd name="T94" fmla="*/ 250 w 292"/>
                  <a:gd name="T95" fmla="*/ 321 h 338"/>
                  <a:gd name="T96" fmla="*/ 257 w 292"/>
                  <a:gd name="T97" fmla="*/ 321 h 338"/>
                  <a:gd name="T98" fmla="*/ 257 w 292"/>
                  <a:gd name="T99" fmla="*/ 293 h 338"/>
                  <a:gd name="T100" fmla="*/ 232 w 292"/>
                  <a:gd name="T101" fmla="*/ 271 h 338"/>
                  <a:gd name="T102" fmla="*/ 222 w 292"/>
                  <a:gd name="T103" fmla="*/ 261 h 338"/>
                  <a:gd name="T104" fmla="*/ 214 w 292"/>
                  <a:gd name="T105" fmla="*/ 2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4" name="Freeform 348"/>
              <p:cNvSpPr>
                <a:spLocks/>
              </p:cNvSpPr>
              <p:nvPr userDrawn="1"/>
            </p:nvSpPr>
            <p:spPr bwMode="gray">
              <a:xfrm>
                <a:off x="1181" y="-2241"/>
                <a:ext cx="85" cy="64"/>
              </a:xfrm>
              <a:custGeom>
                <a:avLst/>
                <a:gdLst>
                  <a:gd name="T0" fmla="*/ 85 w 85"/>
                  <a:gd name="T1" fmla="*/ 46 h 64"/>
                  <a:gd name="T2" fmla="*/ 85 w 85"/>
                  <a:gd name="T3" fmla="*/ 46 h 64"/>
                  <a:gd name="T4" fmla="*/ 81 w 85"/>
                  <a:gd name="T5" fmla="*/ 39 h 64"/>
                  <a:gd name="T6" fmla="*/ 78 w 85"/>
                  <a:gd name="T7" fmla="*/ 36 h 64"/>
                  <a:gd name="T8" fmla="*/ 71 w 85"/>
                  <a:gd name="T9" fmla="*/ 32 h 64"/>
                  <a:gd name="T10" fmla="*/ 67 w 85"/>
                  <a:gd name="T11" fmla="*/ 29 h 64"/>
                  <a:gd name="T12" fmla="*/ 64 w 85"/>
                  <a:gd name="T13" fmla="*/ 25 h 64"/>
                  <a:gd name="T14" fmla="*/ 60 w 85"/>
                  <a:gd name="T15" fmla="*/ 21 h 64"/>
                  <a:gd name="T16" fmla="*/ 57 w 85"/>
                  <a:gd name="T17" fmla="*/ 18 h 64"/>
                  <a:gd name="T18" fmla="*/ 49 w 85"/>
                  <a:gd name="T19" fmla="*/ 14 h 64"/>
                  <a:gd name="T20" fmla="*/ 42 w 85"/>
                  <a:gd name="T21" fmla="*/ 14 h 64"/>
                  <a:gd name="T22" fmla="*/ 39 w 85"/>
                  <a:gd name="T23" fmla="*/ 11 h 64"/>
                  <a:gd name="T24" fmla="*/ 35 w 85"/>
                  <a:gd name="T25" fmla="*/ 0 h 64"/>
                  <a:gd name="T26" fmla="*/ 25 w 85"/>
                  <a:gd name="T27" fmla="*/ 14 h 64"/>
                  <a:gd name="T28" fmla="*/ 21 w 85"/>
                  <a:gd name="T29" fmla="*/ 18 h 64"/>
                  <a:gd name="T30" fmla="*/ 18 w 85"/>
                  <a:gd name="T31" fmla="*/ 18 h 64"/>
                  <a:gd name="T32" fmla="*/ 14 w 85"/>
                  <a:gd name="T33" fmla="*/ 21 h 64"/>
                  <a:gd name="T34" fmla="*/ 11 w 85"/>
                  <a:gd name="T35" fmla="*/ 25 h 64"/>
                  <a:gd name="T36" fmla="*/ 7 w 85"/>
                  <a:gd name="T37" fmla="*/ 32 h 64"/>
                  <a:gd name="T38" fmla="*/ 7 w 85"/>
                  <a:gd name="T39" fmla="*/ 39 h 64"/>
                  <a:gd name="T40" fmla="*/ 0 w 85"/>
                  <a:gd name="T41" fmla="*/ 50 h 64"/>
                  <a:gd name="T42" fmla="*/ 4 w 85"/>
                  <a:gd name="T43" fmla="*/ 50 h 64"/>
                  <a:gd name="T44" fmla="*/ 7 w 85"/>
                  <a:gd name="T45" fmla="*/ 50 h 64"/>
                  <a:gd name="T46" fmla="*/ 11 w 85"/>
                  <a:gd name="T47" fmla="*/ 50 h 64"/>
                  <a:gd name="T48" fmla="*/ 14 w 85"/>
                  <a:gd name="T49" fmla="*/ 50 h 64"/>
                  <a:gd name="T50" fmla="*/ 18 w 85"/>
                  <a:gd name="T51" fmla="*/ 50 h 64"/>
                  <a:gd name="T52" fmla="*/ 18 w 85"/>
                  <a:gd name="T53" fmla="*/ 57 h 64"/>
                  <a:gd name="T54" fmla="*/ 18 w 85"/>
                  <a:gd name="T55" fmla="*/ 57 h 64"/>
                  <a:gd name="T56" fmla="*/ 21 w 85"/>
                  <a:gd name="T57" fmla="*/ 60 h 64"/>
                  <a:gd name="T58" fmla="*/ 25 w 85"/>
                  <a:gd name="T59" fmla="*/ 60 h 64"/>
                  <a:gd name="T60" fmla="*/ 28 w 85"/>
                  <a:gd name="T61" fmla="*/ 64 h 64"/>
                  <a:gd name="T62" fmla="*/ 32 w 85"/>
                  <a:gd name="T63" fmla="*/ 64 h 64"/>
                  <a:gd name="T64" fmla="*/ 39 w 85"/>
                  <a:gd name="T65" fmla="*/ 60 h 64"/>
                  <a:gd name="T66" fmla="*/ 60 w 85"/>
                  <a:gd name="T67" fmla="*/ 50 h 64"/>
                  <a:gd name="T68" fmla="*/ 78 w 85"/>
                  <a:gd name="T69" fmla="*/ 53 h 64"/>
                  <a:gd name="T70" fmla="*/ 85 w 85"/>
                  <a:gd name="T71" fmla="*/ 4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5" name="Freeform 349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>
                  <a:gd name="T0" fmla="*/ 3 w 32"/>
                  <a:gd name="T1" fmla="*/ 7 h 10"/>
                  <a:gd name="T2" fmla="*/ 3 w 32"/>
                  <a:gd name="T3" fmla="*/ 7 h 10"/>
                  <a:gd name="T4" fmla="*/ 7 w 32"/>
                  <a:gd name="T5" fmla="*/ 7 h 10"/>
                  <a:gd name="T6" fmla="*/ 14 w 32"/>
                  <a:gd name="T7" fmla="*/ 10 h 10"/>
                  <a:gd name="T8" fmla="*/ 21 w 32"/>
                  <a:gd name="T9" fmla="*/ 10 h 10"/>
                  <a:gd name="T10" fmla="*/ 28 w 32"/>
                  <a:gd name="T11" fmla="*/ 10 h 10"/>
                  <a:gd name="T12" fmla="*/ 32 w 32"/>
                  <a:gd name="T13" fmla="*/ 7 h 10"/>
                  <a:gd name="T14" fmla="*/ 32 w 32"/>
                  <a:gd name="T15" fmla="*/ 3 h 10"/>
                  <a:gd name="T16" fmla="*/ 32 w 32"/>
                  <a:gd name="T17" fmla="*/ 0 h 10"/>
                  <a:gd name="T18" fmla="*/ 28 w 32"/>
                  <a:gd name="T19" fmla="*/ 0 h 10"/>
                  <a:gd name="T20" fmla="*/ 21 w 32"/>
                  <a:gd name="T21" fmla="*/ 0 h 10"/>
                  <a:gd name="T22" fmla="*/ 14 w 32"/>
                  <a:gd name="T23" fmla="*/ 0 h 10"/>
                  <a:gd name="T24" fmla="*/ 10 w 32"/>
                  <a:gd name="T25" fmla="*/ 0 h 10"/>
                  <a:gd name="T26" fmla="*/ 10 w 32"/>
                  <a:gd name="T27" fmla="*/ 0 h 10"/>
                  <a:gd name="T28" fmla="*/ 10 w 32"/>
                  <a:gd name="T29" fmla="*/ 0 h 10"/>
                  <a:gd name="T30" fmla="*/ 7 w 32"/>
                  <a:gd name="T31" fmla="*/ 0 h 10"/>
                  <a:gd name="T32" fmla="*/ 3 w 32"/>
                  <a:gd name="T33" fmla="*/ 0 h 10"/>
                  <a:gd name="T34" fmla="*/ 0 w 32"/>
                  <a:gd name="T35" fmla="*/ 0 h 10"/>
                  <a:gd name="T36" fmla="*/ 0 w 32"/>
                  <a:gd name="T37" fmla="*/ 3 h 10"/>
                  <a:gd name="T38" fmla="*/ 3 w 32"/>
                  <a:gd name="T3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6" name="Freeform 350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>
                  <a:gd name="T0" fmla="*/ 84 w 88"/>
                  <a:gd name="T1" fmla="*/ 59 h 130"/>
                  <a:gd name="T2" fmla="*/ 77 w 88"/>
                  <a:gd name="T3" fmla="*/ 59 h 130"/>
                  <a:gd name="T4" fmla="*/ 67 w 88"/>
                  <a:gd name="T5" fmla="*/ 59 h 130"/>
                  <a:gd name="T6" fmla="*/ 63 w 88"/>
                  <a:gd name="T7" fmla="*/ 52 h 130"/>
                  <a:gd name="T8" fmla="*/ 67 w 88"/>
                  <a:gd name="T9" fmla="*/ 49 h 130"/>
                  <a:gd name="T10" fmla="*/ 74 w 88"/>
                  <a:gd name="T11" fmla="*/ 38 h 130"/>
                  <a:gd name="T12" fmla="*/ 81 w 88"/>
                  <a:gd name="T13" fmla="*/ 38 h 130"/>
                  <a:gd name="T14" fmla="*/ 81 w 88"/>
                  <a:gd name="T15" fmla="*/ 28 h 130"/>
                  <a:gd name="T16" fmla="*/ 81 w 88"/>
                  <a:gd name="T17" fmla="*/ 17 h 130"/>
                  <a:gd name="T18" fmla="*/ 77 w 88"/>
                  <a:gd name="T19" fmla="*/ 10 h 130"/>
                  <a:gd name="T20" fmla="*/ 70 w 88"/>
                  <a:gd name="T21" fmla="*/ 0 h 130"/>
                  <a:gd name="T22" fmla="*/ 56 w 88"/>
                  <a:gd name="T23" fmla="*/ 3 h 130"/>
                  <a:gd name="T24" fmla="*/ 49 w 88"/>
                  <a:gd name="T25" fmla="*/ 7 h 130"/>
                  <a:gd name="T26" fmla="*/ 39 w 88"/>
                  <a:gd name="T27" fmla="*/ 3 h 130"/>
                  <a:gd name="T28" fmla="*/ 28 w 88"/>
                  <a:gd name="T29" fmla="*/ 3 h 130"/>
                  <a:gd name="T30" fmla="*/ 21 w 88"/>
                  <a:gd name="T31" fmla="*/ 14 h 130"/>
                  <a:gd name="T32" fmla="*/ 21 w 88"/>
                  <a:gd name="T33" fmla="*/ 21 h 130"/>
                  <a:gd name="T34" fmla="*/ 21 w 88"/>
                  <a:gd name="T35" fmla="*/ 35 h 130"/>
                  <a:gd name="T36" fmla="*/ 28 w 88"/>
                  <a:gd name="T37" fmla="*/ 42 h 130"/>
                  <a:gd name="T38" fmla="*/ 35 w 88"/>
                  <a:gd name="T39" fmla="*/ 49 h 130"/>
                  <a:gd name="T40" fmla="*/ 31 w 88"/>
                  <a:gd name="T41" fmla="*/ 59 h 130"/>
                  <a:gd name="T42" fmla="*/ 28 w 88"/>
                  <a:gd name="T43" fmla="*/ 63 h 130"/>
                  <a:gd name="T44" fmla="*/ 17 w 88"/>
                  <a:gd name="T45" fmla="*/ 56 h 130"/>
                  <a:gd name="T46" fmla="*/ 14 w 88"/>
                  <a:gd name="T47" fmla="*/ 49 h 130"/>
                  <a:gd name="T48" fmla="*/ 7 w 88"/>
                  <a:gd name="T49" fmla="*/ 49 h 130"/>
                  <a:gd name="T50" fmla="*/ 0 w 88"/>
                  <a:gd name="T51" fmla="*/ 49 h 130"/>
                  <a:gd name="T52" fmla="*/ 0 w 88"/>
                  <a:gd name="T53" fmla="*/ 56 h 130"/>
                  <a:gd name="T54" fmla="*/ 0 w 88"/>
                  <a:gd name="T55" fmla="*/ 67 h 130"/>
                  <a:gd name="T56" fmla="*/ 3 w 88"/>
                  <a:gd name="T57" fmla="*/ 77 h 130"/>
                  <a:gd name="T58" fmla="*/ 14 w 88"/>
                  <a:gd name="T59" fmla="*/ 88 h 130"/>
                  <a:gd name="T60" fmla="*/ 21 w 88"/>
                  <a:gd name="T61" fmla="*/ 95 h 130"/>
                  <a:gd name="T62" fmla="*/ 31 w 88"/>
                  <a:gd name="T63" fmla="*/ 109 h 130"/>
                  <a:gd name="T64" fmla="*/ 35 w 88"/>
                  <a:gd name="T65" fmla="*/ 112 h 130"/>
                  <a:gd name="T66" fmla="*/ 39 w 88"/>
                  <a:gd name="T67" fmla="*/ 123 h 130"/>
                  <a:gd name="T68" fmla="*/ 49 w 88"/>
                  <a:gd name="T69" fmla="*/ 130 h 130"/>
                  <a:gd name="T70" fmla="*/ 67 w 88"/>
                  <a:gd name="T71" fmla="*/ 126 h 130"/>
                  <a:gd name="T72" fmla="*/ 74 w 88"/>
                  <a:gd name="T73" fmla="*/ 126 h 130"/>
                  <a:gd name="T74" fmla="*/ 84 w 88"/>
                  <a:gd name="T75" fmla="*/ 116 h 130"/>
                  <a:gd name="T76" fmla="*/ 88 w 88"/>
                  <a:gd name="T77" fmla="*/ 109 h 130"/>
                  <a:gd name="T78" fmla="*/ 88 w 88"/>
                  <a:gd name="T79" fmla="*/ 95 h 130"/>
                  <a:gd name="T80" fmla="*/ 84 w 88"/>
                  <a:gd name="T81" fmla="*/ 7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7" name="Freeform 351"/>
              <p:cNvSpPr>
                <a:spLocks/>
              </p:cNvSpPr>
              <p:nvPr userDrawn="1"/>
            </p:nvSpPr>
            <p:spPr bwMode="gray">
              <a:xfrm>
                <a:off x="1121" y="-2568"/>
                <a:ext cx="72" cy="134"/>
              </a:xfrm>
              <a:custGeom>
                <a:avLst/>
                <a:gdLst>
                  <a:gd name="T0" fmla="*/ 57 w 71"/>
                  <a:gd name="T1" fmla="*/ 7 h 112"/>
                  <a:gd name="T2" fmla="*/ 50 w 71"/>
                  <a:gd name="T3" fmla="*/ 7 h 112"/>
                  <a:gd name="T4" fmla="*/ 39 w 71"/>
                  <a:gd name="T5" fmla="*/ 3 h 112"/>
                  <a:gd name="T6" fmla="*/ 35 w 71"/>
                  <a:gd name="T7" fmla="*/ 0 h 112"/>
                  <a:gd name="T8" fmla="*/ 25 w 71"/>
                  <a:gd name="T9" fmla="*/ 0 h 112"/>
                  <a:gd name="T10" fmla="*/ 21 w 71"/>
                  <a:gd name="T11" fmla="*/ 3 h 112"/>
                  <a:gd name="T12" fmla="*/ 21 w 71"/>
                  <a:gd name="T13" fmla="*/ 0 h 112"/>
                  <a:gd name="T14" fmla="*/ 14 w 71"/>
                  <a:gd name="T15" fmla="*/ 3 h 112"/>
                  <a:gd name="T16" fmla="*/ 7 w 71"/>
                  <a:gd name="T17" fmla="*/ 14 h 112"/>
                  <a:gd name="T18" fmla="*/ 7 w 71"/>
                  <a:gd name="T19" fmla="*/ 21 h 112"/>
                  <a:gd name="T20" fmla="*/ 0 w 71"/>
                  <a:gd name="T21" fmla="*/ 31 h 112"/>
                  <a:gd name="T22" fmla="*/ 4 w 71"/>
                  <a:gd name="T23" fmla="*/ 35 h 112"/>
                  <a:gd name="T24" fmla="*/ 4 w 71"/>
                  <a:gd name="T25" fmla="*/ 42 h 112"/>
                  <a:gd name="T26" fmla="*/ 4 w 71"/>
                  <a:gd name="T27" fmla="*/ 49 h 112"/>
                  <a:gd name="T28" fmla="*/ 0 w 71"/>
                  <a:gd name="T29" fmla="*/ 56 h 112"/>
                  <a:gd name="T30" fmla="*/ 7 w 71"/>
                  <a:gd name="T31" fmla="*/ 77 h 112"/>
                  <a:gd name="T32" fmla="*/ 11 w 71"/>
                  <a:gd name="T33" fmla="*/ 109 h 112"/>
                  <a:gd name="T34" fmla="*/ 14 w 71"/>
                  <a:gd name="T35" fmla="*/ 112 h 112"/>
                  <a:gd name="T36" fmla="*/ 25 w 71"/>
                  <a:gd name="T37" fmla="*/ 109 h 112"/>
                  <a:gd name="T38" fmla="*/ 28 w 71"/>
                  <a:gd name="T39" fmla="*/ 95 h 112"/>
                  <a:gd name="T40" fmla="*/ 25 w 71"/>
                  <a:gd name="T41" fmla="*/ 91 h 112"/>
                  <a:gd name="T42" fmla="*/ 25 w 71"/>
                  <a:gd name="T43" fmla="*/ 81 h 112"/>
                  <a:gd name="T44" fmla="*/ 25 w 71"/>
                  <a:gd name="T45" fmla="*/ 74 h 112"/>
                  <a:gd name="T46" fmla="*/ 35 w 71"/>
                  <a:gd name="T47" fmla="*/ 70 h 112"/>
                  <a:gd name="T48" fmla="*/ 43 w 71"/>
                  <a:gd name="T49" fmla="*/ 70 h 112"/>
                  <a:gd name="T50" fmla="*/ 53 w 71"/>
                  <a:gd name="T51" fmla="*/ 63 h 112"/>
                  <a:gd name="T52" fmla="*/ 57 w 71"/>
                  <a:gd name="T53" fmla="*/ 53 h 112"/>
                  <a:gd name="T54" fmla="*/ 64 w 71"/>
                  <a:gd name="T55" fmla="*/ 42 h 112"/>
                  <a:gd name="T56" fmla="*/ 67 w 71"/>
                  <a:gd name="T57" fmla="*/ 24 h 112"/>
                  <a:gd name="T58" fmla="*/ 71 w 71"/>
                  <a:gd name="T59" fmla="*/ 21 h 112"/>
                  <a:gd name="T60" fmla="*/ 71 w 71"/>
                  <a:gd name="T61" fmla="*/ 14 h 112"/>
                  <a:gd name="T62" fmla="*/ 67 w 71"/>
                  <a:gd name="T63" fmla="*/ 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8" name="Freeform 352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>
                  <a:gd name="T0" fmla="*/ 8 w 110"/>
                  <a:gd name="T1" fmla="*/ 98 h 119"/>
                  <a:gd name="T2" fmla="*/ 15 w 110"/>
                  <a:gd name="T3" fmla="*/ 105 h 119"/>
                  <a:gd name="T4" fmla="*/ 18 w 110"/>
                  <a:gd name="T5" fmla="*/ 116 h 119"/>
                  <a:gd name="T6" fmla="*/ 22 w 110"/>
                  <a:gd name="T7" fmla="*/ 119 h 119"/>
                  <a:gd name="T8" fmla="*/ 32 w 110"/>
                  <a:gd name="T9" fmla="*/ 119 h 119"/>
                  <a:gd name="T10" fmla="*/ 36 w 110"/>
                  <a:gd name="T11" fmla="*/ 112 h 119"/>
                  <a:gd name="T12" fmla="*/ 39 w 110"/>
                  <a:gd name="T13" fmla="*/ 109 h 119"/>
                  <a:gd name="T14" fmla="*/ 50 w 110"/>
                  <a:gd name="T15" fmla="*/ 109 h 119"/>
                  <a:gd name="T16" fmla="*/ 53 w 110"/>
                  <a:gd name="T17" fmla="*/ 109 h 119"/>
                  <a:gd name="T18" fmla="*/ 57 w 110"/>
                  <a:gd name="T19" fmla="*/ 102 h 119"/>
                  <a:gd name="T20" fmla="*/ 60 w 110"/>
                  <a:gd name="T21" fmla="*/ 95 h 119"/>
                  <a:gd name="T22" fmla="*/ 64 w 110"/>
                  <a:gd name="T23" fmla="*/ 81 h 119"/>
                  <a:gd name="T24" fmla="*/ 71 w 110"/>
                  <a:gd name="T25" fmla="*/ 63 h 119"/>
                  <a:gd name="T26" fmla="*/ 89 w 110"/>
                  <a:gd name="T27" fmla="*/ 49 h 119"/>
                  <a:gd name="T28" fmla="*/ 110 w 110"/>
                  <a:gd name="T29" fmla="*/ 31 h 119"/>
                  <a:gd name="T30" fmla="*/ 106 w 110"/>
                  <a:gd name="T31" fmla="*/ 31 h 119"/>
                  <a:gd name="T32" fmla="*/ 96 w 110"/>
                  <a:gd name="T33" fmla="*/ 21 h 119"/>
                  <a:gd name="T34" fmla="*/ 92 w 110"/>
                  <a:gd name="T35" fmla="*/ 17 h 119"/>
                  <a:gd name="T36" fmla="*/ 85 w 110"/>
                  <a:gd name="T37" fmla="*/ 10 h 119"/>
                  <a:gd name="T38" fmla="*/ 78 w 110"/>
                  <a:gd name="T39" fmla="*/ 17 h 119"/>
                  <a:gd name="T40" fmla="*/ 74 w 110"/>
                  <a:gd name="T41" fmla="*/ 21 h 119"/>
                  <a:gd name="T42" fmla="*/ 71 w 110"/>
                  <a:gd name="T43" fmla="*/ 21 h 119"/>
                  <a:gd name="T44" fmla="*/ 67 w 110"/>
                  <a:gd name="T45" fmla="*/ 14 h 119"/>
                  <a:gd name="T46" fmla="*/ 64 w 110"/>
                  <a:gd name="T47" fmla="*/ 7 h 119"/>
                  <a:gd name="T48" fmla="*/ 57 w 110"/>
                  <a:gd name="T49" fmla="*/ 7 h 119"/>
                  <a:gd name="T50" fmla="*/ 46 w 110"/>
                  <a:gd name="T51" fmla="*/ 7 h 119"/>
                  <a:gd name="T52" fmla="*/ 46 w 110"/>
                  <a:gd name="T53" fmla="*/ 7 h 119"/>
                  <a:gd name="T54" fmla="*/ 50 w 110"/>
                  <a:gd name="T55" fmla="*/ 0 h 119"/>
                  <a:gd name="T56" fmla="*/ 43 w 110"/>
                  <a:gd name="T57" fmla="*/ 0 h 119"/>
                  <a:gd name="T58" fmla="*/ 29 w 110"/>
                  <a:gd name="T59" fmla="*/ 3 h 119"/>
                  <a:gd name="T60" fmla="*/ 29 w 110"/>
                  <a:gd name="T61" fmla="*/ 7 h 119"/>
                  <a:gd name="T62" fmla="*/ 25 w 110"/>
                  <a:gd name="T63" fmla="*/ 7 h 119"/>
                  <a:gd name="T64" fmla="*/ 18 w 110"/>
                  <a:gd name="T65" fmla="*/ 7 h 119"/>
                  <a:gd name="T66" fmla="*/ 15 w 110"/>
                  <a:gd name="T67" fmla="*/ 17 h 119"/>
                  <a:gd name="T68" fmla="*/ 18 w 110"/>
                  <a:gd name="T69" fmla="*/ 24 h 119"/>
                  <a:gd name="T70" fmla="*/ 18 w 110"/>
                  <a:gd name="T71" fmla="*/ 31 h 119"/>
                  <a:gd name="T72" fmla="*/ 18 w 110"/>
                  <a:gd name="T73" fmla="*/ 38 h 119"/>
                  <a:gd name="T74" fmla="*/ 15 w 110"/>
                  <a:gd name="T75" fmla="*/ 45 h 119"/>
                  <a:gd name="T76" fmla="*/ 8 w 110"/>
                  <a:gd name="T77" fmla="*/ 63 h 119"/>
                  <a:gd name="T78" fmla="*/ 4 w 110"/>
                  <a:gd name="T79" fmla="*/ 84 h 119"/>
                  <a:gd name="T80" fmla="*/ 0 w 110"/>
                  <a:gd name="T81" fmla="*/ 88 h 119"/>
                  <a:gd name="T82" fmla="*/ 4 w 110"/>
                  <a:gd name="T83" fmla="*/ 9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59" name="Freeform 353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>
                  <a:gd name="T0" fmla="*/ 219 w 243"/>
                  <a:gd name="T1" fmla="*/ 151 h 197"/>
                  <a:gd name="T2" fmla="*/ 240 w 243"/>
                  <a:gd name="T3" fmla="*/ 151 h 197"/>
                  <a:gd name="T4" fmla="*/ 243 w 243"/>
                  <a:gd name="T5" fmla="*/ 148 h 197"/>
                  <a:gd name="T6" fmla="*/ 240 w 243"/>
                  <a:gd name="T7" fmla="*/ 134 h 197"/>
                  <a:gd name="T8" fmla="*/ 222 w 243"/>
                  <a:gd name="T9" fmla="*/ 127 h 197"/>
                  <a:gd name="T10" fmla="*/ 198 w 243"/>
                  <a:gd name="T11" fmla="*/ 120 h 197"/>
                  <a:gd name="T12" fmla="*/ 184 w 243"/>
                  <a:gd name="T13" fmla="*/ 84 h 197"/>
                  <a:gd name="T14" fmla="*/ 180 w 243"/>
                  <a:gd name="T15" fmla="*/ 49 h 197"/>
                  <a:gd name="T16" fmla="*/ 177 w 243"/>
                  <a:gd name="T17" fmla="*/ 28 h 197"/>
                  <a:gd name="T18" fmla="*/ 159 w 243"/>
                  <a:gd name="T19" fmla="*/ 21 h 197"/>
                  <a:gd name="T20" fmla="*/ 148 w 243"/>
                  <a:gd name="T21" fmla="*/ 32 h 197"/>
                  <a:gd name="T22" fmla="*/ 134 w 243"/>
                  <a:gd name="T23" fmla="*/ 25 h 197"/>
                  <a:gd name="T24" fmla="*/ 127 w 243"/>
                  <a:gd name="T25" fmla="*/ 17 h 197"/>
                  <a:gd name="T26" fmla="*/ 117 w 243"/>
                  <a:gd name="T27" fmla="*/ 28 h 197"/>
                  <a:gd name="T28" fmla="*/ 106 w 243"/>
                  <a:gd name="T29" fmla="*/ 32 h 197"/>
                  <a:gd name="T30" fmla="*/ 96 w 243"/>
                  <a:gd name="T31" fmla="*/ 14 h 197"/>
                  <a:gd name="T32" fmla="*/ 85 w 243"/>
                  <a:gd name="T33" fmla="*/ 7 h 197"/>
                  <a:gd name="T34" fmla="*/ 85 w 243"/>
                  <a:gd name="T35" fmla="*/ 25 h 197"/>
                  <a:gd name="T36" fmla="*/ 78 w 243"/>
                  <a:gd name="T37" fmla="*/ 39 h 197"/>
                  <a:gd name="T38" fmla="*/ 67 w 243"/>
                  <a:gd name="T39" fmla="*/ 28 h 197"/>
                  <a:gd name="T40" fmla="*/ 67 w 243"/>
                  <a:gd name="T41" fmla="*/ 10 h 197"/>
                  <a:gd name="T42" fmla="*/ 67 w 243"/>
                  <a:gd name="T43" fmla="*/ 7 h 197"/>
                  <a:gd name="T44" fmla="*/ 57 w 243"/>
                  <a:gd name="T45" fmla="*/ 0 h 197"/>
                  <a:gd name="T46" fmla="*/ 39 w 243"/>
                  <a:gd name="T47" fmla="*/ 10 h 197"/>
                  <a:gd name="T48" fmla="*/ 14 w 243"/>
                  <a:gd name="T49" fmla="*/ 25 h 197"/>
                  <a:gd name="T50" fmla="*/ 7 w 243"/>
                  <a:gd name="T51" fmla="*/ 39 h 197"/>
                  <a:gd name="T52" fmla="*/ 4 w 243"/>
                  <a:gd name="T53" fmla="*/ 56 h 197"/>
                  <a:gd name="T54" fmla="*/ 0 w 243"/>
                  <a:gd name="T55" fmla="*/ 63 h 197"/>
                  <a:gd name="T56" fmla="*/ 0 w 243"/>
                  <a:gd name="T57" fmla="*/ 74 h 197"/>
                  <a:gd name="T58" fmla="*/ 25 w 243"/>
                  <a:gd name="T59" fmla="*/ 81 h 197"/>
                  <a:gd name="T60" fmla="*/ 39 w 243"/>
                  <a:gd name="T61" fmla="*/ 81 h 197"/>
                  <a:gd name="T62" fmla="*/ 46 w 243"/>
                  <a:gd name="T63" fmla="*/ 77 h 197"/>
                  <a:gd name="T64" fmla="*/ 46 w 243"/>
                  <a:gd name="T65" fmla="*/ 88 h 197"/>
                  <a:gd name="T66" fmla="*/ 29 w 243"/>
                  <a:gd name="T67" fmla="*/ 95 h 197"/>
                  <a:gd name="T68" fmla="*/ 22 w 243"/>
                  <a:gd name="T69" fmla="*/ 91 h 197"/>
                  <a:gd name="T70" fmla="*/ 11 w 243"/>
                  <a:gd name="T71" fmla="*/ 95 h 197"/>
                  <a:gd name="T72" fmla="*/ 7 w 243"/>
                  <a:gd name="T73" fmla="*/ 106 h 197"/>
                  <a:gd name="T74" fmla="*/ 25 w 243"/>
                  <a:gd name="T75" fmla="*/ 113 h 197"/>
                  <a:gd name="T76" fmla="*/ 46 w 243"/>
                  <a:gd name="T77" fmla="*/ 113 h 197"/>
                  <a:gd name="T78" fmla="*/ 74 w 243"/>
                  <a:gd name="T79" fmla="*/ 109 h 197"/>
                  <a:gd name="T80" fmla="*/ 88 w 243"/>
                  <a:gd name="T81" fmla="*/ 120 h 197"/>
                  <a:gd name="T82" fmla="*/ 88 w 243"/>
                  <a:gd name="T83" fmla="*/ 127 h 197"/>
                  <a:gd name="T84" fmla="*/ 85 w 243"/>
                  <a:gd name="T85" fmla="*/ 141 h 197"/>
                  <a:gd name="T86" fmla="*/ 71 w 243"/>
                  <a:gd name="T87" fmla="*/ 137 h 197"/>
                  <a:gd name="T88" fmla="*/ 53 w 243"/>
                  <a:gd name="T89" fmla="*/ 137 h 197"/>
                  <a:gd name="T90" fmla="*/ 39 w 243"/>
                  <a:gd name="T91" fmla="*/ 137 h 197"/>
                  <a:gd name="T92" fmla="*/ 25 w 243"/>
                  <a:gd name="T93" fmla="*/ 141 h 197"/>
                  <a:gd name="T94" fmla="*/ 22 w 243"/>
                  <a:gd name="T95" fmla="*/ 151 h 197"/>
                  <a:gd name="T96" fmla="*/ 32 w 243"/>
                  <a:gd name="T97" fmla="*/ 162 h 197"/>
                  <a:gd name="T98" fmla="*/ 53 w 243"/>
                  <a:gd name="T99" fmla="*/ 173 h 197"/>
                  <a:gd name="T100" fmla="*/ 67 w 243"/>
                  <a:gd name="T101" fmla="*/ 183 h 197"/>
                  <a:gd name="T102" fmla="*/ 81 w 243"/>
                  <a:gd name="T103" fmla="*/ 194 h 197"/>
                  <a:gd name="T104" fmla="*/ 155 w 243"/>
                  <a:gd name="T105" fmla="*/ 173 h 197"/>
                  <a:gd name="T106" fmla="*/ 169 w 243"/>
                  <a:gd name="T107" fmla="*/ 173 h 197"/>
                  <a:gd name="T108" fmla="*/ 187 w 243"/>
                  <a:gd name="T109" fmla="*/ 183 h 197"/>
                  <a:gd name="T110" fmla="*/ 194 w 243"/>
                  <a:gd name="T111" fmla="*/ 180 h 197"/>
                  <a:gd name="T112" fmla="*/ 198 w 243"/>
                  <a:gd name="T113" fmla="*/ 180 h 197"/>
                  <a:gd name="T114" fmla="*/ 212 w 243"/>
                  <a:gd name="T115" fmla="*/ 180 h 197"/>
                  <a:gd name="T116" fmla="*/ 222 w 243"/>
                  <a:gd name="T117" fmla="*/ 173 h 197"/>
                  <a:gd name="T118" fmla="*/ 219 w 243"/>
                  <a:gd name="T119" fmla="*/ 165 h 197"/>
                  <a:gd name="T120" fmla="*/ 208 w 243"/>
                  <a:gd name="T121" fmla="*/ 162 h 197"/>
                  <a:gd name="T122" fmla="*/ 205 w 243"/>
                  <a:gd name="T123" fmla="*/ 15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0" name="Freeform 354"/>
              <p:cNvSpPr>
                <a:spLocks/>
              </p:cNvSpPr>
              <p:nvPr userDrawn="1"/>
            </p:nvSpPr>
            <p:spPr bwMode="gray">
              <a:xfrm>
                <a:off x="765" y="-2766"/>
                <a:ext cx="116" cy="96"/>
              </a:xfrm>
              <a:custGeom>
                <a:avLst/>
                <a:gdLst>
                  <a:gd name="T0" fmla="*/ 43 w 124"/>
                  <a:gd name="T1" fmla="*/ 92 h 96"/>
                  <a:gd name="T2" fmla="*/ 50 w 124"/>
                  <a:gd name="T3" fmla="*/ 96 h 96"/>
                  <a:gd name="T4" fmla="*/ 60 w 124"/>
                  <a:gd name="T5" fmla="*/ 96 h 96"/>
                  <a:gd name="T6" fmla="*/ 64 w 124"/>
                  <a:gd name="T7" fmla="*/ 88 h 96"/>
                  <a:gd name="T8" fmla="*/ 74 w 124"/>
                  <a:gd name="T9" fmla="*/ 78 h 96"/>
                  <a:gd name="T10" fmla="*/ 81 w 124"/>
                  <a:gd name="T11" fmla="*/ 60 h 96"/>
                  <a:gd name="T12" fmla="*/ 85 w 124"/>
                  <a:gd name="T13" fmla="*/ 64 h 96"/>
                  <a:gd name="T14" fmla="*/ 96 w 124"/>
                  <a:gd name="T15" fmla="*/ 67 h 96"/>
                  <a:gd name="T16" fmla="*/ 110 w 124"/>
                  <a:gd name="T17" fmla="*/ 60 h 96"/>
                  <a:gd name="T18" fmla="*/ 110 w 124"/>
                  <a:gd name="T19" fmla="*/ 57 h 96"/>
                  <a:gd name="T20" fmla="*/ 113 w 124"/>
                  <a:gd name="T21" fmla="*/ 50 h 96"/>
                  <a:gd name="T22" fmla="*/ 110 w 124"/>
                  <a:gd name="T23" fmla="*/ 46 h 96"/>
                  <a:gd name="T24" fmla="*/ 113 w 124"/>
                  <a:gd name="T25" fmla="*/ 43 h 96"/>
                  <a:gd name="T26" fmla="*/ 117 w 124"/>
                  <a:gd name="T27" fmla="*/ 36 h 96"/>
                  <a:gd name="T28" fmla="*/ 113 w 124"/>
                  <a:gd name="T29" fmla="*/ 29 h 96"/>
                  <a:gd name="T30" fmla="*/ 117 w 124"/>
                  <a:gd name="T31" fmla="*/ 22 h 96"/>
                  <a:gd name="T32" fmla="*/ 124 w 124"/>
                  <a:gd name="T33" fmla="*/ 14 h 96"/>
                  <a:gd name="T34" fmla="*/ 124 w 124"/>
                  <a:gd name="T35" fmla="*/ 11 h 96"/>
                  <a:gd name="T36" fmla="*/ 117 w 124"/>
                  <a:gd name="T37" fmla="*/ 7 h 96"/>
                  <a:gd name="T38" fmla="*/ 110 w 124"/>
                  <a:gd name="T39" fmla="*/ 0 h 96"/>
                  <a:gd name="T40" fmla="*/ 92 w 124"/>
                  <a:gd name="T41" fmla="*/ 14 h 96"/>
                  <a:gd name="T42" fmla="*/ 85 w 124"/>
                  <a:gd name="T43" fmla="*/ 14 h 96"/>
                  <a:gd name="T44" fmla="*/ 71 w 124"/>
                  <a:gd name="T45" fmla="*/ 18 h 96"/>
                  <a:gd name="T46" fmla="*/ 64 w 124"/>
                  <a:gd name="T47" fmla="*/ 22 h 96"/>
                  <a:gd name="T48" fmla="*/ 53 w 124"/>
                  <a:gd name="T49" fmla="*/ 36 h 96"/>
                  <a:gd name="T50" fmla="*/ 39 w 124"/>
                  <a:gd name="T51" fmla="*/ 53 h 96"/>
                  <a:gd name="T52" fmla="*/ 25 w 124"/>
                  <a:gd name="T53" fmla="*/ 67 h 96"/>
                  <a:gd name="T54" fmla="*/ 15 w 124"/>
                  <a:gd name="T55" fmla="*/ 71 h 96"/>
                  <a:gd name="T56" fmla="*/ 7 w 124"/>
                  <a:gd name="T57" fmla="*/ 71 h 96"/>
                  <a:gd name="T58" fmla="*/ 0 w 124"/>
                  <a:gd name="T59" fmla="*/ 74 h 96"/>
                  <a:gd name="T60" fmla="*/ 4 w 124"/>
                  <a:gd name="T61" fmla="*/ 81 h 96"/>
                  <a:gd name="T62" fmla="*/ 7 w 124"/>
                  <a:gd name="T63" fmla="*/ 88 h 96"/>
                  <a:gd name="T64" fmla="*/ 18 w 124"/>
                  <a:gd name="T65" fmla="*/ 96 h 96"/>
                  <a:gd name="T66" fmla="*/ 36 w 124"/>
                  <a:gd name="T6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1" name="Freeform 355"/>
              <p:cNvSpPr>
                <a:spLocks/>
              </p:cNvSpPr>
              <p:nvPr userDrawn="1"/>
            </p:nvSpPr>
            <p:spPr bwMode="gray">
              <a:xfrm>
                <a:off x="885" y="-2808"/>
                <a:ext cx="26" cy="20"/>
              </a:xfrm>
              <a:custGeom>
                <a:avLst/>
                <a:gdLst>
                  <a:gd name="T0" fmla="*/ 25 w 25"/>
                  <a:gd name="T1" fmla="*/ 21 h 28"/>
                  <a:gd name="T2" fmla="*/ 21 w 25"/>
                  <a:gd name="T3" fmla="*/ 14 h 28"/>
                  <a:gd name="T4" fmla="*/ 21 w 25"/>
                  <a:gd name="T5" fmla="*/ 7 h 28"/>
                  <a:gd name="T6" fmla="*/ 18 w 25"/>
                  <a:gd name="T7" fmla="*/ 4 h 28"/>
                  <a:gd name="T8" fmla="*/ 18 w 25"/>
                  <a:gd name="T9" fmla="*/ 4 h 28"/>
                  <a:gd name="T10" fmla="*/ 14 w 25"/>
                  <a:gd name="T11" fmla="*/ 4 h 28"/>
                  <a:gd name="T12" fmla="*/ 14 w 25"/>
                  <a:gd name="T13" fmla="*/ 4 h 28"/>
                  <a:gd name="T14" fmla="*/ 11 w 25"/>
                  <a:gd name="T15" fmla="*/ 0 h 28"/>
                  <a:gd name="T16" fmla="*/ 11 w 25"/>
                  <a:gd name="T17" fmla="*/ 0 h 28"/>
                  <a:gd name="T18" fmla="*/ 7 w 25"/>
                  <a:gd name="T19" fmla="*/ 0 h 28"/>
                  <a:gd name="T20" fmla="*/ 4 w 25"/>
                  <a:gd name="T21" fmla="*/ 4 h 28"/>
                  <a:gd name="T22" fmla="*/ 0 w 25"/>
                  <a:gd name="T23" fmla="*/ 7 h 28"/>
                  <a:gd name="T24" fmla="*/ 0 w 25"/>
                  <a:gd name="T25" fmla="*/ 11 h 28"/>
                  <a:gd name="T26" fmla="*/ 0 w 25"/>
                  <a:gd name="T27" fmla="*/ 21 h 28"/>
                  <a:gd name="T28" fmla="*/ 0 w 25"/>
                  <a:gd name="T29" fmla="*/ 21 h 28"/>
                  <a:gd name="T30" fmla="*/ 4 w 25"/>
                  <a:gd name="T31" fmla="*/ 25 h 28"/>
                  <a:gd name="T32" fmla="*/ 7 w 25"/>
                  <a:gd name="T33" fmla="*/ 28 h 28"/>
                  <a:gd name="T34" fmla="*/ 14 w 25"/>
                  <a:gd name="T35" fmla="*/ 28 h 28"/>
                  <a:gd name="T36" fmla="*/ 18 w 25"/>
                  <a:gd name="T37" fmla="*/ 28 h 28"/>
                  <a:gd name="T38" fmla="*/ 21 w 25"/>
                  <a:gd name="T39" fmla="*/ 28 h 28"/>
                  <a:gd name="T40" fmla="*/ 25 w 25"/>
                  <a:gd name="T41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2" name="Freeform 356"/>
              <p:cNvSpPr>
                <a:spLocks/>
              </p:cNvSpPr>
              <p:nvPr userDrawn="1"/>
            </p:nvSpPr>
            <p:spPr bwMode="gray">
              <a:xfrm>
                <a:off x="913" y="-2847"/>
                <a:ext cx="82" cy="60"/>
              </a:xfrm>
              <a:custGeom>
                <a:avLst/>
                <a:gdLst>
                  <a:gd name="T0" fmla="*/ 11 w 71"/>
                  <a:gd name="T1" fmla="*/ 39 h 43"/>
                  <a:gd name="T2" fmla="*/ 11 w 71"/>
                  <a:gd name="T3" fmla="*/ 36 h 43"/>
                  <a:gd name="T4" fmla="*/ 14 w 71"/>
                  <a:gd name="T5" fmla="*/ 32 h 43"/>
                  <a:gd name="T6" fmla="*/ 18 w 71"/>
                  <a:gd name="T7" fmla="*/ 29 h 43"/>
                  <a:gd name="T8" fmla="*/ 22 w 71"/>
                  <a:gd name="T9" fmla="*/ 29 h 43"/>
                  <a:gd name="T10" fmla="*/ 25 w 71"/>
                  <a:gd name="T11" fmla="*/ 29 h 43"/>
                  <a:gd name="T12" fmla="*/ 32 w 71"/>
                  <a:gd name="T13" fmla="*/ 32 h 43"/>
                  <a:gd name="T14" fmla="*/ 32 w 71"/>
                  <a:gd name="T15" fmla="*/ 32 h 43"/>
                  <a:gd name="T16" fmla="*/ 32 w 71"/>
                  <a:gd name="T17" fmla="*/ 36 h 43"/>
                  <a:gd name="T18" fmla="*/ 39 w 71"/>
                  <a:gd name="T19" fmla="*/ 39 h 43"/>
                  <a:gd name="T20" fmla="*/ 43 w 71"/>
                  <a:gd name="T21" fmla="*/ 43 h 43"/>
                  <a:gd name="T22" fmla="*/ 50 w 71"/>
                  <a:gd name="T23" fmla="*/ 43 h 43"/>
                  <a:gd name="T24" fmla="*/ 57 w 71"/>
                  <a:gd name="T25" fmla="*/ 39 h 43"/>
                  <a:gd name="T26" fmla="*/ 64 w 71"/>
                  <a:gd name="T27" fmla="*/ 32 h 43"/>
                  <a:gd name="T28" fmla="*/ 67 w 71"/>
                  <a:gd name="T29" fmla="*/ 32 h 43"/>
                  <a:gd name="T30" fmla="*/ 67 w 71"/>
                  <a:gd name="T31" fmla="*/ 29 h 43"/>
                  <a:gd name="T32" fmla="*/ 71 w 71"/>
                  <a:gd name="T33" fmla="*/ 25 h 43"/>
                  <a:gd name="T34" fmla="*/ 71 w 71"/>
                  <a:gd name="T35" fmla="*/ 22 h 43"/>
                  <a:gd name="T36" fmla="*/ 67 w 71"/>
                  <a:gd name="T37" fmla="*/ 18 h 43"/>
                  <a:gd name="T38" fmla="*/ 60 w 71"/>
                  <a:gd name="T39" fmla="*/ 14 h 43"/>
                  <a:gd name="T40" fmla="*/ 39 w 71"/>
                  <a:gd name="T41" fmla="*/ 4 h 43"/>
                  <a:gd name="T42" fmla="*/ 39 w 71"/>
                  <a:gd name="T43" fmla="*/ 0 h 43"/>
                  <a:gd name="T44" fmla="*/ 36 w 71"/>
                  <a:gd name="T45" fmla="*/ 0 h 43"/>
                  <a:gd name="T46" fmla="*/ 32 w 71"/>
                  <a:gd name="T47" fmla="*/ 0 h 43"/>
                  <a:gd name="T48" fmla="*/ 25 w 71"/>
                  <a:gd name="T49" fmla="*/ 0 h 43"/>
                  <a:gd name="T50" fmla="*/ 18 w 71"/>
                  <a:gd name="T51" fmla="*/ 4 h 43"/>
                  <a:gd name="T52" fmla="*/ 11 w 71"/>
                  <a:gd name="T53" fmla="*/ 11 h 43"/>
                  <a:gd name="T54" fmla="*/ 11 w 71"/>
                  <a:gd name="T55" fmla="*/ 11 h 43"/>
                  <a:gd name="T56" fmla="*/ 7 w 71"/>
                  <a:gd name="T57" fmla="*/ 14 h 43"/>
                  <a:gd name="T58" fmla="*/ 4 w 71"/>
                  <a:gd name="T59" fmla="*/ 18 h 43"/>
                  <a:gd name="T60" fmla="*/ 0 w 71"/>
                  <a:gd name="T61" fmla="*/ 22 h 43"/>
                  <a:gd name="T62" fmla="*/ 0 w 71"/>
                  <a:gd name="T63" fmla="*/ 25 h 43"/>
                  <a:gd name="T64" fmla="*/ 0 w 71"/>
                  <a:gd name="T65" fmla="*/ 29 h 43"/>
                  <a:gd name="T66" fmla="*/ 4 w 71"/>
                  <a:gd name="T67" fmla="*/ 32 h 43"/>
                  <a:gd name="T68" fmla="*/ 11 w 71"/>
                  <a:gd name="T6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3" name="Freeform 357"/>
              <p:cNvSpPr>
                <a:spLocks/>
              </p:cNvSpPr>
              <p:nvPr userDrawn="1"/>
            </p:nvSpPr>
            <p:spPr bwMode="gray">
              <a:xfrm>
                <a:off x="911" y="-2790"/>
                <a:ext cx="62" cy="13"/>
              </a:xfrm>
              <a:custGeom>
                <a:avLst/>
                <a:gdLst>
                  <a:gd name="T0" fmla="*/ 10 w 63"/>
                  <a:gd name="T1" fmla="*/ 35 h 35"/>
                  <a:gd name="T2" fmla="*/ 10 w 63"/>
                  <a:gd name="T3" fmla="*/ 35 h 35"/>
                  <a:gd name="T4" fmla="*/ 17 w 63"/>
                  <a:gd name="T5" fmla="*/ 35 h 35"/>
                  <a:gd name="T6" fmla="*/ 25 w 63"/>
                  <a:gd name="T7" fmla="*/ 35 h 35"/>
                  <a:gd name="T8" fmla="*/ 35 w 63"/>
                  <a:gd name="T9" fmla="*/ 35 h 35"/>
                  <a:gd name="T10" fmla="*/ 39 w 63"/>
                  <a:gd name="T11" fmla="*/ 31 h 35"/>
                  <a:gd name="T12" fmla="*/ 42 w 63"/>
                  <a:gd name="T13" fmla="*/ 28 h 35"/>
                  <a:gd name="T14" fmla="*/ 49 w 63"/>
                  <a:gd name="T15" fmla="*/ 21 h 35"/>
                  <a:gd name="T16" fmla="*/ 53 w 63"/>
                  <a:gd name="T17" fmla="*/ 17 h 35"/>
                  <a:gd name="T18" fmla="*/ 56 w 63"/>
                  <a:gd name="T19" fmla="*/ 17 h 35"/>
                  <a:gd name="T20" fmla="*/ 60 w 63"/>
                  <a:gd name="T21" fmla="*/ 17 h 35"/>
                  <a:gd name="T22" fmla="*/ 63 w 63"/>
                  <a:gd name="T23" fmla="*/ 17 h 35"/>
                  <a:gd name="T24" fmla="*/ 63 w 63"/>
                  <a:gd name="T25" fmla="*/ 14 h 35"/>
                  <a:gd name="T26" fmla="*/ 63 w 63"/>
                  <a:gd name="T27" fmla="*/ 10 h 35"/>
                  <a:gd name="T28" fmla="*/ 60 w 63"/>
                  <a:gd name="T29" fmla="*/ 7 h 35"/>
                  <a:gd name="T30" fmla="*/ 53 w 63"/>
                  <a:gd name="T31" fmla="*/ 3 h 35"/>
                  <a:gd name="T32" fmla="*/ 42 w 63"/>
                  <a:gd name="T33" fmla="*/ 3 h 35"/>
                  <a:gd name="T34" fmla="*/ 32 w 63"/>
                  <a:gd name="T35" fmla="*/ 0 h 35"/>
                  <a:gd name="T36" fmla="*/ 25 w 63"/>
                  <a:gd name="T37" fmla="*/ 0 h 35"/>
                  <a:gd name="T38" fmla="*/ 17 w 63"/>
                  <a:gd name="T39" fmla="*/ 0 h 35"/>
                  <a:gd name="T40" fmla="*/ 14 w 63"/>
                  <a:gd name="T41" fmla="*/ 0 h 35"/>
                  <a:gd name="T42" fmla="*/ 14 w 63"/>
                  <a:gd name="T43" fmla="*/ 0 h 35"/>
                  <a:gd name="T44" fmla="*/ 10 w 63"/>
                  <a:gd name="T45" fmla="*/ 3 h 35"/>
                  <a:gd name="T46" fmla="*/ 7 w 63"/>
                  <a:gd name="T47" fmla="*/ 10 h 35"/>
                  <a:gd name="T48" fmla="*/ 3 w 63"/>
                  <a:gd name="T49" fmla="*/ 14 h 35"/>
                  <a:gd name="T50" fmla="*/ 0 w 63"/>
                  <a:gd name="T51" fmla="*/ 21 h 35"/>
                  <a:gd name="T52" fmla="*/ 3 w 63"/>
                  <a:gd name="T53" fmla="*/ 28 h 35"/>
                  <a:gd name="T54" fmla="*/ 10 w 63"/>
                  <a:gd name="T5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4" name="Freeform 358"/>
              <p:cNvSpPr>
                <a:spLocks/>
              </p:cNvSpPr>
              <p:nvPr userDrawn="1"/>
            </p:nvSpPr>
            <p:spPr bwMode="gray">
              <a:xfrm>
                <a:off x="836" y="-2678"/>
                <a:ext cx="18" cy="29"/>
              </a:xfrm>
              <a:custGeom>
                <a:avLst/>
                <a:gdLst>
                  <a:gd name="T0" fmla="*/ 18 w 18"/>
                  <a:gd name="T1" fmla="*/ 15 h 29"/>
                  <a:gd name="T2" fmla="*/ 18 w 18"/>
                  <a:gd name="T3" fmla="*/ 15 h 29"/>
                  <a:gd name="T4" fmla="*/ 18 w 18"/>
                  <a:gd name="T5" fmla="*/ 11 h 29"/>
                  <a:gd name="T6" fmla="*/ 18 w 18"/>
                  <a:gd name="T7" fmla="*/ 8 h 29"/>
                  <a:gd name="T8" fmla="*/ 18 w 18"/>
                  <a:gd name="T9" fmla="*/ 4 h 29"/>
                  <a:gd name="T10" fmla="*/ 18 w 18"/>
                  <a:gd name="T11" fmla="*/ 0 h 29"/>
                  <a:gd name="T12" fmla="*/ 14 w 18"/>
                  <a:gd name="T13" fmla="*/ 0 h 29"/>
                  <a:gd name="T14" fmla="*/ 10 w 18"/>
                  <a:gd name="T15" fmla="*/ 0 h 29"/>
                  <a:gd name="T16" fmla="*/ 7 w 18"/>
                  <a:gd name="T17" fmla="*/ 4 h 29"/>
                  <a:gd name="T18" fmla="*/ 3 w 18"/>
                  <a:gd name="T19" fmla="*/ 11 h 29"/>
                  <a:gd name="T20" fmla="*/ 0 w 18"/>
                  <a:gd name="T21" fmla="*/ 15 h 29"/>
                  <a:gd name="T22" fmla="*/ 0 w 18"/>
                  <a:gd name="T23" fmla="*/ 22 h 29"/>
                  <a:gd name="T24" fmla="*/ 0 w 18"/>
                  <a:gd name="T25" fmla="*/ 29 h 29"/>
                  <a:gd name="T26" fmla="*/ 0 w 18"/>
                  <a:gd name="T27" fmla="*/ 29 h 29"/>
                  <a:gd name="T28" fmla="*/ 3 w 18"/>
                  <a:gd name="T29" fmla="*/ 29 h 29"/>
                  <a:gd name="T30" fmla="*/ 7 w 18"/>
                  <a:gd name="T31" fmla="*/ 29 h 29"/>
                  <a:gd name="T32" fmla="*/ 10 w 18"/>
                  <a:gd name="T33" fmla="*/ 29 h 29"/>
                  <a:gd name="T34" fmla="*/ 14 w 18"/>
                  <a:gd name="T35" fmla="*/ 22 h 29"/>
                  <a:gd name="T36" fmla="*/ 18 w 18"/>
                  <a:gd name="T37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5" name="Freeform 359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84"/>
              </a:xfrm>
              <a:custGeom>
                <a:avLst/>
                <a:gdLst>
                  <a:gd name="T0" fmla="*/ 7 w 120"/>
                  <a:gd name="T1" fmla="*/ 70 h 95"/>
                  <a:gd name="T2" fmla="*/ 14 w 120"/>
                  <a:gd name="T3" fmla="*/ 74 h 95"/>
                  <a:gd name="T4" fmla="*/ 25 w 120"/>
                  <a:gd name="T5" fmla="*/ 74 h 95"/>
                  <a:gd name="T6" fmla="*/ 29 w 120"/>
                  <a:gd name="T7" fmla="*/ 70 h 95"/>
                  <a:gd name="T8" fmla="*/ 32 w 120"/>
                  <a:gd name="T9" fmla="*/ 67 h 95"/>
                  <a:gd name="T10" fmla="*/ 39 w 120"/>
                  <a:gd name="T11" fmla="*/ 70 h 95"/>
                  <a:gd name="T12" fmla="*/ 50 w 120"/>
                  <a:gd name="T13" fmla="*/ 70 h 95"/>
                  <a:gd name="T14" fmla="*/ 53 w 120"/>
                  <a:gd name="T15" fmla="*/ 67 h 95"/>
                  <a:gd name="T16" fmla="*/ 60 w 120"/>
                  <a:gd name="T17" fmla="*/ 67 h 95"/>
                  <a:gd name="T18" fmla="*/ 60 w 120"/>
                  <a:gd name="T19" fmla="*/ 70 h 95"/>
                  <a:gd name="T20" fmla="*/ 57 w 120"/>
                  <a:gd name="T21" fmla="*/ 74 h 95"/>
                  <a:gd name="T22" fmla="*/ 43 w 120"/>
                  <a:gd name="T23" fmla="*/ 81 h 95"/>
                  <a:gd name="T24" fmla="*/ 29 w 120"/>
                  <a:gd name="T25" fmla="*/ 88 h 95"/>
                  <a:gd name="T26" fmla="*/ 29 w 120"/>
                  <a:gd name="T27" fmla="*/ 91 h 95"/>
                  <a:gd name="T28" fmla="*/ 39 w 120"/>
                  <a:gd name="T29" fmla="*/ 95 h 95"/>
                  <a:gd name="T30" fmla="*/ 57 w 120"/>
                  <a:gd name="T31" fmla="*/ 91 h 95"/>
                  <a:gd name="T32" fmla="*/ 71 w 120"/>
                  <a:gd name="T33" fmla="*/ 81 h 95"/>
                  <a:gd name="T34" fmla="*/ 78 w 120"/>
                  <a:gd name="T35" fmla="*/ 77 h 95"/>
                  <a:gd name="T36" fmla="*/ 81 w 120"/>
                  <a:gd name="T37" fmla="*/ 74 h 95"/>
                  <a:gd name="T38" fmla="*/ 85 w 120"/>
                  <a:gd name="T39" fmla="*/ 77 h 95"/>
                  <a:gd name="T40" fmla="*/ 88 w 120"/>
                  <a:gd name="T41" fmla="*/ 77 h 95"/>
                  <a:gd name="T42" fmla="*/ 95 w 120"/>
                  <a:gd name="T43" fmla="*/ 74 h 95"/>
                  <a:gd name="T44" fmla="*/ 99 w 120"/>
                  <a:gd name="T45" fmla="*/ 74 h 95"/>
                  <a:gd name="T46" fmla="*/ 110 w 120"/>
                  <a:gd name="T47" fmla="*/ 74 h 95"/>
                  <a:gd name="T48" fmla="*/ 113 w 120"/>
                  <a:gd name="T49" fmla="*/ 70 h 95"/>
                  <a:gd name="T50" fmla="*/ 117 w 120"/>
                  <a:gd name="T51" fmla="*/ 60 h 95"/>
                  <a:gd name="T52" fmla="*/ 120 w 120"/>
                  <a:gd name="T53" fmla="*/ 45 h 95"/>
                  <a:gd name="T54" fmla="*/ 117 w 120"/>
                  <a:gd name="T55" fmla="*/ 35 h 95"/>
                  <a:gd name="T56" fmla="*/ 113 w 120"/>
                  <a:gd name="T57" fmla="*/ 35 h 95"/>
                  <a:gd name="T58" fmla="*/ 106 w 120"/>
                  <a:gd name="T59" fmla="*/ 38 h 95"/>
                  <a:gd name="T60" fmla="*/ 99 w 120"/>
                  <a:gd name="T61" fmla="*/ 38 h 95"/>
                  <a:gd name="T62" fmla="*/ 95 w 120"/>
                  <a:gd name="T63" fmla="*/ 31 h 95"/>
                  <a:gd name="T64" fmla="*/ 88 w 120"/>
                  <a:gd name="T65" fmla="*/ 17 h 95"/>
                  <a:gd name="T66" fmla="*/ 88 w 120"/>
                  <a:gd name="T67" fmla="*/ 7 h 95"/>
                  <a:gd name="T68" fmla="*/ 85 w 120"/>
                  <a:gd name="T69" fmla="*/ 0 h 95"/>
                  <a:gd name="T70" fmla="*/ 81 w 120"/>
                  <a:gd name="T71" fmla="*/ 0 h 95"/>
                  <a:gd name="T72" fmla="*/ 74 w 120"/>
                  <a:gd name="T73" fmla="*/ 3 h 95"/>
                  <a:gd name="T74" fmla="*/ 67 w 120"/>
                  <a:gd name="T75" fmla="*/ 14 h 95"/>
                  <a:gd name="T76" fmla="*/ 67 w 120"/>
                  <a:gd name="T77" fmla="*/ 21 h 95"/>
                  <a:gd name="T78" fmla="*/ 67 w 120"/>
                  <a:gd name="T79" fmla="*/ 28 h 95"/>
                  <a:gd name="T80" fmla="*/ 74 w 120"/>
                  <a:gd name="T81" fmla="*/ 31 h 95"/>
                  <a:gd name="T82" fmla="*/ 67 w 120"/>
                  <a:gd name="T83" fmla="*/ 38 h 95"/>
                  <a:gd name="T84" fmla="*/ 64 w 120"/>
                  <a:gd name="T85" fmla="*/ 45 h 95"/>
                  <a:gd name="T86" fmla="*/ 57 w 120"/>
                  <a:gd name="T87" fmla="*/ 49 h 95"/>
                  <a:gd name="T88" fmla="*/ 57 w 120"/>
                  <a:gd name="T89" fmla="*/ 38 h 95"/>
                  <a:gd name="T90" fmla="*/ 53 w 120"/>
                  <a:gd name="T91" fmla="*/ 28 h 95"/>
                  <a:gd name="T92" fmla="*/ 46 w 120"/>
                  <a:gd name="T93" fmla="*/ 24 h 95"/>
                  <a:gd name="T94" fmla="*/ 39 w 120"/>
                  <a:gd name="T95" fmla="*/ 28 h 95"/>
                  <a:gd name="T96" fmla="*/ 32 w 120"/>
                  <a:gd name="T97" fmla="*/ 24 h 95"/>
                  <a:gd name="T98" fmla="*/ 32 w 120"/>
                  <a:gd name="T99" fmla="*/ 21 h 95"/>
                  <a:gd name="T100" fmla="*/ 25 w 120"/>
                  <a:gd name="T101" fmla="*/ 17 h 95"/>
                  <a:gd name="T102" fmla="*/ 14 w 120"/>
                  <a:gd name="T103" fmla="*/ 17 h 95"/>
                  <a:gd name="T104" fmla="*/ 11 w 120"/>
                  <a:gd name="T105" fmla="*/ 24 h 95"/>
                  <a:gd name="T106" fmla="*/ 7 w 120"/>
                  <a:gd name="T107" fmla="*/ 35 h 95"/>
                  <a:gd name="T108" fmla="*/ 7 w 120"/>
                  <a:gd name="T109" fmla="*/ 35 h 95"/>
                  <a:gd name="T110" fmla="*/ 7 w 120"/>
                  <a:gd name="T111" fmla="*/ 45 h 95"/>
                  <a:gd name="T112" fmla="*/ 4 w 120"/>
                  <a:gd name="T113" fmla="*/ 49 h 95"/>
                  <a:gd name="T114" fmla="*/ 0 w 120"/>
                  <a:gd name="T115" fmla="*/ 56 h 95"/>
                  <a:gd name="T116" fmla="*/ 0 w 120"/>
                  <a:gd name="T117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6" name="Freeform 360"/>
              <p:cNvSpPr>
                <a:spLocks/>
              </p:cNvSpPr>
              <p:nvPr userDrawn="1"/>
            </p:nvSpPr>
            <p:spPr bwMode="gray">
              <a:xfrm>
                <a:off x="1024" y="-2797"/>
                <a:ext cx="28" cy="53"/>
              </a:xfrm>
              <a:custGeom>
                <a:avLst/>
                <a:gdLst>
                  <a:gd name="T0" fmla="*/ 17 w 21"/>
                  <a:gd name="T1" fmla="*/ 38 h 53"/>
                  <a:gd name="T2" fmla="*/ 10 w 21"/>
                  <a:gd name="T3" fmla="*/ 10 h 53"/>
                  <a:gd name="T4" fmla="*/ 10 w 21"/>
                  <a:gd name="T5" fmla="*/ 10 h 53"/>
                  <a:gd name="T6" fmla="*/ 7 w 21"/>
                  <a:gd name="T7" fmla="*/ 7 h 53"/>
                  <a:gd name="T8" fmla="*/ 7 w 21"/>
                  <a:gd name="T9" fmla="*/ 3 h 53"/>
                  <a:gd name="T10" fmla="*/ 7 w 21"/>
                  <a:gd name="T11" fmla="*/ 3 h 53"/>
                  <a:gd name="T12" fmla="*/ 3 w 21"/>
                  <a:gd name="T13" fmla="*/ 0 h 53"/>
                  <a:gd name="T14" fmla="*/ 3 w 21"/>
                  <a:gd name="T15" fmla="*/ 3 h 53"/>
                  <a:gd name="T16" fmla="*/ 0 w 21"/>
                  <a:gd name="T17" fmla="*/ 7 h 53"/>
                  <a:gd name="T18" fmla="*/ 0 w 21"/>
                  <a:gd name="T19" fmla="*/ 14 h 53"/>
                  <a:gd name="T20" fmla="*/ 0 w 21"/>
                  <a:gd name="T21" fmla="*/ 24 h 53"/>
                  <a:gd name="T22" fmla="*/ 0 w 21"/>
                  <a:gd name="T23" fmla="*/ 28 h 53"/>
                  <a:gd name="T24" fmla="*/ 0 w 21"/>
                  <a:gd name="T25" fmla="*/ 31 h 53"/>
                  <a:gd name="T26" fmla="*/ 3 w 21"/>
                  <a:gd name="T27" fmla="*/ 38 h 53"/>
                  <a:gd name="T28" fmla="*/ 3 w 21"/>
                  <a:gd name="T29" fmla="*/ 42 h 53"/>
                  <a:gd name="T30" fmla="*/ 10 w 21"/>
                  <a:gd name="T31" fmla="*/ 49 h 53"/>
                  <a:gd name="T32" fmla="*/ 17 w 21"/>
                  <a:gd name="T33" fmla="*/ 53 h 53"/>
                  <a:gd name="T34" fmla="*/ 17 w 21"/>
                  <a:gd name="T35" fmla="*/ 53 h 53"/>
                  <a:gd name="T36" fmla="*/ 17 w 21"/>
                  <a:gd name="T37" fmla="*/ 53 h 53"/>
                  <a:gd name="T38" fmla="*/ 21 w 21"/>
                  <a:gd name="T39" fmla="*/ 49 h 53"/>
                  <a:gd name="T40" fmla="*/ 21 w 21"/>
                  <a:gd name="T41" fmla="*/ 49 h 53"/>
                  <a:gd name="T42" fmla="*/ 21 w 21"/>
                  <a:gd name="T43" fmla="*/ 42 h 53"/>
                  <a:gd name="T44" fmla="*/ 17 w 21"/>
                  <a:gd name="T45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7" name="Freeform 361"/>
              <p:cNvSpPr>
                <a:spLocks/>
              </p:cNvSpPr>
              <p:nvPr userDrawn="1"/>
            </p:nvSpPr>
            <p:spPr bwMode="gray">
              <a:xfrm>
                <a:off x="970" y="-2723"/>
                <a:ext cx="82" cy="79"/>
              </a:xfrm>
              <a:custGeom>
                <a:avLst/>
                <a:gdLst>
                  <a:gd name="T0" fmla="*/ 0 w 77"/>
                  <a:gd name="T1" fmla="*/ 24 h 95"/>
                  <a:gd name="T2" fmla="*/ 7 w 77"/>
                  <a:gd name="T3" fmla="*/ 35 h 95"/>
                  <a:gd name="T4" fmla="*/ 14 w 77"/>
                  <a:gd name="T5" fmla="*/ 53 h 95"/>
                  <a:gd name="T6" fmla="*/ 21 w 77"/>
                  <a:gd name="T7" fmla="*/ 53 h 95"/>
                  <a:gd name="T8" fmla="*/ 31 w 77"/>
                  <a:gd name="T9" fmla="*/ 56 h 95"/>
                  <a:gd name="T10" fmla="*/ 39 w 77"/>
                  <a:gd name="T11" fmla="*/ 60 h 95"/>
                  <a:gd name="T12" fmla="*/ 39 w 77"/>
                  <a:gd name="T13" fmla="*/ 77 h 95"/>
                  <a:gd name="T14" fmla="*/ 49 w 77"/>
                  <a:gd name="T15" fmla="*/ 91 h 95"/>
                  <a:gd name="T16" fmla="*/ 63 w 77"/>
                  <a:gd name="T17" fmla="*/ 95 h 95"/>
                  <a:gd name="T18" fmla="*/ 77 w 77"/>
                  <a:gd name="T19" fmla="*/ 88 h 95"/>
                  <a:gd name="T20" fmla="*/ 77 w 77"/>
                  <a:gd name="T21" fmla="*/ 88 h 95"/>
                  <a:gd name="T22" fmla="*/ 70 w 77"/>
                  <a:gd name="T23" fmla="*/ 88 h 95"/>
                  <a:gd name="T24" fmla="*/ 67 w 77"/>
                  <a:gd name="T25" fmla="*/ 91 h 95"/>
                  <a:gd name="T26" fmla="*/ 67 w 77"/>
                  <a:gd name="T27" fmla="*/ 91 h 95"/>
                  <a:gd name="T28" fmla="*/ 67 w 77"/>
                  <a:gd name="T29" fmla="*/ 77 h 95"/>
                  <a:gd name="T30" fmla="*/ 63 w 77"/>
                  <a:gd name="T31" fmla="*/ 56 h 95"/>
                  <a:gd name="T32" fmla="*/ 60 w 77"/>
                  <a:gd name="T33" fmla="*/ 45 h 95"/>
                  <a:gd name="T34" fmla="*/ 63 w 77"/>
                  <a:gd name="T35" fmla="*/ 35 h 95"/>
                  <a:gd name="T36" fmla="*/ 70 w 77"/>
                  <a:gd name="T37" fmla="*/ 24 h 95"/>
                  <a:gd name="T38" fmla="*/ 70 w 77"/>
                  <a:gd name="T39" fmla="*/ 10 h 95"/>
                  <a:gd name="T40" fmla="*/ 63 w 77"/>
                  <a:gd name="T41" fmla="*/ 3 h 95"/>
                  <a:gd name="T42" fmla="*/ 56 w 77"/>
                  <a:gd name="T43" fmla="*/ 3 h 95"/>
                  <a:gd name="T44" fmla="*/ 46 w 77"/>
                  <a:gd name="T45" fmla="*/ 0 h 95"/>
                  <a:gd name="T46" fmla="*/ 39 w 77"/>
                  <a:gd name="T47" fmla="*/ 0 h 95"/>
                  <a:gd name="T48" fmla="*/ 39 w 77"/>
                  <a:gd name="T49" fmla="*/ 10 h 95"/>
                  <a:gd name="T50" fmla="*/ 42 w 77"/>
                  <a:gd name="T51" fmla="*/ 24 h 95"/>
                  <a:gd name="T52" fmla="*/ 46 w 77"/>
                  <a:gd name="T53" fmla="*/ 35 h 95"/>
                  <a:gd name="T54" fmla="*/ 42 w 77"/>
                  <a:gd name="T55" fmla="*/ 42 h 95"/>
                  <a:gd name="T56" fmla="*/ 31 w 77"/>
                  <a:gd name="T57" fmla="*/ 35 h 95"/>
                  <a:gd name="T58" fmla="*/ 17 w 77"/>
                  <a:gd name="T59" fmla="*/ 21 h 95"/>
                  <a:gd name="T60" fmla="*/ 14 w 77"/>
                  <a:gd name="T61" fmla="*/ 10 h 95"/>
                  <a:gd name="T62" fmla="*/ 10 w 77"/>
                  <a:gd name="T63" fmla="*/ 7 h 95"/>
                  <a:gd name="T64" fmla="*/ 3 w 77"/>
                  <a:gd name="T65" fmla="*/ 7 h 95"/>
                  <a:gd name="T66" fmla="*/ 0 w 77"/>
                  <a:gd name="T67" fmla="*/ 10 h 95"/>
                  <a:gd name="T68" fmla="*/ 0 w 77"/>
                  <a:gd name="T69" fmla="*/ 2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8" name="Freeform 362"/>
              <p:cNvSpPr>
                <a:spLocks/>
              </p:cNvSpPr>
              <p:nvPr userDrawn="1"/>
            </p:nvSpPr>
            <p:spPr bwMode="gray">
              <a:xfrm>
                <a:off x="1052" y="-2663"/>
                <a:ext cx="41" cy="49"/>
              </a:xfrm>
              <a:custGeom>
                <a:avLst/>
                <a:gdLst>
                  <a:gd name="T0" fmla="*/ 24 w 42"/>
                  <a:gd name="T1" fmla="*/ 49 h 49"/>
                  <a:gd name="T2" fmla="*/ 24 w 42"/>
                  <a:gd name="T3" fmla="*/ 49 h 49"/>
                  <a:gd name="T4" fmla="*/ 31 w 42"/>
                  <a:gd name="T5" fmla="*/ 45 h 49"/>
                  <a:gd name="T6" fmla="*/ 35 w 42"/>
                  <a:gd name="T7" fmla="*/ 45 h 49"/>
                  <a:gd name="T8" fmla="*/ 39 w 42"/>
                  <a:gd name="T9" fmla="*/ 38 h 49"/>
                  <a:gd name="T10" fmla="*/ 42 w 42"/>
                  <a:gd name="T11" fmla="*/ 38 h 49"/>
                  <a:gd name="T12" fmla="*/ 42 w 42"/>
                  <a:gd name="T13" fmla="*/ 35 h 49"/>
                  <a:gd name="T14" fmla="*/ 42 w 42"/>
                  <a:gd name="T15" fmla="*/ 28 h 49"/>
                  <a:gd name="T16" fmla="*/ 42 w 42"/>
                  <a:gd name="T17" fmla="*/ 21 h 49"/>
                  <a:gd name="T18" fmla="*/ 39 w 42"/>
                  <a:gd name="T19" fmla="*/ 14 h 49"/>
                  <a:gd name="T20" fmla="*/ 39 w 42"/>
                  <a:gd name="T21" fmla="*/ 14 h 49"/>
                  <a:gd name="T22" fmla="*/ 35 w 42"/>
                  <a:gd name="T23" fmla="*/ 10 h 49"/>
                  <a:gd name="T24" fmla="*/ 31 w 42"/>
                  <a:gd name="T25" fmla="*/ 7 h 49"/>
                  <a:gd name="T26" fmla="*/ 24 w 42"/>
                  <a:gd name="T27" fmla="*/ 3 h 49"/>
                  <a:gd name="T28" fmla="*/ 17 w 42"/>
                  <a:gd name="T29" fmla="*/ 0 h 49"/>
                  <a:gd name="T30" fmla="*/ 10 w 42"/>
                  <a:gd name="T31" fmla="*/ 3 h 49"/>
                  <a:gd name="T32" fmla="*/ 10 w 42"/>
                  <a:gd name="T33" fmla="*/ 3 h 49"/>
                  <a:gd name="T34" fmla="*/ 7 w 42"/>
                  <a:gd name="T35" fmla="*/ 3 h 49"/>
                  <a:gd name="T36" fmla="*/ 7 w 42"/>
                  <a:gd name="T37" fmla="*/ 3 h 49"/>
                  <a:gd name="T38" fmla="*/ 3 w 42"/>
                  <a:gd name="T39" fmla="*/ 0 h 49"/>
                  <a:gd name="T40" fmla="*/ 3 w 42"/>
                  <a:gd name="T41" fmla="*/ 3 h 49"/>
                  <a:gd name="T42" fmla="*/ 0 w 42"/>
                  <a:gd name="T43" fmla="*/ 3 h 49"/>
                  <a:gd name="T44" fmla="*/ 0 w 42"/>
                  <a:gd name="T45" fmla="*/ 7 h 49"/>
                  <a:gd name="T46" fmla="*/ 3 w 42"/>
                  <a:gd name="T47" fmla="*/ 14 h 49"/>
                  <a:gd name="T48" fmla="*/ 3 w 42"/>
                  <a:gd name="T49" fmla="*/ 17 h 49"/>
                  <a:gd name="T50" fmla="*/ 3 w 42"/>
                  <a:gd name="T51" fmla="*/ 21 h 49"/>
                  <a:gd name="T52" fmla="*/ 3 w 42"/>
                  <a:gd name="T53" fmla="*/ 28 h 49"/>
                  <a:gd name="T54" fmla="*/ 0 w 42"/>
                  <a:gd name="T55" fmla="*/ 35 h 49"/>
                  <a:gd name="T56" fmla="*/ 0 w 42"/>
                  <a:gd name="T57" fmla="*/ 42 h 49"/>
                  <a:gd name="T58" fmla="*/ 14 w 42"/>
                  <a:gd name="T59" fmla="*/ 38 h 49"/>
                  <a:gd name="T60" fmla="*/ 24 w 42"/>
                  <a:gd name="T6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69" name="Freeform 363"/>
              <p:cNvSpPr>
                <a:spLocks/>
              </p:cNvSpPr>
              <p:nvPr userDrawn="1"/>
            </p:nvSpPr>
            <p:spPr bwMode="gray">
              <a:xfrm>
                <a:off x="1104" y="-2681"/>
                <a:ext cx="173" cy="102"/>
              </a:xfrm>
              <a:custGeom>
                <a:avLst/>
                <a:gdLst>
                  <a:gd name="T0" fmla="*/ 28 w 176"/>
                  <a:gd name="T1" fmla="*/ 28 h 102"/>
                  <a:gd name="T2" fmla="*/ 31 w 176"/>
                  <a:gd name="T3" fmla="*/ 25 h 102"/>
                  <a:gd name="T4" fmla="*/ 35 w 176"/>
                  <a:gd name="T5" fmla="*/ 28 h 102"/>
                  <a:gd name="T6" fmla="*/ 38 w 176"/>
                  <a:gd name="T7" fmla="*/ 39 h 102"/>
                  <a:gd name="T8" fmla="*/ 45 w 176"/>
                  <a:gd name="T9" fmla="*/ 74 h 102"/>
                  <a:gd name="T10" fmla="*/ 42 w 176"/>
                  <a:gd name="T11" fmla="*/ 74 h 102"/>
                  <a:gd name="T12" fmla="*/ 38 w 176"/>
                  <a:gd name="T13" fmla="*/ 81 h 102"/>
                  <a:gd name="T14" fmla="*/ 42 w 176"/>
                  <a:gd name="T15" fmla="*/ 92 h 102"/>
                  <a:gd name="T16" fmla="*/ 52 w 176"/>
                  <a:gd name="T17" fmla="*/ 92 h 102"/>
                  <a:gd name="T18" fmla="*/ 56 w 176"/>
                  <a:gd name="T19" fmla="*/ 92 h 102"/>
                  <a:gd name="T20" fmla="*/ 63 w 176"/>
                  <a:gd name="T21" fmla="*/ 88 h 102"/>
                  <a:gd name="T22" fmla="*/ 70 w 176"/>
                  <a:gd name="T23" fmla="*/ 92 h 102"/>
                  <a:gd name="T24" fmla="*/ 74 w 176"/>
                  <a:gd name="T25" fmla="*/ 95 h 102"/>
                  <a:gd name="T26" fmla="*/ 84 w 176"/>
                  <a:gd name="T27" fmla="*/ 102 h 102"/>
                  <a:gd name="T28" fmla="*/ 102 w 176"/>
                  <a:gd name="T29" fmla="*/ 102 h 102"/>
                  <a:gd name="T30" fmla="*/ 123 w 176"/>
                  <a:gd name="T31" fmla="*/ 102 h 102"/>
                  <a:gd name="T32" fmla="*/ 123 w 176"/>
                  <a:gd name="T33" fmla="*/ 99 h 102"/>
                  <a:gd name="T34" fmla="*/ 126 w 176"/>
                  <a:gd name="T35" fmla="*/ 92 h 102"/>
                  <a:gd name="T36" fmla="*/ 130 w 176"/>
                  <a:gd name="T37" fmla="*/ 92 h 102"/>
                  <a:gd name="T38" fmla="*/ 144 w 176"/>
                  <a:gd name="T39" fmla="*/ 99 h 102"/>
                  <a:gd name="T40" fmla="*/ 151 w 176"/>
                  <a:gd name="T41" fmla="*/ 99 h 102"/>
                  <a:gd name="T42" fmla="*/ 158 w 176"/>
                  <a:gd name="T43" fmla="*/ 95 h 102"/>
                  <a:gd name="T44" fmla="*/ 162 w 176"/>
                  <a:gd name="T45" fmla="*/ 88 h 102"/>
                  <a:gd name="T46" fmla="*/ 162 w 176"/>
                  <a:gd name="T47" fmla="*/ 81 h 102"/>
                  <a:gd name="T48" fmla="*/ 169 w 176"/>
                  <a:gd name="T49" fmla="*/ 77 h 102"/>
                  <a:gd name="T50" fmla="*/ 172 w 176"/>
                  <a:gd name="T51" fmla="*/ 70 h 102"/>
                  <a:gd name="T52" fmla="*/ 172 w 176"/>
                  <a:gd name="T53" fmla="*/ 67 h 102"/>
                  <a:gd name="T54" fmla="*/ 176 w 176"/>
                  <a:gd name="T55" fmla="*/ 63 h 102"/>
                  <a:gd name="T56" fmla="*/ 169 w 176"/>
                  <a:gd name="T57" fmla="*/ 56 h 102"/>
                  <a:gd name="T58" fmla="*/ 148 w 176"/>
                  <a:gd name="T59" fmla="*/ 53 h 102"/>
                  <a:gd name="T60" fmla="*/ 141 w 176"/>
                  <a:gd name="T61" fmla="*/ 49 h 102"/>
                  <a:gd name="T62" fmla="*/ 123 w 176"/>
                  <a:gd name="T63" fmla="*/ 46 h 102"/>
                  <a:gd name="T64" fmla="*/ 116 w 176"/>
                  <a:gd name="T65" fmla="*/ 49 h 102"/>
                  <a:gd name="T66" fmla="*/ 105 w 176"/>
                  <a:gd name="T67" fmla="*/ 53 h 102"/>
                  <a:gd name="T68" fmla="*/ 95 w 176"/>
                  <a:gd name="T69" fmla="*/ 53 h 102"/>
                  <a:gd name="T70" fmla="*/ 63 w 176"/>
                  <a:gd name="T71" fmla="*/ 35 h 102"/>
                  <a:gd name="T72" fmla="*/ 60 w 176"/>
                  <a:gd name="T73" fmla="*/ 28 h 102"/>
                  <a:gd name="T74" fmla="*/ 52 w 176"/>
                  <a:gd name="T75" fmla="*/ 25 h 102"/>
                  <a:gd name="T76" fmla="*/ 49 w 176"/>
                  <a:gd name="T77" fmla="*/ 25 h 102"/>
                  <a:gd name="T78" fmla="*/ 52 w 176"/>
                  <a:gd name="T79" fmla="*/ 21 h 102"/>
                  <a:gd name="T80" fmla="*/ 52 w 176"/>
                  <a:gd name="T81" fmla="*/ 18 h 102"/>
                  <a:gd name="T82" fmla="*/ 49 w 176"/>
                  <a:gd name="T83" fmla="*/ 11 h 102"/>
                  <a:gd name="T84" fmla="*/ 42 w 176"/>
                  <a:gd name="T85" fmla="*/ 11 h 102"/>
                  <a:gd name="T86" fmla="*/ 38 w 176"/>
                  <a:gd name="T87" fmla="*/ 11 h 102"/>
                  <a:gd name="T88" fmla="*/ 35 w 176"/>
                  <a:gd name="T89" fmla="*/ 14 h 102"/>
                  <a:gd name="T90" fmla="*/ 28 w 176"/>
                  <a:gd name="T91" fmla="*/ 14 h 102"/>
                  <a:gd name="T92" fmla="*/ 28 w 176"/>
                  <a:gd name="T93" fmla="*/ 7 h 102"/>
                  <a:gd name="T94" fmla="*/ 17 w 176"/>
                  <a:gd name="T95" fmla="*/ 3 h 102"/>
                  <a:gd name="T96" fmla="*/ 10 w 176"/>
                  <a:gd name="T97" fmla="*/ 3 h 102"/>
                  <a:gd name="T98" fmla="*/ 7 w 176"/>
                  <a:gd name="T99" fmla="*/ 0 h 102"/>
                  <a:gd name="T100" fmla="*/ 0 w 176"/>
                  <a:gd name="T101" fmla="*/ 0 h 102"/>
                  <a:gd name="T102" fmla="*/ 0 w 176"/>
                  <a:gd name="T103" fmla="*/ 7 h 102"/>
                  <a:gd name="T104" fmla="*/ 3 w 176"/>
                  <a:gd name="T105" fmla="*/ 25 h 102"/>
                  <a:gd name="T106" fmla="*/ 3 w 176"/>
                  <a:gd name="T107" fmla="*/ 28 h 102"/>
                  <a:gd name="T108" fmla="*/ 7 w 176"/>
                  <a:gd name="T109" fmla="*/ 35 h 102"/>
                  <a:gd name="T110" fmla="*/ 17 w 176"/>
                  <a:gd name="T111" fmla="*/ 3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0" name="Freeform 364"/>
              <p:cNvSpPr>
                <a:spLocks/>
              </p:cNvSpPr>
              <p:nvPr userDrawn="1"/>
            </p:nvSpPr>
            <p:spPr bwMode="gray">
              <a:xfrm>
                <a:off x="1009" y="-2896"/>
                <a:ext cx="91" cy="109"/>
              </a:xfrm>
              <a:custGeom>
                <a:avLst/>
                <a:gdLst>
                  <a:gd name="T0" fmla="*/ 21 w 91"/>
                  <a:gd name="T1" fmla="*/ 35 h 109"/>
                  <a:gd name="T2" fmla="*/ 28 w 91"/>
                  <a:gd name="T3" fmla="*/ 42 h 109"/>
                  <a:gd name="T4" fmla="*/ 28 w 91"/>
                  <a:gd name="T5" fmla="*/ 46 h 109"/>
                  <a:gd name="T6" fmla="*/ 49 w 91"/>
                  <a:gd name="T7" fmla="*/ 71 h 109"/>
                  <a:gd name="T8" fmla="*/ 59 w 91"/>
                  <a:gd name="T9" fmla="*/ 78 h 109"/>
                  <a:gd name="T10" fmla="*/ 66 w 91"/>
                  <a:gd name="T11" fmla="*/ 81 h 109"/>
                  <a:gd name="T12" fmla="*/ 73 w 91"/>
                  <a:gd name="T13" fmla="*/ 81 h 109"/>
                  <a:gd name="T14" fmla="*/ 77 w 91"/>
                  <a:gd name="T15" fmla="*/ 92 h 109"/>
                  <a:gd name="T16" fmla="*/ 81 w 91"/>
                  <a:gd name="T17" fmla="*/ 99 h 109"/>
                  <a:gd name="T18" fmla="*/ 81 w 91"/>
                  <a:gd name="T19" fmla="*/ 106 h 109"/>
                  <a:gd name="T20" fmla="*/ 84 w 91"/>
                  <a:gd name="T21" fmla="*/ 106 h 109"/>
                  <a:gd name="T22" fmla="*/ 88 w 91"/>
                  <a:gd name="T23" fmla="*/ 99 h 109"/>
                  <a:gd name="T24" fmla="*/ 91 w 91"/>
                  <a:gd name="T25" fmla="*/ 95 h 109"/>
                  <a:gd name="T26" fmla="*/ 84 w 91"/>
                  <a:gd name="T27" fmla="*/ 78 h 109"/>
                  <a:gd name="T28" fmla="*/ 88 w 91"/>
                  <a:gd name="T29" fmla="*/ 63 h 109"/>
                  <a:gd name="T30" fmla="*/ 91 w 91"/>
                  <a:gd name="T31" fmla="*/ 49 h 109"/>
                  <a:gd name="T32" fmla="*/ 91 w 91"/>
                  <a:gd name="T33" fmla="*/ 39 h 109"/>
                  <a:gd name="T34" fmla="*/ 88 w 91"/>
                  <a:gd name="T35" fmla="*/ 28 h 109"/>
                  <a:gd name="T36" fmla="*/ 84 w 91"/>
                  <a:gd name="T37" fmla="*/ 28 h 109"/>
                  <a:gd name="T38" fmla="*/ 81 w 91"/>
                  <a:gd name="T39" fmla="*/ 32 h 109"/>
                  <a:gd name="T40" fmla="*/ 77 w 91"/>
                  <a:gd name="T41" fmla="*/ 35 h 109"/>
                  <a:gd name="T42" fmla="*/ 70 w 91"/>
                  <a:gd name="T43" fmla="*/ 49 h 109"/>
                  <a:gd name="T44" fmla="*/ 66 w 91"/>
                  <a:gd name="T45" fmla="*/ 46 h 109"/>
                  <a:gd name="T46" fmla="*/ 59 w 91"/>
                  <a:gd name="T47" fmla="*/ 35 h 109"/>
                  <a:gd name="T48" fmla="*/ 59 w 91"/>
                  <a:gd name="T49" fmla="*/ 21 h 109"/>
                  <a:gd name="T50" fmla="*/ 59 w 91"/>
                  <a:gd name="T51" fmla="*/ 14 h 109"/>
                  <a:gd name="T52" fmla="*/ 49 w 91"/>
                  <a:gd name="T53" fmla="*/ 11 h 109"/>
                  <a:gd name="T54" fmla="*/ 45 w 91"/>
                  <a:gd name="T55" fmla="*/ 14 h 109"/>
                  <a:gd name="T56" fmla="*/ 42 w 91"/>
                  <a:gd name="T57" fmla="*/ 21 h 109"/>
                  <a:gd name="T58" fmla="*/ 42 w 91"/>
                  <a:gd name="T59" fmla="*/ 28 h 109"/>
                  <a:gd name="T60" fmla="*/ 35 w 91"/>
                  <a:gd name="T61" fmla="*/ 25 h 109"/>
                  <a:gd name="T62" fmla="*/ 31 w 91"/>
                  <a:gd name="T63" fmla="*/ 18 h 109"/>
                  <a:gd name="T64" fmla="*/ 28 w 91"/>
                  <a:gd name="T65" fmla="*/ 11 h 109"/>
                  <a:gd name="T66" fmla="*/ 21 w 91"/>
                  <a:gd name="T67" fmla="*/ 4 h 109"/>
                  <a:gd name="T68" fmla="*/ 10 w 91"/>
                  <a:gd name="T69" fmla="*/ 0 h 109"/>
                  <a:gd name="T70" fmla="*/ 7 w 91"/>
                  <a:gd name="T71" fmla="*/ 0 h 109"/>
                  <a:gd name="T72" fmla="*/ 0 w 91"/>
                  <a:gd name="T73" fmla="*/ 11 h 109"/>
                  <a:gd name="T74" fmla="*/ 3 w 91"/>
                  <a:gd name="T75" fmla="*/ 21 h 109"/>
                  <a:gd name="T76" fmla="*/ 14 w 91"/>
                  <a:gd name="T77" fmla="*/ 28 h 109"/>
                  <a:gd name="T78" fmla="*/ 14 w 91"/>
                  <a:gd name="T79" fmla="*/ 3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1" name="Freeform 365"/>
              <p:cNvSpPr>
                <a:spLocks/>
              </p:cNvSpPr>
              <p:nvPr userDrawn="1"/>
            </p:nvSpPr>
            <p:spPr bwMode="gray">
              <a:xfrm>
                <a:off x="1118" y="-2850"/>
                <a:ext cx="47" cy="63"/>
              </a:xfrm>
              <a:custGeom>
                <a:avLst/>
                <a:gdLst>
                  <a:gd name="T0" fmla="*/ 42 w 42"/>
                  <a:gd name="T1" fmla="*/ 42 h 56"/>
                  <a:gd name="T2" fmla="*/ 17 w 42"/>
                  <a:gd name="T3" fmla="*/ 0 h 56"/>
                  <a:gd name="T4" fmla="*/ 17 w 42"/>
                  <a:gd name="T5" fmla="*/ 0 h 56"/>
                  <a:gd name="T6" fmla="*/ 14 w 42"/>
                  <a:gd name="T7" fmla="*/ 0 h 56"/>
                  <a:gd name="T8" fmla="*/ 10 w 42"/>
                  <a:gd name="T9" fmla="*/ 3 h 56"/>
                  <a:gd name="T10" fmla="*/ 7 w 42"/>
                  <a:gd name="T11" fmla="*/ 7 h 56"/>
                  <a:gd name="T12" fmla="*/ 3 w 42"/>
                  <a:gd name="T13" fmla="*/ 14 h 56"/>
                  <a:gd name="T14" fmla="*/ 3 w 42"/>
                  <a:gd name="T15" fmla="*/ 25 h 56"/>
                  <a:gd name="T16" fmla="*/ 0 w 42"/>
                  <a:gd name="T17" fmla="*/ 49 h 56"/>
                  <a:gd name="T18" fmla="*/ 3 w 42"/>
                  <a:gd name="T19" fmla="*/ 49 h 56"/>
                  <a:gd name="T20" fmla="*/ 7 w 42"/>
                  <a:gd name="T21" fmla="*/ 53 h 56"/>
                  <a:gd name="T22" fmla="*/ 10 w 42"/>
                  <a:gd name="T23" fmla="*/ 53 h 56"/>
                  <a:gd name="T24" fmla="*/ 17 w 42"/>
                  <a:gd name="T25" fmla="*/ 56 h 56"/>
                  <a:gd name="T26" fmla="*/ 24 w 42"/>
                  <a:gd name="T27" fmla="*/ 56 h 56"/>
                  <a:gd name="T28" fmla="*/ 31 w 42"/>
                  <a:gd name="T29" fmla="*/ 56 h 56"/>
                  <a:gd name="T30" fmla="*/ 35 w 42"/>
                  <a:gd name="T31" fmla="*/ 53 h 56"/>
                  <a:gd name="T32" fmla="*/ 38 w 42"/>
                  <a:gd name="T33" fmla="*/ 49 h 56"/>
                  <a:gd name="T34" fmla="*/ 42 w 42"/>
                  <a:gd name="T35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2" name="Freeform 366"/>
              <p:cNvSpPr>
                <a:spLocks/>
              </p:cNvSpPr>
              <p:nvPr userDrawn="1"/>
            </p:nvSpPr>
            <p:spPr bwMode="gray">
              <a:xfrm>
                <a:off x="1252" y="-2840"/>
                <a:ext cx="83" cy="155"/>
              </a:xfrm>
              <a:custGeom>
                <a:avLst/>
                <a:gdLst>
                  <a:gd name="T0" fmla="*/ 3 w 74"/>
                  <a:gd name="T1" fmla="*/ 88 h 155"/>
                  <a:gd name="T2" fmla="*/ 10 w 74"/>
                  <a:gd name="T3" fmla="*/ 88 h 155"/>
                  <a:gd name="T4" fmla="*/ 14 w 74"/>
                  <a:gd name="T5" fmla="*/ 96 h 155"/>
                  <a:gd name="T6" fmla="*/ 17 w 74"/>
                  <a:gd name="T7" fmla="*/ 103 h 155"/>
                  <a:gd name="T8" fmla="*/ 17 w 74"/>
                  <a:gd name="T9" fmla="*/ 110 h 155"/>
                  <a:gd name="T10" fmla="*/ 14 w 74"/>
                  <a:gd name="T11" fmla="*/ 117 h 155"/>
                  <a:gd name="T12" fmla="*/ 10 w 74"/>
                  <a:gd name="T13" fmla="*/ 117 h 155"/>
                  <a:gd name="T14" fmla="*/ 10 w 74"/>
                  <a:gd name="T15" fmla="*/ 127 h 155"/>
                  <a:gd name="T16" fmla="*/ 14 w 74"/>
                  <a:gd name="T17" fmla="*/ 134 h 155"/>
                  <a:gd name="T18" fmla="*/ 10 w 74"/>
                  <a:gd name="T19" fmla="*/ 141 h 155"/>
                  <a:gd name="T20" fmla="*/ 17 w 74"/>
                  <a:gd name="T21" fmla="*/ 152 h 155"/>
                  <a:gd name="T22" fmla="*/ 28 w 74"/>
                  <a:gd name="T23" fmla="*/ 155 h 155"/>
                  <a:gd name="T24" fmla="*/ 35 w 74"/>
                  <a:gd name="T25" fmla="*/ 155 h 155"/>
                  <a:gd name="T26" fmla="*/ 38 w 74"/>
                  <a:gd name="T27" fmla="*/ 155 h 155"/>
                  <a:gd name="T28" fmla="*/ 45 w 74"/>
                  <a:gd name="T29" fmla="*/ 152 h 155"/>
                  <a:gd name="T30" fmla="*/ 52 w 74"/>
                  <a:gd name="T31" fmla="*/ 141 h 155"/>
                  <a:gd name="T32" fmla="*/ 56 w 74"/>
                  <a:gd name="T33" fmla="*/ 138 h 155"/>
                  <a:gd name="T34" fmla="*/ 59 w 74"/>
                  <a:gd name="T35" fmla="*/ 124 h 155"/>
                  <a:gd name="T36" fmla="*/ 67 w 74"/>
                  <a:gd name="T37" fmla="*/ 117 h 155"/>
                  <a:gd name="T38" fmla="*/ 70 w 74"/>
                  <a:gd name="T39" fmla="*/ 110 h 155"/>
                  <a:gd name="T40" fmla="*/ 74 w 74"/>
                  <a:gd name="T41" fmla="*/ 88 h 155"/>
                  <a:gd name="T42" fmla="*/ 67 w 74"/>
                  <a:gd name="T43" fmla="*/ 85 h 155"/>
                  <a:gd name="T44" fmla="*/ 59 w 74"/>
                  <a:gd name="T45" fmla="*/ 85 h 155"/>
                  <a:gd name="T46" fmla="*/ 56 w 74"/>
                  <a:gd name="T47" fmla="*/ 85 h 155"/>
                  <a:gd name="T48" fmla="*/ 52 w 74"/>
                  <a:gd name="T49" fmla="*/ 85 h 155"/>
                  <a:gd name="T50" fmla="*/ 56 w 74"/>
                  <a:gd name="T51" fmla="*/ 78 h 155"/>
                  <a:gd name="T52" fmla="*/ 59 w 74"/>
                  <a:gd name="T53" fmla="*/ 78 h 155"/>
                  <a:gd name="T54" fmla="*/ 59 w 74"/>
                  <a:gd name="T55" fmla="*/ 67 h 155"/>
                  <a:gd name="T56" fmla="*/ 59 w 74"/>
                  <a:gd name="T57" fmla="*/ 60 h 155"/>
                  <a:gd name="T58" fmla="*/ 56 w 74"/>
                  <a:gd name="T59" fmla="*/ 46 h 155"/>
                  <a:gd name="T60" fmla="*/ 45 w 74"/>
                  <a:gd name="T61" fmla="*/ 32 h 155"/>
                  <a:gd name="T62" fmla="*/ 42 w 74"/>
                  <a:gd name="T63" fmla="*/ 29 h 155"/>
                  <a:gd name="T64" fmla="*/ 35 w 74"/>
                  <a:gd name="T65" fmla="*/ 18 h 155"/>
                  <a:gd name="T66" fmla="*/ 28 w 74"/>
                  <a:gd name="T67" fmla="*/ 15 h 155"/>
                  <a:gd name="T68" fmla="*/ 24 w 74"/>
                  <a:gd name="T69" fmla="*/ 11 h 155"/>
                  <a:gd name="T70" fmla="*/ 21 w 74"/>
                  <a:gd name="T71" fmla="*/ 4 h 155"/>
                  <a:gd name="T72" fmla="*/ 17 w 74"/>
                  <a:gd name="T73" fmla="*/ 0 h 155"/>
                  <a:gd name="T74" fmla="*/ 10 w 74"/>
                  <a:gd name="T75" fmla="*/ 4 h 155"/>
                  <a:gd name="T76" fmla="*/ 10 w 74"/>
                  <a:gd name="T77" fmla="*/ 7 h 155"/>
                  <a:gd name="T78" fmla="*/ 14 w 74"/>
                  <a:gd name="T79" fmla="*/ 15 h 155"/>
                  <a:gd name="T80" fmla="*/ 10 w 74"/>
                  <a:gd name="T81" fmla="*/ 22 h 155"/>
                  <a:gd name="T82" fmla="*/ 7 w 74"/>
                  <a:gd name="T83" fmla="*/ 29 h 155"/>
                  <a:gd name="T84" fmla="*/ 3 w 74"/>
                  <a:gd name="T85" fmla="*/ 43 h 155"/>
                  <a:gd name="T86" fmla="*/ 3 w 74"/>
                  <a:gd name="T87" fmla="*/ 60 h 155"/>
                  <a:gd name="T88" fmla="*/ 0 w 74"/>
                  <a:gd name="T89" fmla="*/ 64 h 155"/>
                  <a:gd name="T90" fmla="*/ 0 w 74"/>
                  <a:gd name="T91" fmla="*/ 67 h 155"/>
                  <a:gd name="T92" fmla="*/ 7 w 74"/>
                  <a:gd name="T93" fmla="*/ 8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3" name="Freeform 367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>
                  <a:gd name="T0" fmla="*/ 25 w 53"/>
                  <a:gd name="T1" fmla="*/ 46 h 46"/>
                  <a:gd name="T2" fmla="*/ 29 w 53"/>
                  <a:gd name="T3" fmla="*/ 46 h 46"/>
                  <a:gd name="T4" fmla="*/ 32 w 53"/>
                  <a:gd name="T5" fmla="*/ 46 h 46"/>
                  <a:gd name="T6" fmla="*/ 39 w 53"/>
                  <a:gd name="T7" fmla="*/ 46 h 46"/>
                  <a:gd name="T8" fmla="*/ 43 w 53"/>
                  <a:gd name="T9" fmla="*/ 42 h 46"/>
                  <a:gd name="T10" fmla="*/ 50 w 53"/>
                  <a:gd name="T11" fmla="*/ 46 h 46"/>
                  <a:gd name="T12" fmla="*/ 53 w 53"/>
                  <a:gd name="T13" fmla="*/ 46 h 46"/>
                  <a:gd name="T14" fmla="*/ 53 w 53"/>
                  <a:gd name="T15" fmla="*/ 46 h 46"/>
                  <a:gd name="T16" fmla="*/ 50 w 53"/>
                  <a:gd name="T17" fmla="*/ 39 h 46"/>
                  <a:gd name="T18" fmla="*/ 50 w 53"/>
                  <a:gd name="T19" fmla="*/ 32 h 46"/>
                  <a:gd name="T20" fmla="*/ 46 w 53"/>
                  <a:gd name="T21" fmla="*/ 24 h 46"/>
                  <a:gd name="T22" fmla="*/ 43 w 53"/>
                  <a:gd name="T23" fmla="*/ 21 h 46"/>
                  <a:gd name="T24" fmla="*/ 43 w 53"/>
                  <a:gd name="T25" fmla="*/ 21 h 46"/>
                  <a:gd name="T26" fmla="*/ 43 w 53"/>
                  <a:gd name="T27" fmla="*/ 14 h 46"/>
                  <a:gd name="T28" fmla="*/ 39 w 53"/>
                  <a:gd name="T29" fmla="*/ 7 h 46"/>
                  <a:gd name="T30" fmla="*/ 36 w 53"/>
                  <a:gd name="T31" fmla="*/ 3 h 46"/>
                  <a:gd name="T32" fmla="*/ 32 w 53"/>
                  <a:gd name="T33" fmla="*/ 0 h 46"/>
                  <a:gd name="T34" fmla="*/ 29 w 53"/>
                  <a:gd name="T35" fmla="*/ 0 h 46"/>
                  <a:gd name="T36" fmla="*/ 25 w 53"/>
                  <a:gd name="T37" fmla="*/ 17 h 46"/>
                  <a:gd name="T38" fmla="*/ 25 w 53"/>
                  <a:gd name="T39" fmla="*/ 17 h 46"/>
                  <a:gd name="T40" fmla="*/ 22 w 53"/>
                  <a:gd name="T41" fmla="*/ 17 h 46"/>
                  <a:gd name="T42" fmla="*/ 15 w 53"/>
                  <a:gd name="T43" fmla="*/ 17 h 46"/>
                  <a:gd name="T44" fmla="*/ 11 w 53"/>
                  <a:gd name="T45" fmla="*/ 21 h 46"/>
                  <a:gd name="T46" fmla="*/ 8 w 53"/>
                  <a:gd name="T47" fmla="*/ 24 h 46"/>
                  <a:gd name="T48" fmla="*/ 8 w 53"/>
                  <a:gd name="T49" fmla="*/ 24 h 46"/>
                  <a:gd name="T50" fmla="*/ 8 w 53"/>
                  <a:gd name="T51" fmla="*/ 24 h 46"/>
                  <a:gd name="T52" fmla="*/ 4 w 53"/>
                  <a:gd name="T53" fmla="*/ 24 h 46"/>
                  <a:gd name="T54" fmla="*/ 0 w 53"/>
                  <a:gd name="T55" fmla="*/ 28 h 46"/>
                  <a:gd name="T56" fmla="*/ 0 w 53"/>
                  <a:gd name="T57" fmla="*/ 32 h 46"/>
                  <a:gd name="T58" fmla="*/ 0 w 53"/>
                  <a:gd name="T59" fmla="*/ 39 h 46"/>
                  <a:gd name="T60" fmla="*/ 0 w 53"/>
                  <a:gd name="T61" fmla="*/ 39 h 46"/>
                  <a:gd name="T62" fmla="*/ 8 w 53"/>
                  <a:gd name="T63" fmla="*/ 42 h 46"/>
                  <a:gd name="T64" fmla="*/ 15 w 53"/>
                  <a:gd name="T65" fmla="*/ 46 h 46"/>
                  <a:gd name="T66" fmla="*/ 25 w 53"/>
                  <a:gd name="T6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4" name="Freeform 368"/>
              <p:cNvSpPr>
                <a:spLocks/>
              </p:cNvSpPr>
              <p:nvPr userDrawn="1"/>
            </p:nvSpPr>
            <p:spPr bwMode="gray">
              <a:xfrm>
                <a:off x="1033" y="-2822"/>
                <a:ext cx="35" cy="21"/>
              </a:xfrm>
              <a:custGeom>
                <a:avLst/>
                <a:gdLst>
                  <a:gd name="T0" fmla="*/ 32 w 35"/>
                  <a:gd name="T1" fmla="*/ 18 h 21"/>
                  <a:gd name="T2" fmla="*/ 28 w 35"/>
                  <a:gd name="T3" fmla="*/ 11 h 21"/>
                  <a:gd name="T4" fmla="*/ 21 w 35"/>
                  <a:gd name="T5" fmla="*/ 7 h 21"/>
                  <a:gd name="T6" fmla="*/ 18 w 35"/>
                  <a:gd name="T7" fmla="*/ 4 h 21"/>
                  <a:gd name="T8" fmla="*/ 14 w 35"/>
                  <a:gd name="T9" fmla="*/ 4 h 21"/>
                  <a:gd name="T10" fmla="*/ 14 w 35"/>
                  <a:gd name="T11" fmla="*/ 4 h 21"/>
                  <a:gd name="T12" fmla="*/ 11 w 35"/>
                  <a:gd name="T13" fmla="*/ 0 h 21"/>
                  <a:gd name="T14" fmla="*/ 7 w 35"/>
                  <a:gd name="T15" fmla="*/ 0 h 21"/>
                  <a:gd name="T16" fmla="*/ 4 w 35"/>
                  <a:gd name="T17" fmla="*/ 0 h 21"/>
                  <a:gd name="T18" fmla="*/ 0 w 35"/>
                  <a:gd name="T19" fmla="*/ 4 h 21"/>
                  <a:gd name="T20" fmla="*/ 0 w 35"/>
                  <a:gd name="T21" fmla="*/ 7 h 21"/>
                  <a:gd name="T22" fmla="*/ 0 w 35"/>
                  <a:gd name="T23" fmla="*/ 7 h 21"/>
                  <a:gd name="T24" fmla="*/ 0 w 35"/>
                  <a:gd name="T25" fmla="*/ 11 h 21"/>
                  <a:gd name="T26" fmla="*/ 4 w 35"/>
                  <a:gd name="T27" fmla="*/ 14 h 21"/>
                  <a:gd name="T28" fmla="*/ 11 w 35"/>
                  <a:gd name="T29" fmla="*/ 18 h 21"/>
                  <a:gd name="T30" fmla="*/ 14 w 35"/>
                  <a:gd name="T31" fmla="*/ 18 h 21"/>
                  <a:gd name="T32" fmla="*/ 14 w 35"/>
                  <a:gd name="T33" fmla="*/ 18 h 21"/>
                  <a:gd name="T34" fmla="*/ 21 w 35"/>
                  <a:gd name="T35" fmla="*/ 21 h 21"/>
                  <a:gd name="T36" fmla="*/ 25 w 35"/>
                  <a:gd name="T37" fmla="*/ 21 h 21"/>
                  <a:gd name="T38" fmla="*/ 28 w 35"/>
                  <a:gd name="T39" fmla="*/ 21 h 21"/>
                  <a:gd name="T40" fmla="*/ 32 w 35"/>
                  <a:gd name="T41" fmla="*/ 21 h 21"/>
                  <a:gd name="T42" fmla="*/ 35 w 35"/>
                  <a:gd name="T43" fmla="*/ 21 h 21"/>
                  <a:gd name="T44" fmla="*/ 32 w 35"/>
                  <a:gd name="T4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5" name="Freeform 369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>
                  <a:gd name="T0" fmla="*/ 10 w 18"/>
                  <a:gd name="T1" fmla="*/ 18 h 18"/>
                  <a:gd name="T2" fmla="*/ 14 w 18"/>
                  <a:gd name="T3" fmla="*/ 18 h 18"/>
                  <a:gd name="T4" fmla="*/ 18 w 18"/>
                  <a:gd name="T5" fmla="*/ 14 h 18"/>
                  <a:gd name="T6" fmla="*/ 18 w 18"/>
                  <a:gd name="T7" fmla="*/ 7 h 18"/>
                  <a:gd name="T8" fmla="*/ 18 w 18"/>
                  <a:gd name="T9" fmla="*/ 4 h 18"/>
                  <a:gd name="T10" fmla="*/ 14 w 18"/>
                  <a:gd name="T11" fmla="*/ 0 h 18"/>
                  <a:gd name="T12" fmla="*/ 10 w 18"/>
                  <a:gd name="T13" fmla="*/ 0 h 18"/>
                  <a:gd name="T14" fmla="*/ 3 w 18"/>
                  <a:gd name="T15" fmla="*/ 0 h 18"/>
                  <a:gd name="T16" fmla="*/ 0 w 18"/>
                  <a:gd name="T17" fmla="*/ 4 h 18"/>
                  <a:gd name="T18" fmla="*/ 0 w 18"/>
                  <a:gd name="T19" fmla="*/ 7 h 18"/>
                  <a:gd name="T20" fmla="*/ 0 w 18"/>
                  <a:gd name="T21" fmla="*/ 14 h 18"/>
                  <a:gd name="T22" fmla="*/ 3 w 18"/>
                  <a:gd name="T23" fmla="*/ 18 h 18"/>
                  <a:gd name="T24" fmla="*/ 10 w 18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6" name="Freeform 370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>
                  <a:gd name="T0" fmla="*/ 0 w 21"/>
                  <a:gd name="T1" fmla="*/ 7 h 14"/>
                  <a:gd name="T2" fmla="*/ 4 w 21"/>
                  <a:gd name="T3" fmla="*/ 10 h 14"/>
                  <a:gd name="T4" fmla="*/ 7 w 21"/>
                  <a:gd name="T5" fmla="*/ 14 h 14"/>
                  <a:gd name="T6" fmla="*/ 11 w 21"/>
                  <a:gd name="T7" fmla="*/ 14 h 14"/>
                  <a:gd name="T8" fmla="*/ 14 w 21"/>
                  <a:gd name="T9" fmla="*/ 14 h 14"/>
                  <a:gd name="T10" fmla="*/ 18 w 21"/>
                  <a:gd name="T11" fmla="*/ 10 h 14"/>
                  <a:gd name="T12" fmla="*/ 21 w 21"/>
                  <a:gd name="T13" fmla="*/ 7 h 14"/>
                  <a:gd name="T14" fmla="*/ 18 w 21"/>
                  <a:gd name="T15" fmla="*/ 3 h 14"/>
                  <a:gd name="T16" fmla="*/ 14 w 21"/>
                  <a:gd name="T17" fmla="*/ 0 h 14"/>
                  <a:gd name="T18" fmla="*/ 11 w 21"/>
                  <a:gd name="T19" fmla="*/ 0 h 14"/>
                  <a:gd name="T20" fmla="*/ 4 w 21"/>
                  <a:gd name="T21" fmla="*/ 0 h 14"/>
                  <a:gd name="T22" fmla="*/ 0 w 21"/>
                  <a:gd name="T2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7" name="Freeform 371"/>
              <p:cNvSpPr>
                <a:spLocks/>
              </p:cNvSpPr>
              <p:nvPr userDrawn="1"/>
            </p:nvSpPr>
            <p:spPr bwMode="gray">
              <a:xfrm>
                <a:off x="1047" y="-2790"/>
                <a:ext cx="4" cy="2"/>
              </a:xfrm>
              <a:custGeom>
                <a:avLst/>
                <a:gdLst>
                  <a:gd name="T0" fmla="*/ 7 w 14"/>
                  <a:gd name="T1" fmla="*/ 7 h 7"/>
                  <a:gd name="T2" fmla="*/ 11 w 14"/>
                  <a:gd name="T3" fmla="*/ 7 h 7"/>
                  <a:gd name="T4" fmla="*/ 14 w 14"/>
                  <a:gd name="T5" fmla="*/ 3 h 7"/>
                  <a:gd name="T6" fmla="*/ 11 w 14"/>
                  <a:gd name="T7" fmla="*/ 0 h 7"/>
                  <a:gd name="T8" fmla="*/ 7 w 14"/>
                  <a:gd name="T9" fmla="*/ 0 h 7"/>
                  <a:gd name="T10" fmla="*/ 4 w 14"/>
                  <a:gd name="T11" fmla="*/ 0 h 7"/>
                  <a:gd name="T12" fmla="*/ 0 w 14"/>
                  <a:gd name="T13" fmla="*/ 3 h 7"/>
                  <a:gd name="T14" fmla="*/ 4 w 14"/>
                  <a:gd name="T15" fmla="*/ 7 h 7"/>
                  <a:gd name="T16" fmla="*/ 7 w 14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8" name="Freeform 372"/>
              <p:cNvSpPr>
                <a:spLocks/>
              </p:cNvSpPr>
              <p:nvPr userDrawn="1"/>
            </p:nvSpPr>
            <p:spPr bwMode="gray">
              <a:xfrm>
                <a:off x="892" y="-2720"/>
                <a:ext cx="19" cy="4"/>
              </a:xfrm>
              <a:custGeom>
                <a:avLst/>
                <a:gdLst>
                  <a:gd name="T0" fmla="*/ 0 w 18"/>
                  <a:gd name="T1" fmla="*/ 4 h 7"/>
                  <a:gd name="T2" fmla="*/ 4 w 18"/>
                  <a:gd name="T3" fmla="*/ 7 h 7"/>
                  <a:gd name="T4" fmla="*/ 11 w 18"/>
                  <a:gd name="T5" fmla="*/ 7 h 7"/>
                  <a:gd name="T6" fmla="*/ 14 w 18"/>
                  <a:gd name="T7" fmla="*/ 7 h 7"/>
                  <a:gd name="T8" fmla="*/ 18 w 18"/>
                  <a:gd name="T9" fmla="*/ 7 h 7"/>
                  <a:gd name="T10" fmla="*/ 18 w 18"/>
                  <a:gd name="T11" fmla="*/ 4 h 7"/>
                  <a:gd name="T12" fmla="*/ 14 w 18"/>
                  <a:gd name="T13" fmla="*/ 0 h 7"/>
                  <a:gd name="T14" fmla="*/ 11 w 18"/>
                  <a:gd name="T15" fmla="*/ 0 h 7"/>
                  <a:gd name="T16" fmla="*/ 4 w 18"/>
                  <a:gd name="T17" fmla="*/ 0 h 7"/>
                  <a:gd name="T18" fmla="*/ 0 w 18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79" name="Freeform 373"/>
              <p:cNvSpPr>
                <a:spLocks/>
              </p:cNvSpPr>
              <p:nvPr userDrawn="1"/>
            </p:nvSpPr>
            <p:spPr bwMode="gray">
              <a:xfrm>
                <a:off x="1266" y="-2571"/>
                <a:ext cx="63" cy="67"/>
              </a:xfrm>
              <a:custGeom>
                <a:avLst/>
                <a:gdLst>
                  <a:gd name="T0" fmla="*/ 14 w 63"/>
                  <a:gd name="T1" fmla="*/ 39 h 46"/>
                  <a:gd name="T2" fmla="*/ 14 w 63"/>
                  <a:gd name="T3" fmla="*/ 42 h 46"/>
                  <a:gd name="T4" fmla="*/ 17 w 63"/>
                  <a:gd name="T5" fmla="*/ 46 h 46"/>
                  <a:gd name="T6" fmla="*/ 21 w 63"/>
                  <a:gd name="T7" fmla="*/ 46 h 46"/>
                  <a:gd name="T8" fmla="*/ 28 w 63"/>
                  <a:gd name="T9" fmla="*/ 46 h 46"/>
                  <a:gd name="T10" fmla="*/ 63 w 63"/>
                  <a:gd name="T11" fmla="*/ 42 h 46"/>
                  <a:gd name="T12" fmla="*/ 63 w 63"/>
                  <a:gd name="T13" fmla="*/ 35 h 46"/>
                  <a:gd name="T14" fmla="*/ 63 w 63"/>
                  <a:gd name="T15" fmla="*/ 35 h 46"/>
                  <a:gd name="T16" fmla="*/ 63 w 63"/>
                  <a:gd name="T17" fmla="*/ 28 h 46"/>
                  <a:gd name="T18" fmla="*/ 60 w 63"/>
                  <a:gd name="T19" fmla="*/ 21 h 46"/>
                  <a:gd name="T20" fmla="*/ 60 w 63"/>
                  <a:gd name="T21" fmla="*/ 14 h 46"/>
                  <a:gd name="T22" fmla="*/ 60 w 63"/>
                  <a:gd name="T23" fmla="*/ 7 h 46"/>
                  <a:gd name="T24" fmla="*/ 56 w 63"/>
                  <a:gd name="T25" fmla="*/ 4 h 46"/>
                  <a:gd name="T26" fmla="*/ 53 w 63"/>
                  <a:gd name="T27" fmla="*/ 0 h 46"/>
                  <a:gd name="T28" fmla="*/ 49 w 63"/>
                  <a:gd name="T29" fmla="*/ 0 h 46"/>
                  <a:gd name="T30" fmla="*/ 42 w 63"/>
                  <a:gd name="T31" fmla="*/ 0 h 46"/>
                  <a:gd name="T32" fmla="*/ 35 w 63"/>
                  <a:gd name="T33" fmla="*/ 0 h 46"/>
                  <a:gd name="T34" fmla="*/ 17 w 63"/>
                  <a:gd name="T35" fmla="*/ 0 h 46"/>
                  <a:gd name="T36" fmla="*/ 14 w 63"/>
                  <a:gd name="T37" fmla="*/ 0 h 46"/>
                  <a:gd name="T38" fmla="*/ 14 w 63"/>
                  <a:gd name="T39" fmla="*/ 0 h 46"/>
                  <a:gd name="T40" fmla="*/ 7 w 63"/>
                  <a:gd name="T41" fmla="*/ 0 h 46"/>
                  <a:gd name="T42" fmla="*/ 3 w 63"/>
                  <a:gd name="T43" fmla="*/ 4 h 46"/>
                  <a:gd name="T44" fmla="*/ 3 w 63"/>
                  <a:gd name="T45" fmla="*/ 7 h 46"/>
                  <a:gd name="T46" fmla="*/ 0 w 63"/>
                  <a:gd name="T47" fmla="*/ 14 h 46"/>
                  <a:gd name="T48" fmla="*/ 0 w 63"/>
                  <a:gd name="T49" fmla="*/ 14 h 46"/>
                  <a:gd name="T50" fmla="*/ 0 w 63"/>
                  <a:gd name="T51" fmla="*/ 18 h 46"/>
                  <a:gd name="T52" fmla="*/ 0 w 63"/>
                  <a:gd name="T53" fmla="*/ 25 h 46"/>
                  <a:gd name="T54" fmla="*/ 0 w 63"/>
                  <a:gd name="T55" fmla="*/ 28 h 46"/>
                  <a:gd name="T56" fmla="*/ 3 w 63"/>
                  <a:gd name="T57" fmla="*/ 35 h 46"/>
                  <a:gd name="T58" fmla="*/ 7 w 63"/>
                  <a:gd name="T59" fmla="*/ 39 h 46"/>
                  <a:gd name="T60" fmla="*/ 14 w 63"/>
                  <a:gd name="T6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0" name="Freeform 374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>
                  <a:gd name="T0" fmla="*/ 25 w 25"/>
                  <a:gd name="T1" fmla="*/ 24 h 31"/>
                  <a:gd name="T2" fmla="*/ 25 w 25"/>
                  <a:gd name="T3" fmla="*/ 24 h 31"/>
                  <a:gd name="T4" fmla="*/ 25 w 25"/>
                  <a:gd name="T5" fmla="*/ 21 h 31"/>
                  <a:gd name="T6" fmla="*/ 25 w 25"/>
                  <a:gd name="T7" fmla="*/ 14 h 31"/>
                  <a:gd name="T8" fmla="*/ 25 w 25"/>
                  <a:gd name="T9" fmla="*/ 10 h 31"/>
                  <a:gd name="T10" fmla="*/ 25 w 25"/>
                  <a:gd name="T11" fmla="*/ 7 h 31"/>
                  <a:gd name="T12" fmla="*/ 22 w 25"/>
                  <a:gd name="T13" fmla="*/ 0 h 31"/>
                  <a:gd name="T14" fmla="*/ 18 w 25"/>
                  <a:gd name="T15" fmla="*/ 0 h 31"/>
                  <a:gd name="T16" fmla="*/ 11 w 25"/>
                  <a:gd name="T17" fmla="*/ 0 h 31"/>
                  <a:gd name="T18" fmla="*/ 11 w 25"/>
                  <a:gd name="T19" fmla="*/ 0 h 31"/>
                  <a:gd name="T20" fmla="*/ 8 w 25"/>
                  <a:gd name="T21" fmla="*/ 0 h 31"/>
                  <a:gd name="T22" fmla="*/ 4 w 25"/>
                  <a:gd name="T23" fmla="*/ 0 h 31"/>
                  <a:gd name="T24" fmla="*/ 4 w 25"/>
                  <a:gd name="T25" fmla="*/ 0 h 31"/>
                  <a:gd name="T26" fmla="*/ 0 w 25"/>
                  <a:gd name="T27" fmla="*/ 7 h 31"/>
                  <a:gd name="T28" fmla="*/ 0 w 25"/>
                  <a:gd name="T29" fmla="*/ 14 h 31"/>
                  <a:gd name="T30" fmla="*/ 0 w 25"/>
                  <a:gd name="T31" fmla="*/ 14 h 31"/>
                  <a:gd name="T32" fmla="*/ 0 w 25"/>
                  <a:gd name="T33" fmla="*/ 17 h 31"/>
                  <a:gd name="T34" fmla="*/ 0 w 25"/>
                  <a:gd name="T35" fmla="*/ 24 h 31"/>
                  <a:gd name="T36" fmla="*/ 4 w 25"/>
                  <a:gd name="T37" fmla="*/ 28 h 31"/>
                  <a:gd name="T38" fmla="*/ 8 w 25"/>
                  <a:gd name="T39" fmla="*/ 31 h 31"/>
                  <a:gd name="T40" fmla="*/ 8 w 25"/>
                  <a:gd name="T41" fmla="*/ 31 h 31"/>
                  <a:gd name="T42" fmla="*/ 11 w 25"/>
                  <a:gd name="T43" fmla="*/ 31 h 31"/>
                  <a:gd name="T44" fmla="*/ 15 w 25"/>
                  <a:gd name="T45" fmla="*/ 31 h 31"/>
                  <a:gd name="T46" fmla="*/ 22 w 25"/>
                  <a:gd name="T47" fmla="*/ 31 h 31"/>
                  <a:gd name="T48" fmla="*/ 25 w 25"/>
                  <a:gd name="T49" fmla="*/ 28 h 31"/>
                  <a:gd name="T50" fmla="*/ 25 w 25"/>
                  <a:gd name="T51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1" name="Freeform 375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>
                  <a:gd name="T0" fmla="*/ 0 w 28"/>
                  <a:gd name="T1" fmla="*/ 4 h 7"/>
                  <a:gd name="T2" fmla="*/ 3 w 28"/>
                  <a:gd name="T3" fmla="*/ 4 h 7"/>
                  <a:gd name="T4" fmla="*/ 7 w 28"/>
                  <a:gd name="T5" fmla="*/ 7 h 7"/>
                  <a:gd name="T6" fmla="*/ 14 w 28"/>
                  <a:gd name="T7" fmla="*/ 7 h 7"/>
                  <a:gd name="T8" fmla="*/ 21 w 28"/>
                  <a:gd name="T9" fmla="*/ 7 h 7"/>
                  <a:gd name="T10" fmla="*/ 28 w 28"/>
                  <a:gd name="T11" fmla="*/ 4 h 7"/>
                  <a:gd name="T12" fmla="*/ 28 w 28"/>
                  <a:gd name="T13" fmla="*/ 4 h 7"/>
                  <a:gd name="T14" fmla="*/ 28 w 28"/>
                  <a:gd name="T15" fmla="*/ 0 h 7"/>
                  <a:gd name="T16" fmla="*/ 21 w 28"/>
                  <a:gd name="T17" fmla="*/ 0 h 7"/>
                  <a:gd name="T18" fmla="*/ 14 w 28"/>
                  <a:gd name="T19" fmla="*/ 0 h 7"/>
                  <a:gd name="T20" fmla="*/ 7 w 28"/>
                  <a:gd name="T21" fmla="*/ 0 h 7"/>
                  <a:gd name="T22" fmla="*/ 3 w 28"/>
                  <a:gd name="T23" fmla="*/ 0 h 7"/>
                  <a:gd name="T24" fmla="*/ 0 w 28"/>
                  <a:gd name="T2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2" name="Freeform 376"/>
              <p:cNvSpPr>
                <a:spLocks/>
              </p:cNvSpPr>
              <p:nvPr userDrawn="1"/>
            </p:nvSpPr>
            <p:spPr bwMode="gray">
              <a:xfrm>
                <a:off x="1269" y="-2146"/>
                <a:ext cx="8" cy="7"/>
              </a:xfrm>
              <a:custGeom>
                <a:avLst/>
                <a:gdLst>
                  <a:gd name="T0" fmla="*/ 7 w 11"/>
                  <a:gd name="T1" fmla="*/ 0 h 29"/>
                  <a:gd name="T2" fmla="*/ 4 w 11"/>
                  <a:gd name="T3" fmla="*/ 0 h 29"/>
                  <a:gd name="T4" fmla="*/ 0 w 11"/>
                  <a:gd name="T5" fmla="*/ 8 h 29"/>
                  <a:gd name="T6" fmla="*/ 0 w 11"/>
                  <a:gd name="T7" fmla="*/ 15 h 29"/>
                  <a:gd name="T8" fmla="*/ 0 w 11"/>
                  <a:gd name="T9" fmla="*/ 22 h 29"/>
                  <a:gd name="T10" fmla="*/ 4 w 11"/>
                  <a:gd name="T11" fmla="*/ 25 h 29"/>
                  <a:gd name="T12" fmla="*/ 7 w 11"/>
                  <a:gd name="T13" fmla="*/ 29 h 29"/>
                  <a:gd name="T14" fmla="*/ 7 w 11"/>
                  <a:gd name="T15" fmla="*/ 25 h 29"/>
                  <a:gd name="T16" fmla="*/ 11 w 11"/>
                  <a:gd name="T17" fmla="*/ 22 h 29"/>
                  <a:gd name="T18" fmla="*/ 11 w 11"/>
                  <a:gd name="T19" fmla="*/ 15 h 29"/>
                  <a:gd name="T20" fmla="*/ 11 w 11"/>
                  <a:gd name="T21" fmla="*/ 8 h 29"/>
                  <a:gd name="T22" fmla="*/ 7 w 11"/>
                  <a:gd name="T23" fmla="*/ 0 h 29"/>
                  <a:gd name="T24" fmla="*/ 7 w 11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3" name="Freeform 377"/>
              <p:cNvSpPr>
                <a:spLocks/>
              </p:cNvSpPr>
              <p:nvPr userDrawn="1"/>
            </p:nvSpPr>
            <p:spPr bwMode="gray">
              <a:xfrm>
                <a:off x="1311" y="-2188"/>
                <a:ext cx="24" cy="21"/>
              </a:xfrm>
              <a:custGeom>
                <a:avLst/>
                <a:gdLst>
                  <a:gd name="T0" fmla="*/ 8 w 18"/>
                  <a:gd name="T1" fmla="*/ 0 h 21"/>
                  <a:gd name="T2" fmla="*/ 4 w 18"/>
                  <a:gd name="T3" fmla="*/ 4 h 21"/>
                  <a:gd name="T4" fmla="*/ 0 w 18"/>
                  <a:gd name="T5" fmla="*/ 7 h 21"/>
                  <a:gd name="T6" fmla="*/ 0 w 18"/>
                  <a:gd name="T7" fmla="*/ 11 h 21"/>
                  <a:gd name="T8" fmla="*/ 0 w 18"/>
                  <a:gd name="T9" fmla="*/ 18 h 21"/>
                  <a:gd name="T10" fmla="*/ 4 w 18"/>
                  <a:gd name="T11" fmla="*/ 21 h 21"/>
                  <a:gd name="T12" fmla="*/ 8 w 18"/>
                  <a:gd name="T13" fmla="*/ 21 h 21"/>
                  <a:gd name="T14" fmla="*/ 11 w 18"/>
                  <a:gd name="T15" fmla="*/ 21 h 21"/>
                  <a:gd name="T16" fmla="*/ 15 w 18"/>
                  <a:gd name="T17" fmla="*/ 18 h 21"/>
                  <a:gd name="T18" fmla="*/ 18 w 18"/>
                  <a:gd name="T19" fmla="*/ 11 h 21"/>
                  <a:gd name="T20" fmla="*/ 15 w 18"/>
                  <a:gd name="T21" fmla="*/ 7 h 21"/>
                  <a:gd name="T22" fmla="*/ 11 w 18"/>
                  <a:gd name="T23" fmla="*/ 4 h 21"/>
                  <a:gd name="T24" fmla="*/ 8 w 18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  <p:sp>
            <p:nvSpPr>
              <p:cNvPr id="184" name="Freeform 378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>
                  <a:gd name="T0" fmla="*/ 42 w 243"/>
                  <a:gd name="T1" fmla="*/ 204 h 282"/>
                  <a:gd name="T2" fmla="*/ 42 w 243"/>
                  <a:gd name="T3" fmla="*/ 218 h 282"/>
                  <a:gd name="T4" fmla="*/ 42 w 243"/>
                  <a:gd name="T5" fmla="*/ 229 h 282"/>
                  <a:gd name="T6" fmla="*/ 28 w 243"/>
                  <a:gd name="T7" fmla="*/ 218 h 282"/>
                  <a:gd name="T8" fmla="*/ 21 w 243"/>
                  <a:gd name="T9" fmla="*/ 225 h 282"/>
                  <a:gd name="T10" fmla="*/ 10 w 243"/>
                  <a:gd name="T11" fmla="*/ 236 h 282"/>
                  <a:gd name="T12" fmla="*/ 10 w 243"/>
                  <a:gd name="T13" fmla="*/ 260 h 282"/>
                  <a:gd name="T14" fmla="*/ 35 w 243"/>
                  <a:gd name="T15" fmla="*/ 268 h 282"/>
                  <a:gd name="T16" fmla="*/ 49 w 243"/>
                  <a:gd name="T17" fmla="*/ 275 h 282"/>
                  <a:gd name="T18" fmla="*/ 70 w 243"/>
                  <a:gd name="T19" fmla="*/ 278 h 282"/>
                  <a:gd name="T20" fmla="*/ 81 w 243"/>
                  <a:gd name="T21" fmla="*/ 264 h 282"/>
                  <a:gd name="T22" fmla="*/ 84 w 243"/>
                  <a:gd name="T23" fmla="*/ 239 h 282"/>
                  <a:gd name="T24" fmla="*/ 106 w 243"/>
                  <a:gd name="T25" fmla="*/ 229 h 282"/>
                  <a:gd name="T26" fmla="*/ 116 w 243"/>
                  <a:gd name="T27" fmla="*/ 208 h 282"/>
                  <a:gd name="T28" fmla="*/ 120 w 243"/>
                  <a:gd name="T29" fmla="*/ 197 h 282"/>
                  <a:gd name="T30" fmla="*/ 113 w 243"/>
                  <a:gd name="T31" fmla="*/ 190 h 282"/>
                  <a:gd name="T32" fmla="*/ 127 w 243"/>
                  <a:gd name="T33" fmla="*/ 179 h 282"/>
                  <a:gd name="T34" fmla="*/ 155 w 243"/>
                  <a:gd name="T35" fmla="*/ 172 h 282"/>
                  <a:gd name="T36" fmla="*/ 162 w 243"/>
                  <a:gd name="T37" fmla="*/ 162 h 282"/>
                  <a:gd name="T38" fmla="*/ 180 w 243"/>
                  <a:gd name="T39" fmla="*/ 144 h 282"/>
                  <a:gd name="T40" fmla="*/ 208 w 243"/>
                  <a:gd name="T41" fmla="*/ 123 h 282"/>
                  <a:gd name="T42" fmla="*/ 225 w 243"/>
                  <a:gd name="T43" fmla="*/ 112 h 282"/>
                  <a:gd name="T44" fmla="*/ 218 w 243"/>
                  <a:gd name="T45" fmla="*/ 105 h 282"/>
                  <a:gd name="T46" fmla="*/ 204 w 243"/>
                  <a:gd name="T47" fmla="*/ 98 h 282"/>
                  <a:gd name="T48" fmla="*/ 211 w 243"/>
                  <a:gd name="T49" fmla="*/ 91 h 282"/>
                  <a:gd name="T50" fmla="*/ 211 w 243"/>
                  <a:gd name="T51" fmla="*/ 84 h 282"/>
                  <a:gd name="T52" fmla="*/ 243 w 243"/>
                  <a:gd name="T53" fmla="*/ 84 h 282"/>
                  <a:gd name="T54" fmla="*/ 232 w 243"/>
                  <a:gd name="T55" fmla="*/ 46 h 282"/>
                  <a:gd name="T56" fmla="*/ 225 w 243"/>
                  <a:gd name="T57" fmla="*/ 28 h 282"/>
                  <a:gd name="T58" fmla="*/ 201 w 243"/>
                  <a:gd name="T59" fmla="*/ 7 h 282"/>
                  <a:gd name="T60" fmla="*/ 183 w 243"/>
                  <a:gd name="T61" fmla="*/ 3 h 282"/>
                  <a:gd name="T62" fmla="*/ 141 w 243"/>
                  <a:gd name="T63" fmla="*/ 0 h 282"/>
                  <a:gd name="T64" fmla="*/ 116 w 243"/>
                  <a:gd name="T65" fmla="*/ 10 h 282"/>
                  <a:gd name="T66" fmla="*/ 95 w 243"/>
                  <a:gd name="T67" fmla="*/ 21 h 282"/>
                  <a:gd name="T68" fmla="*/ 74 w 243"/>
                  <a:gd name="T69" fmla="*/ 35 h 282"/>
                  <a:gd name="T70" fmla="*/ 56 w 243"/>
                  <a:gd name="T71" fmla="*/ 35 h 282"/>
                  <a:gd name="T72" fmla="*/ 49 w 243"/>
                  <a:gd name="T73" fmla="*/ 49 h 282"/>
                  <a:gd name="T74" fmla="*/ 56 w 243"/>
                  <a:gd name="T75" fmla="*/ 77 h 282"/>
                  <a:gd name="T76" fmla="*/ 67 w 243"/>
                  <a:gd name="T77" fmla="*/ 74 h 282"/>
                  <a:gd name="T78" fmla="*/ 88 w 243"/>
                  <a:gd name="T79" fmla="*/ 77 h 282"/>
                  <a:gd name="T80" fmla="*/ 141 w 243"/>
                  <a:gd name="T81" fmla="*/ 84 h 282"/>
                  <a:gd name="T82" fmla="*/ 130 w 243"/>
                  <a:gd name="T83" fmla="*/ 91 h 282"/>
                  <a:gd name="T84" fmla="*/ 109 w 243"/>
                  <a:gd name="T85" fmla="*/ 98 h 282"/>
                  <a:gd name="T86" fmla="*/ 88 w 243"/>
                  <a:gd name="T87" fmla="*/ 120 h 282"/>
                  <a:gd name="T88" fmla="*/ 84 w 243"/>
                  <a:gd name="T89" fmla="*/ 144 h 282"/>
                  <a:gd name="T90" fmla="*/ 74 w 243"/>
                  <a:gd name="T91" fmla="*/ 127 h 282"/>
                  <a:gd name="T92" fmla="*/ 60 w 243"/>
                  <a:gd name="T93" fmla="*/ 116 h 282"/>
                  <a:gd name="T94" fmla="*/ 60 w 243"/>
                  <a:gd name="T95" fmla="*/ 137 h 282"/>
                  <a:gd name="T96" fmla="*/ 53 w 243"/>
                  <a:gd name="T97" fmla="*/ 172 h 282"/>
                  <a:gd name="T98" fmla="*/ 70 w 243"/>
                  <a:gd name="T99" fmla="*/ 172 h 282"/>
                  <a:gd name="T100" fmla="*/ 56 w 243"/>
                  <a:gd name="T101" fmla="*/ 183 h 282"/>
                  <a:gd name="T102" fmla="*/ 42 w 243"/>
                  <a:gd name="T103" fmla="*/ 183 h 282"/>
                  <a:gd name="T104" fmla="*/ 28 w 243"/>
                  <a:gd name="T105" fmla="*/ 20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326652"/>
                  </a:solidFill>
                </a:endParaRPr>
              </a:p>
            </p:txBody>
          </p:sp>
        </p:grpSp>
        <p:sp>
          <p:nvSpPr>
            <p:cNvPr id="146" name="Freeform 379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>
                <a:gd name="T0" fmla="*/ 388 w 927"/>
                <a:gd name="T1" fmla="*/ 521 h 1067"/>
                <a:gd name="T2" fmla="*/ 377 w 927"/>
                <a:gd name="T3" fmla="*/ 595 h 1067"/>
                <a:gd name="T4" fmla="*/ 416 w 927"/>
                <a:gd name="T5" fmla="*/ 715 h 1067"/>
                <a:gd name="T6" fmla="*/ 409 w 927"/>
                <a:gd name="T7" fmla="*/ 859 h 1067"/>
                <a:gd name="T8" fmla="*/ 535 w 927"/>
                <a:gd name="T9" fmla="*/ 1057 h 1067"/>
                <a:gd name="T10" fmla="*/ 655 w 927"/>
                <a:gd name="T11" fmla="*/ 979 h 1067"/>
                <a:gd name="T12" fmla="*/ 698 w 927"/>
                <a:gd name="T13" fmla="*/ 916 h 1067"/>
                <a:gd name="T14" fmla="*/ 757 w 927"/>
                <a:gd name="T15" fmla="*/ 799 h 1067"/>
                <a:gd name="T16" fmla="*/ 757 w 927"/>
                <a:gd name="T17" fmla="*/ 662 h 1067"/>
                <a:gd name="T18" fmla="*/ 909 w 927"/>
                <a:gd name="T19" fmla="*/ 436 h 1067"/>
                <a:gd name="T20" fmla="*/ 810 w 927"/>
                <a:gd name="T21" fmla="*/ 384 h 1067"/>
                <a:gd name="T22" fmla="*/ 754 w 927"/>
                <a:gd name="T23" fmla="*/ 296 h 1067"/>
                <a:gd name="T24" fmla="*/ 659 w 927"/>
                <a:gd name="T25" fmla="*/ 105 h 1067"/>
                <a:gd name="T26" fmla="*/ 514 w 927"/>
                <a:gd name="T27" fmla="*/ 95 h 1067"/>
                <a:gd name="T28" fmla="*/ 416 w 927"/>
                <a:gd name="T29" fmla="*/ 74 h 1067"/>
                <a:gd name="T30" fmla="*/ 391 w 927"/>
                <a:gd name="T31" fmla="*/ 42 h 1067"/>
                <a:gd name="T32" fmla="*/ 296 w 927"/>
                <a:gd name="T33" fmla="*/ 10 h 1067"/>
                <a:gd name="T34" fmla="*/ 155 w 927"/>
                <a:gd name="T35" fmla="*/ 24 h 1067"/>
                <a:gd name="T36" fmla="*/ 70 w 927"/>
                <a:gd name="T37" fmla="*/ 148 h 1067"/>
                <a:gd name="T38" fmla="*/ 7 w 927"/>
                <a:gd name="T39" fmla="*/ 250 h 1067"/>
                <a:gd name="T40" fmla="*/ 0 w 927"/>
                <a:gd name="T41" fmla="*/ 341 h 1067"/>
                <a:gd name="T42" fmla="*/ 63 w 927"/>
                <a:gd name="T43" fmla="*/ 422 h 1067"/>
                <a:gd name="T44" fmla="*/ 233 w 927"/>
                <a:gd name="T45" fmla="*/ 486 h 1067"/>
                <a:gd name="T46" fmla="*/ 380 w 927"/>
                <a:gd name="T47" fmla="*/ 447 h 1067"/>
                <a:gd name="T48" fmla="*/ 669 w 927"/>
                <a:gd name="T49" fmla="*/ 884 h 1067"/>
                <a:gd name="T50" fmla="*/ 620 w 927"/>
                <a:gd name="T51" fmla="*/ 863 h 1067"/>
                <a:gd name="T52" fmla="*/ 426 w 927"/>
                <a:gd name="T53" fmla="*/ 433 h 1067"/>
                <a:gd name="T54" fmla="*/ 511 w 927"/>
                <a:gd name="T55" fmla="*/ 789 h 1067"/>
                <a:gd name="T56" fmla="*/ 447 w 927"/>
                <a:gd name="T57" fmla="*/ 599 h 1067"/>
                <a:gd name="T58" fmla="*/ 433 w 927"/>
                <a:gd name="T59" fmla="*/ 570 h 1067"/>
                <a:gd name="T60" fmla="*/ 553 w 927"/>
                <a:gd name="T61" fmla="*/ 803 h 1067"/>
                <a:gd name="T62" fmla="*/ 592 w 927"/>
                <a:gd name="T63" fmla="*/ 806 h 1067"/>
                <a:gd name="T64" fmla="*/ 659 w 927"/>
                <a:gd name="T65" fmla="*/ 577 h 1067"/>
                <a:gd name="T66" fmla="*/ 497 w 927"/>
                <a:gd name="T67" fmla="*/ 447 h 1067"/>
                <a:gd name="T68" fmla="*/ 416 w 927"/>
                <a:gd name="T69" fmla="*/ 232 h 1067"/>
                <a:gd name="T70" fmla="*/ 469 w 927"/>
                <a:gd name="T71" fmla="*/ 954 h 1067"/>
                <a:gd name="T72" fmla="*/ 525 w 927"/>
                <a:gd name="T73" fmla="*/ 810 h 1067"/>
                <a:gd name="T74" fmla="*/ 567 w 927"/>
                <a:gd name="T75" fmla="*/ 817 h 1067"/>
                <a:gd name="T76" fmla="*/ 447 w 927"/>
                <a:gd name="T77" fmla="*/ 250 h 1067"/>
                <a:gd name="T78" fmla="*/ 373 w 927"/>
                <a:gd name="T79" fmla="*/ 151 h 1067"/>
                <a:gd name="T80" fmla="*/ 377 w 927"/>
                <a:gd name="T81" fmla="*/ 179 h 1067"/>
                <a:gd name="T82" fmla="*/ 359 w 927"/>
                <a:gd name="T83" fmla="*/ 102 h 1067"/>
                <a:gd name="T84" fmla="*/ 229 w 927"/>
                <a:gd name="T85" fmla="*/ 373 h 1067"/>
                <a:gd name="T86" fmla="*/ 151 w 927"/>
                <a:gd name="T87" fmla="*/ 444 h 1067"/>
                <a:gd name="T88" fmla="*/ 88 w 927"/>
                <a:gd name="T89" fmla="*/ 327 h 1067"/>
                <a:gd name="T90" fmla="*/ 78 w 927"/>
                <a:gd name="T91" fmla="*/ 338 h 1067"/>
                <a:gd name="T92" fmla="*/ 78 w 927"/>
                <a:gd name="T93" fmla="*/ 373 h 1067"/>
                <a:gd name="T94" fmla="*/ 127 w 927"/>
                <a:gd name="T95" fmla="*/ 398 h 1067"/>
                <a:gd name="T96" fmla="*/ 134 w 927"/>
                <a:gd name="T97" fmla="*/ 440 h 1067"/>
                <a:gd name="T98" fmla="*/ 144 w 927"/>
                <a:gd name="T99" fmla="*/ 436 h 1067"/>
                <a:gd name="T100" fmla="*/ 187 w 927"/>
                <a:gd name="T101" fmla="*/ 359 h 1067"/>
                <a:gd name="T102" fmla="*/ 247 w 927"/>
                <a:gd name="T103" fmla="*/ 345 h 1067"/>
                <a:gd name="T104" fmla="*/ 67 w 927"/>
                <a:gd name="T105" fmla="*/ 348 h 1067"/>
                <a:gd name="T106" fmla="*/ 39 w 927"/>
                <a:gd name="T107" fmla="*/ 327 h 1067"/>
                <a:gd name="T108" fmla="*/ 99 w 927"/>
                <a:gd name="T109" fmla="*/ 436 h 1067"/>
                <a:gd name="T110" fmla="*/ 155 w 927"/>
                <a:gd name="T111" fmla="*/ 454 h 1067"/>
                <a:gd name="T112" fmla="*/ 183 w 927"/>
                <a:gd name="T113" fmla="*/ 391 h 1067"/>
                <a:gd name="T114" fmla="*/ 250 w 927"/>
                <a:gd name="T115" fmla="*/ 398 h 1067"/>
                <a:gd name="T116" fmla="*/ 338 w 927"/>
                <a:gd name="T117" fmla="*/ 380 h 1067"/>
                <a:gd name="T118" fmla="*/ 388 w 927"/>
                <a:gd name="T119" fmla="*/ 595 h 1067"/>
                <a:gd name="T120" fmla="*/ 423 w 927"/>
                <a:gd name="T121" fmla="*/ 803 h 1067"/>
                <a:gd name="T122" fmla="*/ 666 w 927"/>
                <a:gd name="T123" fmla="*/ 88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326652"/>
                </a:solidFill>
              </a:endParaRPr>
            </a:p>
          </p:txBody>
        </p:sp>
        <p:sp>
          <p:nvSpPr>
            <p:cNvPr id="147" name="Rectangle 380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</p:spPr>
          <p:txBody>
            <a:bodyPr/>
            <a:lstStyle>
              <a:lvl1pPr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326652"/>
                </a:solidFill>
              </a:endParaRPr>
            </a:p>
          </p:txBody>
        </p:sp>
      </p:grpSp>
      <p:sp>
        <p:nvSpPr>
          <p:cNvPr id="185" name="Text Box 14"/>
          <p:cNvSpPr txBox="1">
            <a:spLocks noChangeArrowheads="1"/>
          </p:cNvSpPr>
          <p:nvPr/>
        </p:nvSpPr>
        <p:spPr bwMode="white">
          <a:xfrm>
            <a:off x="5367867" y="5867400"/>
            <a:ext cx="174413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86" name="Freeform 381"/>
          <p:cNvSpPr>
            <a:spLocks noEditPoints="1"/>
          </p:cNvSpPr>
          <p:nvPr/>
        </p:nvSpPr>
        <p:spPr bwMode="gray">
          <a:xfrm>
            <a:off x="2832101" y="1268414"/>
            <a:ext cx="7488767" cy="3743325"/>
          </a:xfrm>
          <a:custGeom>
            <a:avLst/>
            <a:gdLst>
              <a:gd name="T0" fmla="*/ 2147483646 w 3482"/>
              <a:gd name="T1" fmla="*/ 2147483646 h 2308"/>
              <a:gd name="T2" fmla="*/ 2147483646 w 3482"/>
              <a:gd name="T3" fmla="*/ 2147483646 h 2308"/>
              <a:gd name="T4" fmla="*/ 2147483646 w 3482"/>
              <a:gd name="T5" fmla="*/ 2147483646 h 2308"/>
              <a:gd name="T6" fmla="*/ 2147483646 w 3482"/>
              <a:gd name="T7" fmla="*/ 2147483646 h 2308"/>
              <a:gd name="T8" fmla="*/ 2147483646 w 3482"/>
              <a:gd name="T9" fmla="*/ 2147483646 h 2308"/>
              <a:gd name="T10" fmla="*/ 2147483646 w 3482"/>
              <a:gd name="T11" fmla="*/ 2147483646 h 2308"/>
              <a:gd name="T12" fmla="*/ 2147483646 w 3482"/>
              <a:gd name="T13" fmla="*/ 2147483646 h 2308"/>
              <a:gd name="T14" fmla="*/ 2147483646 w 3482"/>
              <a:gd name="T15" fmla="*/ 2147483646 h 2308"/>
              <a:gd name="T16" fmla="*/ 2147483646 w 3482"/>
              <a:gd name="T17" fmla="*/ 2147483646 h 2308"/>
              <a:gd name="T18" fmla="*/ 2147483646 w 3482"/>
              <a:gd name="T19" fmla="*/ 2147483646 h 2308"/>
              <a:gd name="T20" fmla="*/ 2147483646 w 3482"/>
              <a:gd name="T21" fmla="*/ 2147483646 h 2308"/>
              <a:gd name="T22" fmla="*/ 2147483646 w 3482"/>
              <a:gd name="T23" fmla="*/ 2147483646 h 2308"/>
              <a:gd name="T24" fmla="*/ 2147483646 w 3482"/>
              <a:gd name="T25" fmla="*/ 2147483646 h 2308"/>
              <a:gd name="T26" fmla="*/ 2147483646 w 3482"/>
              <a:gd name="T27" fmla="*/ 2147483646 h 2308"/>
              <a:gd name="T28" fmla="*/ 2147483646 w 3482"/>
              <a:gd name="T29" fmla="*/ 2147483646 h 2308"/>
              <a:gd name="T30" fmla="*/ 2147483646 w 3482"/>
              <a:gd name="T31" fmla="*/ 2147483646 h 2308"/>
              <a:gd name="T32" fmla="*/ 2147483646 w 3482"/>
              <a:gd name="T33" fmla="*/ 2147483646 h 2308"/>
              <a:gd name="T34" fmla="*/ 2147483646 w 3482"/>
              <a:gd name="T35" fmla="*/ 2147483646 h 2308"/>
              <a:gd name="T36" fmla="*/ 2147483646 w 3482"/>
              <a:gd name="T37" fmla="*/ 2147483646 h 2308"/>
              <a:gd name="T38" fmla="*/ 2147483646 w 3482"/>
              <a:gd name="T39" fmla="*/ 2147483646 h 2308"/>
              <a:gd name="T40" fmla="*/ 2147483646 w 3482"/>
              <a:gd name="T41" fmla="*/ 2147483646 h 2308"/>
              <a:gd name="T42" fmla="*/ 2147483646 w 3482"/>
              <a:gd name="T43" fmla="*/ 2147483646 h 2308"/>
              <a:gd name="T44" fmla="*/ 2147483646 w 3482"/>
              <a:gd name="T45" fmla="*/ 2147483646 h 2308"/>
              <a:gd name="T46" fmla="*/ 2147483646 w 3482"/>
              <a:gd name="T47" fmla="*/ 2147483646 h 2308"/>
              <a:gd name="T48" fmla="*/ 2147483646 w 3482"/>
              <a:gd name="T49" fmla="*/ 2147483646 h 2308"/>
              <a:gd name="T50" fmla="*/ 2147483646 w 3482"/>
              <a:gd name="T51" fmla="*/ 2147483646 h 2308"/>
              <a:gd name="T52" fmla="*/ 2147483646 w 3482"/>
              <a:gd name="T53" fmla="*/ 2147483646 h 2308"/>
              <a:gd name="T54" fmla="*/ 2147483646 w 3482"/>
              <a:gd name="T55" fmla="*/ 2147483646 h 2308"/>
              <a:gd name="T56" fmla="*/ 2147483646 w 3482"/>
              <a:gd name="T57" fmla="*/ 2147483646 h 2308"/>
              <a:gd name="T58" fmla="*/ 2147483646 w 3482"/>
              <a:gd name="T59" fmla="*/ 2147483646 h 2308"/>
              <a:gd name="T60" fmla="*/ 2147483646 w 3482"/>
              <a:gd name="T61" fmla="*/ 2147483646 h 2308"/>
              <a:gd name="T62" fmla="*/ 2147483646 w 3482"/>
              <a:gd name="T63" fmla="*/ 2147483646 h 2308"/>
              <a:gd name="T64" fmla="*/ 2147483646 w 3482"/>
              <a:gd name="T65" fmla="*/ 2147483646 h 2308"/>
              <a:gd name="T66" fmla="*/ 2147483646 w 3482"/>
              <a:gd name="T67" fmla="*/ 2147483646 h 2308"/>
              <a:gd name="T68" fmla="*/ 2147483646 w 3482"/>
              <a:gd name="T69" fmla="*/ 2147483646 h 2308"/>
              <a:gd name="T70" fmla="*/ 2147483646 w 3482"/>
              <a:gd name="T71" fmla="*/ 2147483646 h 2308"/>
              <a:gd name="T72" fmla="*/ 2147483646 w 3482"/>
              <a:gd name="T73" fmla="*/ 2147483646 h 2308"/>
              <a:gd name="T74" fmla="*/ 2147483646 w 3482"/>
              <a:gd name="T75" fmla="*/ 2147483646 h 2308"/>
              <a:gd name="T76" fmla="*/ 2147483646 w 3482"/>
              <a:gd name="T77" fmla="*/ 2147483646 h 2308"/>
              <a:gd name="T78" fmla="*/ 2147483646 w 3482"/>
              <a:gd name="T79" fmla="*/ 2147483646 h 2308"/>
              <a:gd name="T80" fmla="*/ 2147483646 w 3482"/>
              <a:gd name="T81" fmla="*/ 2147483646 h 2308"/>
              <a:gd name="T82" fmla="*/ 2147483646 w 3482"/>
              <a:gd name="T83" fmla="*/ 2147483646 h 2308"/>
              <a:gd name="T84" fmla="*/ 2147483646 w 3482"/>
              <a:gd name="T85" fmla="*/ 2147483646 h 2308"/>
              <a:gd name="T86" fmla="*/ 2147483646 w 3482"/>
              <a:gd name="T87" fmla="*/ 2147483646 h 2308"/>
              <a:gd name="T88" fmla="*/ 2147483646 w 3482"/>
              <a:gd name="T89" fmla="*/ 2147483646 h 2308"/>
              <a:gd name="T90" fmla="*/ 2147483646 w 3482"/>
              <a:gd name="T91" fmla="*/ 2147483646 h 2308"/>
              <a:gd name="T92" fmla="*/ 2147483646 w 3482"/>
              <a:gd name="T93" fmla="*/ 2147483646 h 2308"/>
              <a:gd name="T94" fmla="*/ 2147483646 w 3482"/>
              <a:gd name="T95" fmla="*/ 2147483646 h 2308"/>
              <a:gd name="T96" fmla="*/ 2147483646 w 3482"/>
              <a:gd name="T97" fmla="*/ 2147483646 h 2308"/>
              <a:gd name="T98" fmla="*/ 2147483646 w 3482"/>
              <a:gd name="T99" fmla="*/ 2147483646 h 2308"/>
              <a:gd name="T100" fmla="*/ 2147483646 w 3482"/>
              <a:gd name="T101" fmla="*/ 2147483646 h 2308"/>
              <a:gd name="T102" fmla="*/ 2147483646 w 3482"/>
              <a:gd name="T103" fmla="*/ 2147483646 h 2308"/>
              <a:gd name="T104" fmla="*/ 2147483646 w 3482"/>
              <a:gd name="T105" fmla="*/ 2147483646 h 2308"/>
              <a:gd name="T106" fmla="*/ 2147483646 w 3482"/>
              <a:gd name="T107" fmla="*/ 2147483646 h 2308"/>
              <a:gd name="T108" fmla="*/ 2147483646 w 3482"/>
              <a:gd name="T109" fmla="*/ 2147483646 h 2308"/>
              <a:gd name="T110" fmla="*/ 2147483646 w 3482"/>
              <a:gd name="T111" fmla="*/ 2147483646 h 2308"/>
              <a:gd name="T112" fmla="*/ 2147483646 w 3482"/>
              <a:gd name="T113" fmla="*/ 2147483646 h 2308"/>
              <a:gd name="T114" fmla="*/ 2147483646 w 3482"/>
              <a:gd name="T115" fmla="*/ 2147483646 h 2308"/>
              <a:gd name="T116" fmla="*/ 2147483646 w 3482"/>
              <a:gd name="T117" fmla="*/ 2147483646 h 2308"/>
              <a:gd name="T118" fmla="*/ 2147483646 w 3482"/>
              <a:gd name="T119" fmla="*/ 2147483646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187" name="AutoShape 384"/>
          <p:cNvSpPr>
            <a:spLocks noChangeArrowheads="1"/>
          </p:cNvSpPr>
          <p:nvPr/>
        </p:nvSpPr>
        <p:spPr bwMode="auto">
          <a:xfrm>
            <a:off x="2032000" y="4752975"/>
            <a:ext cx="86360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2895600"/>
            <a:ext cx="9652000" cy="1676400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235200" y="4800600"/>
            <a:ext cx="8229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61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11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289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367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367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22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434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4889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348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01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8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663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536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007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007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615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914400"/>
            <a:ext cx="10972800" cy="536733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4782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38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62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59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6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94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6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9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69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26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8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10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34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05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3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55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34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5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93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27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3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94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74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63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09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06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84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83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009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56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28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1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52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1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62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54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6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33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76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020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675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61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7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4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832BE-76C7-473C-BA83-61994205FFBB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84A15-BA12-4961-A03A-D3F8F0BDE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5"/>
          <p:cNvSpPr>
            <a:spLocks noChangeArrowheads="1"/>
          </p:cNvSpPr>
          <p:nvPr/>
        </p:nvSpPr>
        <p:spPr bwMode="gray">
          <a:xfrm>
            <a:off x="220134" y="144464"/>
            <a:ext cx="11755967" cy="6561137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326652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36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274638"/>
            <a:ext cx="10972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39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6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9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3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EACE-50C1-4DFA-9535-F52C27380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8158-DA5D-4722-82DB-B8C7CF5CF3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2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gif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file:///D:\Gi&#225;o%20&#225;n\gi&#225;o%20an\m&#7851;u%20tr&#242;%20ch&#417;i%20pp\nh&#7841;c%20tr&#242;%20ch&#417;i\Tieng-tinh-tinh-www_nhacchuongvui_com.mp3" TargetMode="External"/><Relationship Id="rId1" Type="http://schemas.microsoft.com/office/2007/relationships/media" Target="file:///D:\Gi&#225;o%20&#225;n\gi&#225;o%20an\m&#7851;u%20tr&#242;%20ch&#417;i%20pp\nh&#7841;c%20tr&#242;%20ch&#417;i\Tieng-tinh-tinh-www_nhacchuongvui_com.mp3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Users\Administrator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7449" y="2090172"/>
            <a:ext cx="947710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3238500" y="3943351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Gi¸o</a:t>
            </a:r>
            <a:r>
              <a:rPr lang="en-US" altLang="en-US" sz="3000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viªn</a:t>
            </a:r>
            <a:r>
              <a:rPr lang="en-US" altLang="en-US" sz="300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Tâm</a:t>
            </a:r>
            <a:endParaRPr lang="en-US" alt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03545-2EF3-A45A-2BF1-9A43C5C5214F}"/>
              </a:ext>
            </a:extLst>
          </p:cNvPr>
          <p:cNvSpPr/>
          <p:nvPr/>
        </p:nvSpPr>
        <p:spPr>
          <a:xfrm>
            <a:off x="1113609" y="759625"/>
            <a:ext cx="947710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4445" y="5898279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819400" y="848934"/>
          <a:ext cx="2312988" cy="676303"/>
        </p:xfrm>
        <a:graphic>
          <a:graphicData uri="http://schemas.openxmlformats.org/drawingml/2006/table">
            <a:tbl>
              <a:tblPr firstRow="1" bandRow="1"/>
              <a:tblGrid>
                <a:gridCol w="11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654" marB="45654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654" marB="45654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434138" y="848935"/>
          <a:ext cx="2481262" cy="661979"/>
        </p:xfrm>
        <a:graphic>
          <a:graphicData uri="http://schemas.openxmlformats.org/drawingml/2006/table">
            <a:tbl>
              <a:tblPr firstRow="1" bandRow="1"/>
              <a:tblGrid>
                <a:gridCol w="128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49" marR="91449" marT="45653" marB="45653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49" marR="91449" marT="45653" marB="45653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813967" y="1529223"/>
          <a:ext cx="2306392" cy="737691"/>
        </p:xfrm>
        <a:graphic>
          <a:graphicData uri="http://schemas.openxmlformats.org/drawingml/2006/table">
            <a:tbl>
              <a:tblPr firstRow="1" bandRow="1"/>
              <a:tblGrid>
                <a:gridCol w="230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76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728" marB="45728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31054" y="1522069"/>
          <a:ext cx="2474912" cy="750992"/>
        </p:xfrm>
        <a:graphic>
          <a:graphicData uri="http://schemas.openxmlformats.org/drawingml/2006/table">
            <a:tbl>
              <a:tblPr firstRow="1" bandRow="1"/>
              <a:tblGrid>
                <a:gridCol w="247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0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728" marB="45728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052763" y="694387"/>
            <a:ext cx="91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084638" y="665812"/>
            <a:ext cx="91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3439107" y="1214846"/>
            <a:ext cx="13355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solidFill>
                  <a:srgbClr val="0000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6684963" y="680100"/>
            <a:ext cx="91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878763" y="688037"/>
            <a:ext cx="91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55091" y="1457391"/>
            <a:ext cx="1031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476625" y="-618186"/>
            <a:ext cx="9144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8800" dirty="0">
                <a:solidFill>
                  <a:srgbClr val="1F5281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510039" y="-91651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2550017" y="2230344"/>
            <a:ext cx="6413678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ho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li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9603345" y="6063318"/>
            <a:ext cx="1644203" cy="80946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42175" y="6052831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097627" y="6065710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666968" y="6065710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13655"/>
            <a:ext cx="3219717" cy="31422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9719" y="3013655"/>
            <a:ext cx="3035122" cy="31422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9131" y="3013655"/>
            <a:ext cx="2975022" cy="31526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34152" y="3013655"/>
            <a:ext cx="2957847" cy="31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4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C\Desktop\con h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28765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Users\PC\Desktop\bãnh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6" y="0"/>
            <a:ext cx="29749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PC\Desktop\tia cho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-114300"/>
            <a:ext cx="26971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7799389" y="4962525"/>
            <a:ext cx="2447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>
                <a:solidFill>
                  <a:srgbClr val="326652"/>
                </a:solidFill>
              </a:rPr>
              <a:t>tia chớp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4778376" y="5041900"/>
            <a:ext cx="2447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>
                <a:solidFill>
                  <a:srgbClr val="326652"/>
                </a:solidFill>
              </a:rPr>
              <a:t>lốp xe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1857376" y="5099050"/>
            <a:ext cx="2447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>
                <a:solidFill>
                  <a:srgbClr val="326652"/>
                </a:solidFill>
              </a:rPr>
              <a:t>con cọp </a:t>
            </a:r>
          </a:p>
        </p:txBody>
      </p:sp>
      <p:pic>
        <p:nvPicPr>
          <p:cNvPr id="19464" name="Picture 2" descr="D:\OneDrive\NAM HOC 2019- 2020\e TIN\Tap huan Elearning_2018\Minh hoa\Anh\nen phi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" y="-209550"/>
            <a:ext cx="9667876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2"/>
          <p:cNvSpPr txBox="1">
            <a:spLocks noChangeArrowheads="1"/>
          </p:cNvSpPr>
          <p:nvPr/>
        </p:nvSpPr>
        <p:spPr bwMode="auto">
          <a:xfrm>
            <a:off x="3638551" y="1822450"/>
            <a:ext cx="50260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5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BẢNG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899317"/>
      </p:ext>
    </p:extLst>
  </p:cSld>
  <p:clrMapOvr>
    <a:masterClrMapping/>
  </p:clrMapOvr>
  <p:transition advTm="18567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061397" cy="6858000"/>
          </a:xfrm>
          <a:prstGeom prst="rect">
            <a:avLst/>
          </a:prstGeom>
        </p:spPr>
      </p:pic>
      <p:pic>
        <p:nvPicPr>
          <p:cNvPr id="2" name="viet chu 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5621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18991" cy="6857999"/>
          </a:xfrm>
          <a:prstGeom prst="rect">
            <a:avLst/>
          </a:prstGeom>
        </p:spPr>
      </p:pic>
      <p:pic>
        <p:nvPicPr>
          <p:cNvPr id="2" name="viet chu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8650" y="-1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OneDrive\NAM HOC 2019- 2020\e TIN\Tap huan Elearning_2018\Minh hoa\Anh\001-6_500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-209550"/>
            <a:ext cx="1003935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990850" y="2305050"/>
            <a:ext cx="59817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9600" b="1">
                <a:solidFill>
                  <a:srgbClr val="326652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59458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  <a:contourClr>
              <a:srgbClr val="CC33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  <a:contourClr>
              <a:srgbClr val="FFCC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326652"/>
              </a:solidFill>
            </a:endParaRPr>
          </a:p>
        </p:txBody>
      </p:sp>
      <p:sp>
        <p:nvSpPr>
          <p:cNvPr id="23563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3568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C\Desktop\con h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857251"/>
            <a:ext cx="21574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:\Users\PC\Desktop\bãnh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857251"/>
            <a:ext cx="22304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:\Users\PC\Desktop\tia ch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9" y="771525"/>
            <a:ext cx="2022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7373938" y="4579939"/>
            <a:ext cx="1835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>
                <a:solidFill>
                  <a:srgbClr val="1F5281"/>
                </a:solidFill>
                <a:latin typeface="Calibri" panose="020F0502020204030204" pitchFamily="34" charset="0"/>
              </a:rPr>
              <a:t>tia chớp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5108575" y="4638676"/>
            <a:ext cx="1835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>
                <a:solidFill>
                  <a:srgbClr val="1F5281"/>
                </a:solidFill>
                <a:latin typeface="Calibri" panose="020F0502020204030204" pitchFamily="34" charset="0"/>
              </a:rPr>
              <a:t>lốp xe</a:t>
            </a: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2917825" y="4681539"/>
            <a:ext cx="1835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>
                <a:solidFill>
                  <a:srgbClr val="1F5281"/>
                </a:solidFill>
                <a:latin typeface="Calibri" panose="020F0502020204030204" pitchFamily="34" charset="0"/>
              </a:rPr>
              <a:t>con cọp </a:t>
            </a:r>
          </a:p>
        </p:txBody>
      </p:sp>
      <p:pic>
        <p:nvPicPr>
          <p:cNvPr id="24584" name="Picture 2" descr="D:\OneDrive\NAM HOC 2019- 2020\e TIN\Tap huan Elearning_2018\Minh hoa\Anh\nen phi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700089"/>
            <a:ext cx="72517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2"/>
          <p:cNvSpPr txBox="1">
            <a:spLocks noChangeArrowheads="1"/>
          </p:cNvSpPr>
          <p:nvPr/>
        </p:nvSpPr>
        <p:spPr bwMode="auto">
          <a:xfrm>
            <a:off x="4252913" y="2224088"/>
            <a:ext cx="3770312" cy="1338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5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VỞ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608063"/>
      </p:ext>
    </p:extLst>
  </p:cSld>
  <p:clrMapOvr>
    <a:masterClrMapping/>
  </p:clrMapOvr>
  <p:transition advTm="18567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6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81" y="0"/>
            <a:ext cx="819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1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 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88" y="0"/>
            <a:ext cx="1155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11287" r="-838" b="64213"/>
          <a:stretch/>
        </p:blipFill>
        <p:spPr>
          <a:xfrm>
            <a:off x="4687844" y="1145167"/>
            <a:ext cx="6729094" cy="4511050"/>
          </a:xfrm>
          <a:prstGeom prst="rect">
            <a:avLst/>
          </a:prstGeom>
        </p:spPr>
      </p:pic>
      <p:pic>
        <p:nvPicPr>
          <p:cNvPr id="38914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" y="20519"/>
            <a:ext cx="12050928" cy="682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03" y="175541"/>
            <a:ext cx="4440182" cy="580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>
            <a:fillRect/>
          </a:stretch>
        </p:blipFill>
        <p:spPr bwMode="auto">
          <a:xfrm>
            <a:off x="7895876" y="1012030"/>
            <a:ext cx="4003010" cy="592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05" y="94227"/>
            <a:ext cx="3832858" cy="59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876" y="966651"/>
            <a:ext cx="4108889" cy="59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7" y="1012031"/>
            <a:ext cx="657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76" y="1490662"/>
            <a:ext cx="596504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84" y="1956330"/>
            <a:ext cx="633413" cy="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54" y="-76795"/>
            <a:ext cx="99060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31" y="4270774"/>
            <a:ext cx="364331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456" y="6006225"/>
            <a:ext cx="664369" cy="74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615" y="1721644"/>
            <a:ext cx="767954" cy="154781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" name="fun-kids-playful-comic-carefree-game-happy-positive-music-57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2851" y="50741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0817" y="5982968"/>
            <a:ext cx="9144000" cy="657649"/>
          </a:xfrm>
        </p:spPr>
        <p:txBody>
          <a:bodyPr>
            <a:no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 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hẹ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" y="0"/>
            <a:ext cx="12192000" cy="589852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976254" y="6856412"/>
            <a:ext cx="6511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EB976D93-8B7F-9393-8155-52D793897D24}"/>
              </a:ext>
            </a:extLst>
          </p:cNvPr>
          <p:cNvSpPr txBox="1">
            <a:spLocks/>
          </p:cNvSpPr>
          <p:nvPr/>
        </p:nvSpPr>
        <p:spPr>
          <a:xfrm>
            <a:off x="7361092" y="5982967"/>
            <a:ext cx="1020908" cy="657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538428B-10BD-24A7-489C-3E0B7631E272}"/>
              </a:ext>
            </a:extLst>
          </p:cNvPr>
          <p:cNvSpPr txBox="1">
            <a:spLocks/>
          </p:cNvSpPr>
          <p:nvPr/>
        </p:nvSpPr>
        <p:spPr>
          <a:xfrm>
            <a:off x="3808267" y="5982967"/>
            <a:ext cx="744683" cy="657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BF99446-33D2-ED68-E292-B57741DF23D1}"/>
              </a:ext>
            </a:extLst>
          </p:cNvPr>
          <p:cNvSpPr txBox="1">
            <a:spLocks/>
          </p:cNvSpPr>
          <p:nvPr/>
        </p:nvSpPr>
        <p:spPr>
          <a:xfrm>
            <a:off x="8241244" y="5984658"/>
            <a:ext cx="744683" cy="657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4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189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4907" y="5710997"/>
            <a:ext cx="9144000" cy="732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86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32195"/>
          </a:xfrm>
        </p:spPr>
        <p:txBody>
          <a:bodyPr>
            <a:norm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486"/>
            <a:ext cx="12192000" cy="289662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58"/>
            <a:ext cx="1219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71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Administrator\Desktop\downlo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990851" y="2586038"/>
            <a:ext cx="5981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7200" b="1" dirty="0">
                <a:solidFill>
                  <a:schemeClr val="tx1"/>
                </a:solidFill>
                <a:latin typeface="Calibri" pitchFamily="34" charset="0"/>
              </a:rPr>
              <a:t>CỦNG CỐ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22400" y="2057400"/>
            <a:ext cx="98436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CHÀO TẠM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BiỆT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VÀ HẸN GẶP LẠI CÁC CON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136106" y="1165623"/>
            <a:ext cx="5919788" cy="1670447"/>
          </a:xfrm>
          <a:prstGeom prst="snip2DiagRect">
            <a:avLst/>
          </a:prstGeom>
          <a:solidFill>
            <a:srgbClr val="FF006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.VnAvant"/>
                <a:cs typeface="Times New Roman" pitchFamily="18" charset="0"/>
              </a:rPr>
              <a:t>Đäc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.VnAvant"/>
                <a:cs typeface="Times New Roman" pitchFamily="18" charset="0"/>
              </a:rPr>
              <a:t>: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770709" y="2981325"/>
            <a:ext cx="10985013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kÌ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      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kÎ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     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kÖ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      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kÝ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     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kØ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    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kÜ</a:t>
            </a:r>
            <a:endParaRPr lang="en-US" sz="4950" b="1" dirty="0">
              <a:solidFill>
                <a:schemeClr val="bg1"/>
              </a:solidFill>
              <a:latin typeface=".VnAvant"/>
              <a:cs typeface="Times New Roman" pitchFamily="18" charset="0"/>
            </a:endParaRPr>
          </a:p>
        </p:txBody>
      </p:sp>
      <p:pic>
        <p:nvPicPr>
          <p:cNvPr id="39940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53" y="5318437"/>
            <a:ext cx="1350169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7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162232" y="653142"/>
            <a:ext cx="5919788" cy="1960859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 </a:t>
            </a:r>
            <a:r>
              <a:rPr lang="en-US" sz="4500" b="1">
                <a:solidFill>
                  <a:srgbClr val="FF0000"/>
                </a:solidFill>
                <a:latin typeface=".VnAvant"/>
                <a:cs typeface="Times New Roman" pitchFamily="18" charset="0"/>
              </a:rPr>
              <a:t>Đäc </a:t>
            </a:r>
            <a:r>
              <a:rPr lang="en-US" sz="4500" b="1" dirty="0" err="1">
                <a:solidFill>
                  <a:srgbClr val="FF0000"/>
                </a:solidFill>
                <a:latin typeface=".VnAvant"/>
                <a:cs typeface="Times New Roman" pitchFamily="18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/>
                <a:cs typeface="Times New Roman" pitchFamily="18" charset="0"/>
              </a:rPr>
              <a:t>sau</a:t>
            </a: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: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1201783" y="2981326"/>
            <a:ext cx="9287691" cy="221932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®µ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bß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ë </a:t>
            </a:r>
            <a:r>
              <a:rPr lang="en-US" sz="4950" b="1" dirty="0" err="1">
                <a:solidFill>
                  <a:schemeClr val="bg1"/>
                </a:solidFill>
                <a:latin typeface=".VnAvant"/>
                <a:cs typeface="Times New Roman" pitchFamily="18" charset="0"/>
              </a:rPr>
              <a:t>kÏ</a:t>
            </a:r>
            <a:r>
              <a:rPr lang="en-US" sz="4950" b="1" dirty="0">
                <a:solidFill>
                  <a:schemeClr val="bg1"/>
                </a:solidFill>
                <a:latin typeface=".VnAvant"/>
                <a:cs typeface="Times New Roman" pitchFamily="18" charset="0"/>
              </a:rPr>
              <a:t> ®¸</a:t>
            </a:r>
            <a:endParaRPr lang="en-US" sz="5700" b="1" dirty="0">
              <a:solidFill>
                <a:schemeClr val="bg1"/>
              </a:solidFill>
              <a:latin typeface=".VnAvant"/>
              <a:cs typeface="Times New Roman" pitchFamily="18" charset="0"/>
            </a:endParaRPr>
          </a:p>
        </p:txBody>
      </p:sp>
      <p:pic>
        <p:nvPicPr>
          <p:cNvPr id="4096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94" y="5361766"/>
            <a:ext cx="1350169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2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79572" y="5943600"/>
            <a:ext cx="516442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5263" y="5920815"/>
            <a:ext cx="103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3683" y="5906960"/>
            <a:ext cx="103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4959" y="5920815"/>
            <a:ext cx="103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11287" r="-838" b="64213"/>
          <a:stretch/>
        </p:blipFill>
        <p:spPr>
          <a:xfrm>
            <a:off x="91440" y="39188"/>
            <a:ext cx="12100560" cy="5840062"/>
          </a:xfrm>
          <a:prstGeom prst="rect">
            <a:avLst/>
          </a:prstGeom>
        </p:spPr>
      </p:pic>
      <p:pic>
        <p:nvPicPr>
          <p:cNvPr id="11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511" y="5647135"/>
            <a:ext cx="5417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e le bơi trên h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2407" y="618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82653"/>
            <a:ext cx="62563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461;p28"/>
          <p:cNvSpPr txBox="1"/>
          <p:nvPr/>
        </p:nvSpPr>
        <p:spPr>
          <a:xfrm>
            <a:off x="1162594" y="2990853"/>
            <a:ext cx="9653452" cy="195997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  <a:defRPr/>
            </a:pPr>
            <a:r>
              <a:rPr lang="en-US" sz="8625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  <a:cs typeface="Times New Roman" panose="02020603050405020304" charset="0"/>
              </a:rPr>
              <a:t>Bµi</a:t>
            </a:r>
            <a:r>
              <a:rPr lang="en-US" sz="8625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  <a:cs typeface="Times New Roman" panose="02020603050405020304" charset="0"/>
              </a:rPr>
              <a:t> 12:</a:t>
            </a:r>
            <a:r>
              <a:rPr lang="en-US" sz="8625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8625" b="1" kern="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H </a:t>
            </a:r>
            <a:r>
              <a:rPr lang="en-US" sz="8625" b="1" kern="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h</a:t>
            </a:r>
            <a:r>
              <a:rPr lang="en-US" sz="8625" b="1" kern="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  L </a:t>
            </a:r>
            <a:r>
              <a:rPr lang="en-US" sz="8625" b="1" kern="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l</a:t>
            </a:r>
            <a:endParaRPr lang="en-US" sz="8625" b="1" kern="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0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06073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2.Đọc 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9400" y="2819400"/>
          <a:ext cx="2312988" cy="1049338"/>
        </p:xfrm>
        <a:graphic>
          <a:graphicData uri="http://schemas.openxmlformats.org/drawingml/2006/table">
            <a:tbl>
              <a:tblPr firstRow="1" bandRow="1"/>
              <a:tblGrid>
                <a:gridCol w="11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654" marB="45654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654" marB="45654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434138" y="2819401"/>
          <a:ext cx="2481262" cy="1027113"/>
        </p:xfrm>
        <a:graphic>
          <a:graphicData uri="http://schemas.openxmlformats.org/drawingml/2006/table">
            <a:tbl>
              <a:tblPr firstRow="1" bandRow="1"/>
              <a:tblGrid>
                <a:gridCol w="128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7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49" marR="91449" marT="45653" marB="45653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49" marR="91449" marT="45653" marB="45653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819400" y="3884614"/>
          <a:ext cx="2312988" cy="1144587"/>
        </p:xfrm>
        <a:graphic>
          <a:graphicData uri="http://schemas.openxmlformats.org/drawingml/2006/table">
            <a:tbl>
              <a:tblPr firstRow="1" bandRow="1"/>
              <a:tblGrid>
                <a:gridCol w="231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4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728" marB="45728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440488" y="3863976"/>
          <a:ext cx="2474912" cy="1165225"/>
        </p:xfrm>
        <a:graphic>
          <a:graphicData uri="http://schemas.openxmlformats.org/drawingml/2006/table">
            <a:tbl>
              <a:tblPr firstRow="1" bandRow="1"/>
              <a:tblGrid>
                <a:gridCol w="247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728" marB="45728">
                    <a:lnL w="12700" cmpd="sng">
                      <a:solidFill>
                        <a:srgbClr val="1F5281"/>
                      </a:solidFill>
                    </a:lnL>
                    <a:lnR w="12700" cmpd="sng">
                      <a:solidFill>
                        <a:srgbClr val="1F5281"/>
                      </a:solidFill>
                    </a:lnR>
                    <a:lnT w="12700" cmpd="sng">
                      <a:solidFill>
                        <a:srgbClr val="1F5281"/>
                      </a:solidFill>
                    </a:lnT>
                    <a:lnB w="12700" cmpd="sng">
                      <a:solidFill>
                        <a:srgbClr val="1F528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052763" y="2819401"/>
            <a:ext cx="914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084638" y="2790826"/>
            <a:ext cx="914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latin typeface="Century Gothic" pitchFamily="34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284112" y="3849689"/>
            <a:ext cx="17149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solidFill>
                  <a:srgbClr val="0000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0000"/>
                </a:solidFill>
                <a:latin typeface="Century Gothic" pitchFamily="34" charset="0"/>
                <a:cs typeface="Times New Roman" panose="02020603050405020304" pitchFamily="18" charset="0"/>
              </a:rPr>
              <a:t>hồ</a:t>
            </a:r>
            <a:endParaRPr lang="en-US" altLang="en-US" sz="6600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684963" y="2805114"/>
            <a:ext cx="914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878763" y="2813051"/>
            <a:ext cx="914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solidFill>
                  <a:prstClr val="black"/>
                </a:solidFill>
                <a:latin typeface="Century Gothic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92564" y="3849610"/>
            <a:ext cx="1031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6600" dirty="0">
                <a:solidFill>
                  <a:srgbClr val="000000"/>
                </a:solidFill>
                <a:latin typeface="Century Gothic" pitchFamily="34" charset="0"/>
                <a:cs typeface="Times New Roman" panose="02020603050405020304" pitchFamily="18" charset="0"/>
              </a:rPr>
              <a:t>e</a:t>
            </a:r>
            <a:endParaRPr lang="en-US" altLang="en-US" sz="6600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3476624" y="914400"/>
            <a:ext cx="15224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8800" dirty="0">
                <a:solidFill>
                  <a:srgbClr val="1F5281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7510039" y="1218867"/>
            <a:ext cx="91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2819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06073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2.Đọc :</a:t>
            </a:r>
          </a:p>
        </p:txBody>
      </p:sp>
      <p:sp>
        <p:nvSpPr>
          <p:cNvPr id="21" name="Title 3"/>
          <p:cNvSpPr>
            <a:spLocks noGrp="1"/>
          </p:cNvSpPr>
          <p:nvPr>
            <p:ph type="ctrTitle"/>
          </p:nvPr>
        </p:nvSpPr>
        <p:spPr>
          <a:xfrm>
            <a:off x="1019175" y="3230166"/>
            <a:ext cx="4970563" cy="809468"/>
          </a:xfrm>
        </p:spPr>
        <p:txBody>
          <a:bodyPr>
            <a:noAutofit/>
          </a:bodyPr>
          <a:lstStyle/>
          <a:p>
            <a:r>
              <a:rPr lang="en-US" sz="6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6600" dirty="0">
                <a:latin typeface=".VnAvant" panose="020B7200000000000000" pitchFamily="34" charset="0"/>
                <a:cs typeface="Times New Roman" panose="02020603050405020304" pitchFamily="18" charset="0"/>
              </a:rPr>
              <a:t>   ho   </a:t>
            </a:r>
            <a:r>
              <a:rPr lang="en-US" sz="6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6600" dirty="0">
                <a:latin typeface=".VnAvant" panose="020B7200000000000000" pitchFamily="34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6202263" y="3230166"/>
            <a:ext cx="4751487" cy="809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latin typeface=".VnAvant" panose="020B7200000000000000" pitchFamily="34" charset="0"/>
                <a:cs typeface="Times New Roman" panose="02020603050405020304" pitchFamily="18" charset="0"/>
              </a:rPr>
              <a:t>li    </a:t>
            </a:r>
            <a:r>
              <a:rPr lang="en-US" sz="6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lọ</a:t>
            </a:r>
            <a:r>
              <a:rPr lang="en-US" sz="6600" dirty="0">
                <a:latin typeface=".VnAvant" panose="020B72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66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lỡ</a:t>
            </a:r>
            <a:endParaRPr lang="en-US" sz="66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2294309-DC68-5A6D-0A36-7CDEABB22203}"/>
              </a:ext>
            </a:extLst>
          </p:cNvPr>
          <p:cNvSpPr txBox="1">
            <a:spLocks/>
          </p:cNvSpPr>
          <p:nvPr/>
        </p:nvSpPr>
        <p:spPr>
          <a:xfrm>
            <a:off x="962561" y="3074633"/>
            <a:ext cx="1140025" cy="9248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        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F346D08-E19A-CFA6-8FBD-C3BDE7FB8FA2}"/>
              </a:ext>
            </a:extLst>
          </p:cNvPr>
          <p:cNvSpPr txBox="1">
            <a:spLocks/>
          </p:cNvSpPr>
          <p:nvPr/>
        </p:nvSpPr>
        <p:spPr>
          <a:xfrm>
            <a:off x="2714625" y="3084158"/>
            <a:ext cx="1140025" cy="9248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        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0C4BC6E-0902-CBA0-1F5D-A544D7E0B599}"/>
              </a:ext>
            </a:extLst>
          </p:cNvPr>
          <p:cNvSpPr txBox="1">
            <a:spLocks/>
          </p:cNvSpPr>
          <p:nvPr/>
        </p:nvSpPr>
        <p:spPr>
          <a:xfrm>
            <a:off x="4476214" y="3084158"/>
            <a:ext cx="1140025" cy="9248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        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FB35DF34-20A7-C6A7-A498-656FFA35A63F}"/>
              </a:ext>
            </a:extLst>
          </p:cNvPr>
          <p:cNvSpPr txBox="1">
            <a:spLocks/>
          </p:cNvSpPr>
          <p:nvPr/>
        </p:nvSpPr>
        <p:spPr>
          <a:xfrm>
            <a:off x="6561923" y="2780783"/>
            <a:ext cx="962024" cy="12392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A4964EF1-B75E-F0BD-0DE0-3AD33B1B4538}"/>
              </a:ext>
            </a:extLst>
          </p:cNvPr>
          <p:cNvSpPr txBox="1">
            <a:spLocks/>
          </p:cNvSpPr>
          <p:nvPr/>
        </p:nvSpPr>
        <p:spPr>
          <a:xfrm>
            <a:off x="7833912" y="2774501"/>
            <a:ext cx="962024" cy="12392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AC36A2AC-3A70-3BAD-08AC-2FE8D52D151D}"/>
              </a:ext>
            </a:extLst>
          </p:cNvPr>
          <p:cNvSpPr txBox="1">
            <a:spLocks/>
          </p:cNvSpPr>
          <p:nvPr/>
        </p:nvSpPr>
        <p:spPr>
          <a:xfrm>
            <a:off x="9142127" y="2780783"/>
            <a:ext cx="962024" cy="12392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5" grpId="0"/>
      <p:bldP spid="6" grpId="0"/>
      <p:bldP spid="7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13" y="4698151"/>
            <a:ext cx="1644203" cy="80946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2175" y="4687664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7627" y="4687664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66968" y="4687664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7338"/>
            <a:ext cx="3219717" cy="3580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9719" y="1117825"/>
            <a:ext cx="3035122" cy="3569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9131" y="1107338"/>
            <a:ext cx="2975022" cy="3590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34152" y="1107338"/>
            <a:ext cx="2957847" cy="35908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2CB3C-1CFB-884A-96CD-9E2614412D65}"/>
              </a:ext>
            </a:extLst>
          </p:cNvPr>
          <p:cNvSpPr txBox="1">
            <a:spLocks/>
          </p:cNvSpPr>
          <p:nvPr/>
        </p:nvSpPr>
        <p:spPr>
          <a:xfrm>
            <a:off x="-43617" y="4687664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FB5A25-AFB5-989C-6644-D163A7960359}"/>
              </a:ext>
            </a:extLst>
          </p:cNvPr>
          <p:cNvSpPr txBox="1">
            <a:spLocks/>
          </p:cNvSpPr>
          <p:nvPr/>
        </p:nvSpPr>
        <p:spPr>
          <a:xfrm>
            <a:off x="4308331" y="4687664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5B8C47-6A16-FF3E-2E4C-C99E9686FA18}"/>
              </a:ext>
            </a:extLst>
          </p:cNvPr>
          <p:cNvSpPr txBox="1">
            <a:spLocks/>
          </p:cNvSpPr>
          <p:nvPr/>
        </p:nvSpPr>
        <p:spPr>
          <a:xfrm>
            <a:off x="6841732" y="4688319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7C007B-7FE6-8F1A-2F51-2A608F5EA764}"/>
              </a:ext>
            </a:extLst>
          </p:cNvPr>
          <p:cNvSpPr txBox="1">
            <a:spLocks/>
          </p:cNvSpPr>
          <p:nvPr/>
        </p:nvSpPr>
        <p:spPr>
          <a:xfrm>
            <a:off x="9200369" y="4698151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438946-615F-F980-9F8A-7D848D7A088C}"/>
              </a:ext>
            </a:extLst>
          </p:cNvPr>
          <p:cNvSpPr txBox="1">
            <a:spLocks/>
          </p:cNvSpPr>
          <p:nvPr/>
        </p:nvSpPr>
        <p:spPr>
          <a:xfrm>
            <a:off x="9749451" y="4698151"/>
            <a:ext cx="1644203" cy="809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07">
  <a:themeElements>
    <a:clrScheme name="temp07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temp07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07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07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07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195</Words>
  <Application>Microsoft Office PowerPoint</Application>
  <PresentationFormat>Widescreen</PresentationFormat>
  <Paragraphs>72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Century Gothic</vt:lpstr>
      <vt:lpstr>Times New Roman</vt:lpstr>
      <vt:lpstr>Verdana</vt:lpstr>
      <vt:lpstr>Wingdings</vt:lpstr>
      <vt:lpstr>Office Theme</vt:lpstr>
      <vt:lpstr>temp07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hé   ho   hổ        </vt:lpstr>
      <vt:lpstr>le le</vt:lpstr>
      <vt:lpstr>le 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thấy gì trong tranh?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nguyentam1776@gmail.com</cp:lastModifiedBy>
  <cp:revision>16</cp:revision>
  <dcterms:created xsi:type="dcterms:W3CDTF">2020-08-20T13:46:15Z</dcterms:created>
  <dcterms:modified xsi:type="dcterms:W3CDTF">2025-04-12T09:54:50Z</dcterms:modified>
</cp:coreProperties>
</file>