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0" r:id="rId1"/>
  </p:sldMasterIdLst>
  <p:notesMasterIdLst>
    <p:notesMasterId r:id="rId34"/>
  </p:notesMasterIdLst>
  <p:sldIdLst>
    <p:sldId id="347" r:id="rId2"/>
    <p:sldId id="292" r:id="rId3"/>
    <p:sldId id="348" r:id="rId4"/>
    <p:sldId id="343" r:id="rId5"/>
    <p:sldId id="344" r:id="rId6"/>
    <p:sldId id="314" r:id="rId7"/>
    <p:sldId id="330" r:id="rId8"/>
    <p:sldId id="315" r:id="rId9"/>
    <p:sldId id="349" r:id="rId10"/>
    <p:sldId id="350" r:id="rId11"/>
    <p:sldId id="351" r:id="rId12"/>
    <p:sldId id="289" r:id="rId13"/>
    <p:sldId id="316" r:id="rId14"/>
    <p:sldId id="317" r:id="rId15"/>
    <p:sldId id="318" r:id="rId16"/>
    <p:sldId id="327" r:id="rId17"/>
    <p:sldId id="328" r:id="rId18"/>
    <p:sldId id="319" r:id="rId19"/>
    <p:sldId id="295" r:id="rId20"/>
    <p:sldId id="337" r:id="rId21"/>
    <p:sldId id="356" r:id="rId22"/>
    <p:sldId id="336" r:id="rId23"/>
    <p:sldId id="340" r:id="rId24"/>
    <p:sldId id="338" r:id="rId25"/>
    <p:sldId id="352" r:id="rId26"/>
    <p:sldId id="296" r:id="rId27"/>
    <p:sldId id="355" r:id="rId28"/>
    <p:sldId id="357" r:id="rId29"/>
    <p:sldId id="299" r:id="rId30"/>
    <p:sldId id="323" r:id="rId31"/>
    <p:sldId id="324" r:id="rId32"/>
    <p:sldId id="358" r:id="rId33"/>
  </p:sldIdLst>
  <p:sldSz cx="12192000" cy="6858000"/>
  <p:notesSz cx="6858000" cy="9144000"/>
  <p:embeddedFontLs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.VnTimeH" panose="020B7200000000000000" pitchFamily="34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FF"/>
    <a:srgbClr val="D6A300"/>
    <a:srgbClr val="FFC305"/>
    <a:srgbClr val="FFEDB3"/>
    <a:srgbClr val="FFE89F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7" autoAdjust="0"/>
    <p:restoredTop sz="89455" autoAdjust="0"/>
  </p:normalViewPr>
  <p:slideViewPr>
    <p:cSldViewPr>
      <p:cViewPr varScale="1">
        <p:scale>
          <a:sx n="60" d="100"/>
          <a:sy n="60" d="100"/>
        </p:scale>
        <p:origin x="256" y="48"/>
      </p:cViewPr>
      <p:guideLst>
        <p:guide orient="horz" pos="2160"/>
        <p:guide pos="3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74179DF-34B5-4447-B06F-2F8A4FA76004}" type="datetimeFigureOut">
              <a:rPr lang="en-US"/>
              <a:pPr>
                <a:defRPr/>
              </a:pPr>
              <a:t>10/6/2024</a:t>
            </a:fld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F2EEC2FA-C917-439C-B64D-BA3BD90B412B}" type="slidenum">
              <a:rPr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394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0015BDD9-CA7A-41AC-93CE-07D4E7BF3171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19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04F5-2F42-4DA5-8D73-D52A9AD74C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68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AC8F4-5386-44E6-8D1D-9DFA592960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05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CBBC3-91E3-4523-BAE2-79670F567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87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B9950-2BAB-41EF-8D0D-34F38D009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40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B4D93-663E-4C16-BF7C-F1FE5D245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61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3C10-0017-43D0-85C4-28CD1AD740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24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7220-9A12-4C74-83FC-1D1C4CC05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79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D3B4-4F4E-4CB4-BD30-4BA6FFEA9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68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3C58-EE8E-496C-B91F-5509A8CEC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96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61B5-F875-4E4A-AC6C-F7167C796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51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2101F-C329-46E5-8C21-4F2C106FA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9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4EDE02A-9D19-4654-8912-C751D0046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video%20b&#224;i%20pp\em%20y&#234;u%20tr&#432;&#417;ng%20em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gif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/>
          <p:cNvGrpSpPr/>
          <p:nvPr/>
        </p:nvGrpSpPr>
        <p:grpSpPr>
          <a:xfrm>
            <a:off x="2028764" y="711003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7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aphic 2"/>
          <p:cNvGrpSpPr/>
          <p:nvPr/>
        </p:nvGrpSpPr>
        <p:grpSpPr>
          <a:xfrm rot="1572124">
            <a:off x="8843261" y="556788"/>
            <a:ext cx="1058357" cy="687800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21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aphic 4368"/>
          <p:cNvGrpSpPr/>
          <p:nvPr/>
        </p:nvGrpSpPr>
        <p:grpSpPr>
          <a:xfrm>
            <a:off x="1894312" y="536438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6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48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3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68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1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69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39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770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87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0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1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771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3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4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5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6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772" name="Graphic 4368"/>
          <p:cNvGrpSpPr/>
          <p:nvPr/>
        </p:nvGrpSpPr>
        <p:grpSpPr>
          <a:xfrm rot="151230" flipH="1">
            <a:off x="8911009" y="3455078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77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28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0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6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6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7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9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498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0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89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1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0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2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83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68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85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59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89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7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9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0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38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1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29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1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2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19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3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7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4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08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0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5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6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8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6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7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9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7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5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7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8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5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7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9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6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6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5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6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7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7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18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6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0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6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4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9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5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6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7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5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3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4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4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46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5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1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3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2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1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3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198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9" name="Freeform: Shape 11261"/>
              <p:cNvSpPr/>
              <p:nvPr/>
            </p:nvSpPr>
            <p:spPr>
              <a:xfrm>
                <a:off x="3793275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0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4" name="Graphic 4368"/>
          <p:cNvGrpSpPr/>
          <p:nvPr/>
        </p:nvGrpSpPr>
        <p:grpSpPr>
          <a:xfrm rot="253923">
            <a:off x="4604157" y="4280651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5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36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49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6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67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8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90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03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4" name="Graphic 2057"/>
          <p:cNvGrpSpPr/>
          <p:nvPr/>
        </p:nvGrpSpPr>
        <p:grpSpPr>
          <a:xfrm>
            <a:off x="5682214" y="4684608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20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0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1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2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3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4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6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7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8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9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0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1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2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3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4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5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80" name="Group 778"/>
          <p:cNvGrpSpPr>
            <a:grpSpLocks/>
          </p:cNvGrpSpPr>
          <p:nvPr/>
        </p:nvGrpSpPr>
        <p:grpSpPr bwMode="auto">
          <a:xfrm rot="903490">
            <a:off x="5667375" y="3444875"/>
            <a:ext cx="466725" cy="500063"/>
            <a:chOff x="9241525" y="3254313"/>
            <a:chExt cx="1610025" cy="1440825"/>
          </a:xfrm>
        </p:grpSpPr>
        <p:sp>
          <p:nvSpPr>
            <p:cNvPr id="780" name="Freeform: Shape 97"/>
            <p:cNvSpPr/>
            <p:nvPr/>
          </p:nvSpPr>
          <p:spPr>
            <a:xfrm>
              <a:off x="9241525" y="3254313"/>
              <a:ext cx="1610025" cy="1440825"/>
            </a:xfrm>
            <a:custGeom>
              <a:avLst/>
              <a:gdLst>
                <a:gd name="connsiteX0" fmla="*/ 1581629 w 1610025"/>
                <a:gd name="connsiteY0" fmla="*/ 1297 h 1440825"/>
                <a:gd name="connsiteX1" fmla="*/ 817189 w 1610025"/>
                <a:gd name="connsiteY1" fmla="*/ 350444 h 1440825"/>
                <a:gd name="connsiteX2" fmla="*/ 10865 w 1610025"/>
                <a:gd name="connsiteY2" fmla="*/ 742855 h 1440825"/>
                <a:gd name="connsiteX3" fmla="*/ 16256 w 1610025"/>
                <a:gd name="connsiteY3" fmla="*/ 784280 h 1440825"/>
                <a:gd name="connsiteX4" fmla="*/ 539581 w 1610025"/>
                <a:gd name="connsiteY4" fmla="*/ 887577 h 1440825"/>
                <a:gd name="connsiteX5" fmla="*/ 540765 w 1610025"/>
                <a:gd name="connsiteY5" fmla="*/ 1418858 h 1440825"/>
                <a:gd name="connsiteX6" fmla="*/ 583044 w 1610025"/>
                <a:gd name="connsiteY6" fmla="*/ 1430299 h 1440825"/>
                <a:gd name="connsiteX7" fmla="*/ 866240 w 1610025"/>
                <a:gd name="connsiteY7" fmla="*/ 1039663 h 1440825"/>
                <a:gd name="connsiteX8" fmla="*/ 1270882 w 1610025"/>
                <a:gd name="connsiteY8" fmla="*/ 1297347 h 1440825"/>
                <a:gd name="connsiteX9" fmla="*/ 1304219 w 1610025"/>
                <a:gd name="connsiteY9" fmla="*/ 1283802 h 1440825"/>
                <a:gd name="connsiteX10" fmla="*/ 1446902 w 1610025"/>
                <a:gd name="connsiteY10" fmla="*/ 658100 h 1440825"/>
                <a:gd name="connsiteX11" fmla="*/ 1609508 w 1610025"/>
                <a:gd name="connsiteY11" fmla="*/ 29110 h 1440825"/>
                <a:gd name="connsiteX12" fmla="*/ 1581629 w 1610025"/>
                <a:gd name="connsiteY12" fmla="*/ 1297 h 1440825"/>
                <a:gd name="connsiteX13" fmla="*/ 694363 w 1610025"/>
                <a:gd name="connsiteY13" fmla="*/ 895139 h 1440825"/>
                <a:gd name="connsiteX14" fmla="*/ 683448 w 1610025"/>
                <a:gd name="connsiteY14" fmla="*/ 913221 h 1440825"/>
                <a:gd name="connsiteX15" fmla="*/ 661421 w 1610025"/>
                <a:gd name="connsiteY15" fmla="*/ 974699 h 1440825"/>
                <a:gd name="connsiteX16" fmla="*/ 585280 w 1610025"/>
                <a:gd name="connsiteY16" fmla="*/ 1298662 h 1440825"/>
                <a:gd name="connsiteX17" fmla="*/ 584753 w 1610025"/>
                <a:gd name="connsiteY17" fmla="*/ 872191 h 1440825"/>
                <a:gd name="connsiteX18" fmla="*/ 1413302 w 1610025"/>
                <a:gd name="connsiteY18" fmla="*/ 181262 h 1440825"/>
                <a:gd name="connsiteX19" fmla="*/ 909111 w 1610025"/>
                <a:gd name="connsiteY19" fmla="*/ 678023 h 1440825"/>
                <a:gd name="connsiteX20" fmla="*/ 753409 w 1610025"/>
                <a:gd name="connsiteY20" fmla="*/ 830898 h 1440825"/>
                <a:gd name="connsiteX21" fmla="*/ 694363 w 1610025"/>
                <a:gd name="connsiteY21" fmla="*/ 895139 h 1440825"/>
                <a:gd name="connsiteX22" fmla="*/ 1469126 w 1610025"/>
                <a:gd name="connsiteY22" fmla="*/ 94271 h 1440825"/>
                <a:gd name="connsiteX23" fmla="*/ 562660 w 1610025"/>
                <a:gd name="connsiteY23" fmla="*/ 846416 h 1440825"/>
                <a:gd name="connsiteX24" fmla="*/ 97526 w 1610025"/>
                <a:gd name="connsiteY24" fmla="*/ 751009 h 1440825"/>
                <a:gd name="connsiteX25" fmla="*/ 816005 w 1610025"/>
                <a:gd name="connsiteY25" fmla="*/ 400613 h 1440825"/>
                <a:gd name="connsiteX26" fmla="*/ 1469126 w 1610025"/>
                <a:gd name="connsiteY26" fmla="*/ 94271 h 1440825"/>
                <a:gd name="connsiteX27" fmla="*/ 620589 w 1610025"/>
                <a:gd name="connsiteY27" fmla="*/ 1298071 h 1440825"/>
                <a:gd name="connsiteX28" fmla="*/ 687524 w 1610025"/>
                <a:gd name="connsiteY28" fmla="*/ 1011060 h 1440825"/>
                <a:gd name="connsiteX29" fmla="*/ 707184 w 1610025"/>
                <a:gd name="connsiteY29" fmla="*/ 942743 h 1440825"/>
                <a:gd name="connsiteX30" fmla="*/ 827578 w 1610025"/>
                <a:gd name="connsiteY30" fmla="*/ 1016386 h 1440825"/>
                <a:gd name="connsiteX31" fmla="*/ 620589 w 1610025"/>
                <a:gd name="connsiteY31" fmla="*/ 1298071 h 1440825"/>
                <a:gd name="connsiteX32" fmla="*/ 1403243 w 1610025"/>
                <a:gd name="connsiteY32" fmla="*/ 646133 h 1440825"/>
                <a:gd name="connsiteX33" fmla="*/ 1266740 w 1610025"/>
                <a:gd name="connsiteY33" fmla="*/ 1239485 h 1440825"/>
                <a:gd name="connsiteX34" fmla="*/ 729606 w 1610025"/>
                <a:gd name="connsiteY34" fmla="*/ 903226 h 1440825"/>
                <a:gd name="connsiteX35" fmla="*/ 733551 w 1610025"/>
                <a:gd name="connsiteY35" fmla="*/ 897966 h 1440825"/>
                <a:gd name="connsiteX36" fmla="*/ 804235 w 1610025"/>
                <a:gd name="connsiteY36" fmla="*/ 828663 h 1440825"/>
                <a:gd name="connsiteX37" fmla="*/ 961450 w 1610025"/>
                <a:gd name="connsiteY37" fmla="*/ 674341 h 1440825"/>
                <a:gd name="connsiteX38" fmla="*/ 1547898 w 1610025"/>
                <a:gd name="connsiteY38" fmla="*/ 96375 h 1440825"/>
                <a:gd name="connsiteX39" fmla="*/ 1403243 w 1610025"/>
                <a:gd name="connsiteY39" fmla="*/ 646133 h 144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10025" h="1440825">
                  <a:moveTo>
                    <a:pt x="1581629" y="1297"/>
                  </a:moveTo>
                  <a:cubicBezTo>
                    <a:pt x="1318619" y="98743"/>
                    <a:pt x="1071520" y="233272"/>
                    <a:pt x="817189" y="350444"/>
                  </a:cubicBezTo>
                  <a:cubicBezTo>
                    <a:pt x="545630" y="475571"/>
                    <a:pt x="280187" y="613125"/>
                    <a:pt x="10865" y="742855"/>
                  </a:cubicBezTo>
                  <a:cubicBezTo>
                    <a:pt x="-5639" y="750811"/>
                    <a:pt x="-2944" y="781584"/>
                    <a:pt x="16256" y="784280"/>
                  </a:cubicBezTo>
                  <a:cubicBezTo>
                    <a:pt x="192802" y="809200"/>
                    <a:pt x="366060" y="847270"/>
                    <a:pt x="539581" y="887577"/>
                  </a:cubicBezTo>
                  <a:cubicBezTo>
                    <a:pt x="542869" y="1064649"/>
                    <a:pt x="537806" y="1241721"/>
                    <a:pt x="540765" y="1418858"/>
                  </a:cubicBezTo>
                  <a:cubicBezTo>
                    <a:pt x="541159" y="1442463"/>
                    <a:pt x="570485" y="1448250"/>
                    <a:pt x="583044" y="1430299"/>
                  </a:cubicBezTo>
                  <a:cubicBezTo>
                    <a:pt x="674966" y="1298465"/>
                    <a:pt x="767546" y="1166565"/>
                    <a:pt x="866240" y="1039663"/>
                  </a:cubicBezTo>
                  <a:cubicBezTo>
                    <a:pt x="1003269" y="1122248"/>
                    <a:pt x="1140692" y="1204702"/>
                    <a:pt x="1270882" y="1297347"/>
                  </a:cubicBezTo>
                  <a:cubicBezTo>
                    <a:pt x="1282257" y="1305435"/>
                    <a:pt x="1301588" y="1297413"/>
                    <a:pt x="1304219" y="1283802"/>
                  </a:cubicBezTo>
                  <a:cubicBezTo>
                    <a:pt x="1344459" y="1071948"/>
                    <a:pt x="1387198" y="865484"/>
                    <a:pt x="1446902" y="658100"/>
                  </a:cubicBezTo>
                  <a:cubicBezTo>
                    <a:pt x="1506869" y="449861"/>
                    <a:pt x="1563087" y="240768"/>
                    <a:pt x="1609508" y="29110"/>
                  </a:cubicBezTo>
                  <a:cubicBezTo>
                    <a:pt x="1612927" y="13724"/>
                    <a:pt x="1598922" y="-5147"/>
                    <a:pt x="1581629" y="1297"/>
                  </a:cubicBezTo>
                  <a:moveTo>
                    <a:pt x="694363" y="895139"/>
                  </a:moveTo>
                  <a:cubicBezTo>
                    <a:pt x="688379" y="899084"/>
                    <a:pt x="684303" y="905922"/>
                    <a:pt x="683448" y="913221"/>
                  </a:cubicBezTo>
                  <a:cubicBezTo>
                    <a:pt x="674835" y="929527"/>
                    <a:pt x="667930" y="948661"/>
                    <a:pt x="661421" y="974699"/>
                  </a:cubicBezTo>
                  <a:cubicBezTo>
                    <a:pt x="634660" y="1082073"/>
                    <a:pt x="615328" y="1192011"/>
                    <a:pt x="585280" y="1298662"/>
                  </a:cubicBezTo>
                  <a:cubicBezTo>
                    <a:pt x="585148" y="1156505"/>
                    <a:pt x="587778" y="1014348"/>
                    <a:pt x="584753" y="872191"/>
                  </a:cubicBezTo>
                  <a:cubicBezTo>
                    <a:pt x="853945" y="634889"/>
                    <a:pt x="1131421" y="404361"/>
                    <a:pt x="1413302" y="181262"/>
                  </a:cubicBezTo>
                  <a:cubicBezTo>
                    <a:pt x="1245370" y="346959"/>
                    <a:pt x="1077438" y="512656"/>
                    <a:pt x="909111" y="678023"/>
                  </a:cubicBezTo>
                  <a:cubicBezTo>
                    <a:pt x="857232" y="728981"/>
                    <a:pt x="805288" y="779940"/>
                    <a:pt x="753409" y="830898"/>
                  </a:cubicBezTo>
                  <a:cubicBezTo>
                    <a:pt x="726976" y="856870"/>
                    <a:pt x="708500" y="874690"/>
                    <a:pt x="694363" y="895139"/>
                  </a:cubicBezTo>
                  <a:moveTo>
                    <a:pt x="1469126" y="94271"/>
                  </a:moveTo>
                  <a:cubicBezTo>
                    <a:pt x="1160418" y="336307"/>
                    <a:pt x="856641" y="587350"/>
                    <a:pt x="562660" y="846416"/>
                  </a:cubicBezTo>
                  <a:cubicBezTo>
                    <a:pt x="408207" y="810515"/>
                    <a:pt x="254018" y="776126"/>
                    <a:pt x="97526" y="751009"/>
                  </a:cubicBezTo>
                  <a:cubicBezTo>
                    <a:pt x="337063" y="634298"/>
                    <a:pt x="574035" y="512326"/>
                    <a:pt x="816005" y="400613"/>
                  </a:cubicBezTo>
                  <a:cubicBezTo>
                    <a:pt x="1034041" y="299946"/>
                    <a:pt x="1247277" y="186720"/>
                    <a:pt x="1469126" y="94271"/>
                  </a:cubicBezTo>
                  <a:moveTo>
                    <a:pt x="620589" y="1298071"/>
                  </a:moveTo>
                  <a:cubicBezTo>
                    <a:pt x="646561" y="1203387"/>
                    <a:pt x="664643" y="1106402"/>
                    <a:pt x="687524" y="1011060"/>
                  </a:cubicBezTo>
                  <a:cubicBezTo>
                    <a:pt x="693311" y="986929"/>
                    <a:pt x="698505" y="964179"/>
                    <a:pt x="707184" y="942743"/>
                  </a:cubicBezTo>
                  <a:cubicBezTo>
                    <a:pt x="747097" y="967532"/>
                    <a:pt x="787271" y="992058"/>
                    <a:pt x="827578" y="1016386"/>
                  </a:cubicBezTo>
                  <a:cubicBezTo>
                    <a:pt x="756236" y="1108440"/>
                    <a:pt x="687788" y="1202795"/>
                    <a:pt x="620589" y="1298071"/>
                  </a:cubicBezTo>
                  <a:moveTo>
                    <a:pt x="1403243" y="646133"/>
                  </a:moveTo>
                  <a:cubicBezTo>
                    <a:pt x="1346629" y="842931"/>
                    <a:pt x="1305205" y="1039005"/>
                    <a:pt x="1266740" y="1239485"/>
                  </a:cubicBezTo>
                  <a:cubicBezTo>
                    <a:pt x="1093481" y="1118895"/>
                    <a:pt x="908782" y="1014611"/>
                    <a:pt x="729606" y="903226"/>
                  </a:cubicBezTo>
                  <a:cubicBezTo>
                    <a:pt x="730922" y="901451"/>
                    <a:pt x="732105" y="899675"/>
                    <a:pt x="733551" y="897966"/>
                  </a:cubicBezTo>
                  <a:cubicBezTo>
                    <a:pt x="754461" y="873111"/>
                    <a:pt x="781025" y="851413"/>
                    <a:pt x="804235" y="828663"/>
                  </a:cubicBezTo>
                  <a:cubicBezTo>
                    <a:pt x="856641" y="777244"/>
                    <a:pt x="909045" y="725760"/>
                    <a:pt x="961450" y="674341"/>
                  </a:cubicBezTo>
                  <a:cubicBezTo>
                    <a:pt x="1157196" y="481949"/>
                    <a:pt x="1352612" y="289228"/>
                    <a:pt x="1547898" y="96375"/>
                  </a:cubicBezTo>
                  <a:cubicBezTo>
                    <a:pt x="1505290" y="281075"/>
                    <a:pt x="1455647" y="463933"/>
                    <a:pt x="1403243" y="646133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6574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1" name="Freeform: Shape 98"/>
            <p:cNvSpPr/>
            <p:nvPr/>
          </p:nvSpPr>
          <p:spPr>
            <a:xfrm>
              <a:off x="9602835" y="3862641"/>
              <a:ext cx="197146" cy="123498"/>
            </a:xfrm>
            <a:custGeom>
              <a:avLst/>
              <a:gdLst>
                <a:gd name="connsiteX0" fmla="*/ 25528 w 197186"/>
                <a:gd name="connsiteY0" fmla="*/ 121736 h 124000"/>
                <a:gd name="connsiteX1" fmla="*/ 188791 w 197186"/>
                <a:gd name="connsiteY1" fmla="*/ 31655 h 124000"/>
                <a:gd name="connsiteX2" fmla="*/ 171630 w 197186"/>
                <a:gd name="connsiteY2" fmla="*/ 2264 h 124000"/>
                <a:gd name="connsiteX3" fmla="*/ 8366 w 197186"/>
                <a:gd name="connsiteY3" fmla="*/ 92345 h 124000"/>
                <a:gd name="connsiteX4" fmla="*/ 25528 w 197186"/>
                <a:gd name="connsiteY4" fmla="*/ 121736 h 1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86" h="124000">
                  <a:moveTo>
                    <a:pt x="25528" y="121736"/>
                  </a:moveTo>
                  <a:cubicBezTo>
                    <a:pt x="79970" y="91687"/>
                    <a:pt x="134348" y="61704"/>
                    <a:pt x="188791" y="31655"/>
                  </a:cubicBezTo>
                  <a:cubicBezTo>
                    <a:pt x="207991" y="21069"/>
                    <a:pt x="190830" y="-8323"/>
                    <a:pt x="171630" y="2264"/>
                  </a:cubicBezTo>
                  <a:cubicBezTo>
                    <a:pt x="117187" y="32313"/>
                    <a:pt x="62809" y="62296"/>
                    <a:pt x="8366" y="92345"/>
                  </a:cubicBezTo>
                  <a:cubicBezTo>
                    <a:pt x="-10768" y="102931"/>
                    <a:pt x="6328" y="132322"/>
                    <a:pt x="25528" y="121736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6574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2" name="Freeform: Shape 99"/>
            <p:cNvSpPr/>
            <p:nvPr/>
          </p:nvSpPr>
          <p:spPr>
            <a:xfrm>
              <a:off x="9705312" y="3929086"/>
              <a:ext cx="109526" cy="73185"/>
            </a:xfrm>
            <a:custGeom>
              <a:avLst/>
              <a:gdLst>
                <a:gd name="connsiteX0" fmla="*/ 85255 w 110938"/>
                <a:gd name="connsiteY0" fmla="*/ 2071 h 73445"/>
                <a:gd name="connsiteX1" fmla="*/ 8522 w 110938"/>
                <a:gd name="connsiteY1" fmla="*/ 41983 h 73445"/>
                <a:gd name="connsiteX2" fmla="*/ 25683 w 110938"/>
                <a:gd name="connsiteY2" fmla="*/ 71374 h 73445"/>
                <a:gd name="connsiteX3" fmla="*/ 102417 w 110938"/>
                <a:gd name="connsiteY3" fmla="*/ 31462 h 73445"/>
                <a:gd name="connsiteX4" fmla="*/ 85255 w 110938"/>
                <a:gd name="connsiteY4" fmla="*/ 2071 h 7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38" h="73445">
                  <a:moveTo>
                    <a:pt x="85255" y="2071"/>
                  </a:moveTo>
                  <a:cubicBezTo>
                    <a:pt x="59678" y="15353"/>
                    <a:pt x="34100" y="28701"/>
                    <a:pt x="8522" y="41983"/>
                  </a:cubicBezTo>
                  <a:cubicBezTo>
                    <a:pt x="-10875" y="52109"/>
                    <a:pt x="6287" y="81434"/>
                    <a:pt x="25683" y="71374"/>
                  </a:cubicBezTo>
                  <a:cubicBezTo>
                    <a:pt x="51261" y="58092"/>
                    <a:pt x="76839" y="44744"/>
                    <a:pt x="102417" y="31462"/>
                  </a:cubicBezTo>
                  <a:cubicBezTo>
                    <a:pt x="121814" y="21336"/>
                    <a:pt x="104652" y="-7989"/>
                    <a:pt x="85255" y="207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6574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81" name="WordArt 5"/>
          <p:cNvSpPr>
            <a:spLocks noChangeArrowheads="1" noChangeShapeType="1" noTextEdit="1"/>
          </p:cNvSpPr>
          <p:nvPr/>
        </p:nvSpPr>
        <p:spPr bwMode="auto">
          <a:xfrm>
            <a:off x="1295400" y="847725"/>
            <a:ext cx="9677400" cy="48593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29829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</a:p>
        </p:txBody>
      </p:sp>
      <p:sp>
        <p:nvSpPr>
          <p:cNvPr id="784" name="WordArt 6"/>
          <p:cNvSpPr>
            <a:spLocks noChangeArrowheads="1" noChangeShapeType="1" noTextEdit="1"/>
          </p:cNvSpPr>
          <p:nvPr/>
        </p:nvSpPr>
        <p:spPr bwMode="auto">
          <a:xfrm>
            <a:off x="3787934" y="1828843"/>
            <a:ext cx="4590089" cy="18970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</a:t>
            </a:r>
          </a:p>
          <a:p>
            <a:pPr algn="ctr" eaLnBrk="1" hangingPunct="1">
              <a:defRPr/>
            </a:pP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83" name="WordArt 7"/>
          <p:cNvSpPr>
            <a:spLocks noChangeArrowheads="1" noChangeShapeType="1" noTextEdit="1"/>
          </p:cNvSpPr>
          <p:nvPr/>
        </p:nvSpPr>
        <p:spPr bwMode="auto">
          <a:xfrm>
            <a:off x="4206875" y="5791200"/>
            <a:ext cx="58928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Giáo viên: Nguyễn Thị Tâm</a:t>
            </a:r>
          </a:p>
        </p:txBody>
      </p:sp>
      <p:sp>
        <p:nvSpPr>
          <p:cNvPr id="786" name="AutoShape 8"/>
          <p:cNvSpPr>
            <a:spLocks noChangeArrowheads="1"/>
          </p:cNvSpPr>
          <p:nvPr/>
        </p:nvSpPr>
        <p:spPr bwMode="auto">
          <a:xfrm>
            <a:off x="2519363" y="360045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7" name="AutoShape 9"/>
          <p:cNvSpPr>
            <a:spLocks noChangeArrowheads="1"/>
          </p:cNvSpPr>
          <p:nvPr/>
        </p:nvSpPr>
        <p:spPr bwMode="auto">
          <a:xfrm>
            <a:off x="3128963" y="367665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" name="AutoShape 10"/>
          <p:cNvSpPr>
            <a:spLocks noChangeArrowheads="1"/>
          </p:cNvSpPr>
          <p:nvPr/>
        </p:nvSpPr>
        <p:spPr bwMode="auto">
          <a:xfrm>
            <a:off x="2671763" y="405765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1625" y="3792538"/>
            <a:ext cx="36020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6000" dirty="0">
                <a:solidFill>
                  <a:srgbClr val="FF0000"/>
                </a:solidFill>
                <a:latin typeface="+mj-lt"/>
              </a:rPr>
              <a:t>Lớp </a:t>
            </a:r>
            <a:r>
              <a:rPr lang="vi-VN" sz="600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6000">
                <a:solidFill>
                  <a:srgbClr val="FF0000"/>
                </a:solidFill>
                <a:latin typeface="+mj-lt"/>
              </a:rPr>
              <a:t>1A1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252413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</a:t>
            </a:r>
            <a:r>
              <a:rPr lang="en-US" altLang="en-US" sz="44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äc</a:t>
            </a:r>
            <a:endParaRPr lang="en-US" altLang="en-US" sz="44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252413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95488" y="2106613"/>
            <a:ext cx="8077200" cy="1984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8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573963" y="2374900"/>
            <a:ext cx="862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35575" y="2374900"/>
            <a:ext cx="860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95600" y="2374900"/>
            <a:ext cx="860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0600" y="4191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</a:t>
            </a:r>
            <a:r>
              <a:rPr lang="en-US" altLang="en-US" sz="44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äc</a:t>
            </a:r>
            <a:endParaRPr lang="en-US" altLang="en-US" sz="44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" y="4191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" y="1981200"/>
            <a:ext cx="12039600" cy="3429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7000" b="1" dirty="0">
                <a:solidFill>
                  <a:schemeClr val="tx1"/>
                </a:solidFill>
                <a:latin typeface=".VnAvant" panose="020B7200000000000000" pitchFamily="34" charset="0"/>
              </a:rPr>
              <a:t>¸   </a:t>
            </a:r>
            <a:r>
              <a:rPr lang="en-US" sz="7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7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Ñ</a:t>
            </a:r>
            <a:r>
              <a:rPr lang="en-US" sz="7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7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7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ì</a:t>
            </a:r>
            <a:r>
              <a:rPr lang="en-US" sz="70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7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7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r>
              <a:rPr lang="en-US" sz="7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7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7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</a:t>
            </a:r>
            <a:r>
              <a:rPr lang="en-US" sz="7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7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7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ë</a:t>
            </a:r>
            <a:endParaRPr lang="en-US" sz="7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N6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1"/>
            <a:ext cx="4806950" cy="3352784"/>
          </a:xfrm>
        </p:spPr>
      </p:pic>
      <p:sp>
        <p:nvSpPr>
          <p:cNvPr id="3" name="Rectangle 2"/>
          <p:cNvSpPr/>
          <p:nvPr/>
        </p:nvSpPr>
        <p:spPr>
          <a:xfrm>
            <a:off x="281162" y="4571970"/>
            <a:ext cx="11887200" cy="14477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me     n¬ ®á       ca n«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52900" y="4953000"/>
            <a:ext cx="4267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c¸ mÌ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b="5734"/>
          <a:stretch>
            <a:fillRect/>
          </a:stretch>
        </p:blipFill>
        <p:spPr bwMode="auto">
          <a:xfrm>
            <a:off x="1295400" y="457200"/>
            <a:ext cx="9982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8200" y="4953000"/>
            <a:ext cx="4267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9600" y="5181600"/>
            <a:ext cx="3933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l¸ me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158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24400" y="5181600"/>
            <a:ext cx="3933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53400" y="2438400"/>
            <a:ext cx="3079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n¬ ®á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7239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53400" y="2438400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4632325" y="5410200"/>
            <a:ext cx="3079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ca n«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11277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286500" y="5410200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244475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</a:t>
            </a:r>
            <a:r>
              <a:rPr lang="en-US" altLang="en-US" sz="36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äc</a:t>
            </a:r>
            <a:endParaRPr lang="en-US" altLang="en-US" sz="36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2286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4267200"/>
            <a:ext cx="11887200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Ì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e    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¬ ®á       ca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«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188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52525" y="271463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</a:t>
            </a:r>
            <a:r>
              <a:rPr lang="en-US" altLang="en-US" sz="36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äc</a:t>
            </a:r>
            <a:endParaRPr lang="en-US" altLang="en-US" sz="36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5300" y="220663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886200" y="0"/>
            <a:ext cx="83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600" y="990600"/>
            <a:ext cx="13716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4343400" y="990600"/>
            <a:ext cx="12954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5600" y="1625600"/>
            <a:ext cx="2743200" cy="736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ẹ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1736725"/>
            <a:ext cx="2438400" cy="625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3800" y="1000125"/>
            <a:ext cx="1219200" cy="676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39200" y="1000125"/>
            <a:ext cx="1143000" cy="676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5562600"/>
            <a:ext cx="11887200" cy="1295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me     n¬ ®á       ca n«</a:t>
            </a:r>
          </a:p>
        </p:txBody>
      </p:sp>
      <p:sp>
        <p:nvSpPr>
          <p:cNvPr id="20492" name="TextBox 15"/>
          <p:cNvSpPr txBox="1">
            <a:spLocks noChangeArrowheads="1"/>
          </p:cNvSpPr>
          <p:nvPr/>
        </p:nvSpPr>
        <p:spPr bwMode="auto">
          <a:xfrm>
            <a:off x="8534400" y="0"/>
            <a:ext cx="60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204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196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95300" y="2489200"/>
            <a:ext cx="11391900" cy="78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m¸    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    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5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25575" y="1409700"/>
            <a:ext cx="6553200" cy="41148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 rot="-3389626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66800" y="271463"/>
            <a:ext cx="1744663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Vi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́t</a:t>
            </a:r>
            <a:r>
              <a:rPr lang="en-US" altLang="en-US"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Oval 5"/>
          <p:cNvSpPr/>
          <p:nvPr/>
        </p:nvSpPr>
        <p:spPr>
          <a:xfrm>
            <a:off x="495300" y="220663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15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33528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1700" b="1"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latin typeface=".VnTimeH" panose="020B7200000000000000" pitchFamily="34" charset="0"/>
              </a:rPr>
            </a:br>
            <a:endParaRPr lang="en-US" altLang="en-US" sz="11700" b="1"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828800"/>
            <a:ext cx="7948612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911" y="228528"/>
            <a:ext cx="85191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3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80375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1726" y="76288"/>
            <a:ext cx="5012610" cy="612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11963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1203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ut chi">
            <a:extLst>
              <a:ext uri="{FF2B5EF4-FFF2-40B4-BE49-F238E27FC236}">
                <a16:creationId xmlns:a16="http://schemas.microsoft.com/office/drawing/2014/main" id="{0309D2A4-E33C-34CA-4D7F-AED13E1D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B33B1448-CB93-C819-174D-2712F0FB88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r>
              <a:rPr lang="en-US" altLang="en-US" sz="8800" b="1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br>
              <a:rPr lang="en-US" altLang="en-US" b="1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yêu trương e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5-Point Star 19"/>
          <p:cNvSpPr/>
          <p:nvPr/>
        </p:nvSpPr>
        <p:spPr>
          <a:xfrm>
            <a:off x="1547813" y="685800"/>
            <a:ext cx="644525" cy="644525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1547813" y="41275"/>
            <a:ext cx="644525" cy="644525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2311400" y="41275"/>
            <a:ext cx="644525" cy="64452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2311400" y="652463"/>
            <a:ext cx="644525" cy="642937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3489325" y="-15875"/>
            <a:ext cx="644525" cy="644525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4946650" y="-15875"/>
            <a:ext cx="644525" cy="64452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6350000" y="-15875"/>
            <a:ext cx="644525" cy="644525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7623175" y="60325"/>
            <a:ext cx="966788" cy="1387475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8896350" y="-15875"/>
            <a:ext cx="644525" cy="644525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9672638" y="269875"/>
            <a:ext cx="644525" cy="644525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Trebuchet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m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4" y="0"/>
            <a:ext cx="12186725" cy="65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u the ngoi">
            <a:extLst>
              <a:ext uri="{FF2B5EF4-FFF2-40B4-BE49-F238E27FC236}">
                <a16:creationId xmlns:a16="http://schemas.microsoft.com/office/drawing/2014/main" id="{F36BE67A-6D86-569F-DBF3-578EA9F52B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4668838" y="1152525"/>
            <a:ext cx="6835775" cy="4638675"/>
          </a:xfrm>
          <a:prstGeom prst="rect">
            <a:avLst/>
          </a:prstGeom>
          <a:solidFill>
            <a:srgbClr val="76B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704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228600"/>
            <a:ext cx="50117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>
            <a:fillRect/>
          </a:stretch>
        </p:blipFill>
        <p:spPr bwMode="auto">
          <a:xfrm>
            <a:off x="7743825" y="1008063"/>
            <a:ext cx="4497388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76200"/>
            <a:ext cx="43402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914400"/>
            <a:ext cx="4114800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568325"/>
            <a:ext cx="8763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844550"/>
            <a:ext cx="79533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784350"/>
            <a:ext cx="8445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-908050"/>
            <a:ext cx="13208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4551363"/>
            <a:ext cx="4857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0" y="5927725"/>
            <a:ext cx="8858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463" y="1817688"/>
            <a:ext cx="1023937" cy="206375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fun-kids-playful-comic-carefree-game-happy-positive-music-57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678" y="54832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2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17DD06-1B82-A9E2-24C2-26B6111B1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5105401"/>
            <a:ext cx="8099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/>
              <a:t>Bè mÑ cho Hµ ®i ca n«.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D95F5A41-9B3D-28DE-B70E-987E5EBF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85800"/>
            <a:ext cx="8077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8">
            <a:extLst>
              <a:ext uri="{FF2B5EF4-FFF2-40B4-BE49-F238E27FC236}">
                <a16:creationId xmlns:a16="http://schemas.microsoft.com/office/drawing/2014/main" id="{FABC3AC7-FA6E-31A3-D05D-8AA2F2B45F54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609600"/>
            <a:ext cx="1905000" cy="762000"/>
            <a:chOff x="685800" y="609600"/>
            <a:chExt cx="1905000" cy="76200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196944C-886F-41CA-8621-3D16C337893C}"/>
                </a:ext>
              </a:extLst>
            </p:cNvPr>
            <p:cNvSpPr/>
            <p:nvPr/>
          </p:nvSpPr>
          <p:spPr>
            <a:xfrm>
              <a:off x="914400" y="609600"/>
              <a:ext cx="1676400" cy="762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US" sz="4400" b="1">
                  <a:solidFill>
                    <a:srgbClr val="FFFFFF"/>
                  </a:solidFill>
                  <a:latin typeface=".VnAvant" panose="020B7200000000000000" pitchFamily="34" charset="0"/>
                </a:rPr>
                <a:t>§äc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C5DFA9-BEFD-8D8B-76BE-917E1DBA6407}"/>
                </a:ext>
              </a:extLst>
            </p:cNvPr>
            <p:cNvSpPr/>
            <p:nvPr/>
          </p:nvSpPr>
          <p:spPr>
            <a:xfrm>
              <a:off x="685800" y="685800"/>
              <a:ext cx="5334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FF8571-4A72-C50C-CAE3-FF8C22722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9" y="5095876"/>
            <a:ext cx="83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16B13-0A2E-5C68-6557-C6C1FDFCC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1" y="5095876"/>
            <a:ext cx="60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B22E59-4C38-CEA9-B500-8056F6C4B458}"/>
              </a:ext>
            </a:extLst>
          </p:cNvPr>
          <p:cNvSpPr/>
          <p:nvPr/>
        </p:nvSpPr>
        <p:spPr>
          <a:xfrm>
            <a:off x="2209800" y="1524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anose="020B7200000000000000" pitchFamily="34" charset="0"/>
              </a:rPr>
              <a:t>Nãi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6F3316-DA1F-16D7-B16C-ADC04D6EAB76}"/>
              </a:ext>
            </a:extLst>
          </p:cNvPr>
          <p:cNvSpPr/>
          <p:nvPr/>
        </p:nvSpPr>
        <p:spPr>
          <a:xfrm>
            <a:off x="1905000" y="2286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DEA61F2B-0BCF-748F-0418-A3B504299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109664"/>
            <a:ext cx="7631112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>
            <a:extLst>
              <a:ext uri="{FF2B5EF4-FFF2-40B4-BE49-F238E27FC236}">
                <a16:creationId xmlns:a16="http://schemas.microsoft.com/office/drawing/2014/main" id="{BC2C620C-B308-B590-948C-B1F3D2877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533401"/>
            <a:ext cx="3027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 b="1"/>
              <a:t>Giíi thiÖu</a:t>
            </a:r>
          </a:p>
        </p:txBody>
      </p:sp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4">
            <a:extLst>
              <a:ext uri="{FF2B5EF4-FFF2-40B4-BE49-F238E27FC236}">
                <a16:creationId xmlns:a16="http://schemas.microsoft.com/office/drawing/2014/main" id="{84F18B80-07C6-4B89-A5B0-85B804A7A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1426" y="1506538"/>
            <a:ext cx="7419975" cy="857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76"/>
              </a:avLst>
            </a:prstTxWarp>
          </a:bodyPr>
          <a:lstStyle/>
          <a:p>
            <a:pPr algn="ctr"/>
            <a:r>
              <a:rPr lang="en-US" sz="6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72707" name="WordArt 5">
            <a:extLst>
              <a:ext uri="{FF2B5EF4-FFF2-40B4-BE49-F238E27FC236}">
                <a16:creationId xmlns:a16="http://schemas.microsoft.com/office/drawing/2014/main" id="{B150C92A-8744-4E44-A72B-173724948C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34290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</a:t>
            </a:r>
            <a:endParaRPr lang="en-US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AutoShape 13">
            <a:extLst>
              <a:ext uri="{FF2B5EF4-FFF2-40B4-BE49-F238E27FC236}">
                <a16:creationId xmlns:a16="http://schemas.microsoft.com/office/drawing/2014/main" id="{43C0BC35-5F97-4E0F-AB01-208A3548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609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6" name="AutoShape 14">
            <a:extLst>
              <a:ext uri="{FF2B5EF4-FFF2-40B4-BE49-F238E27FC236}">
                <a16:creationId xmlns:a16="http://schemas.microsoft.com/office/drawing/2014/main" id="{39CE6809-8597-4F37-835A-268245AC4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7" name="AutoShape 15">
            <a:extLst>
              <a:ext uri="{FF2B5EF4-FFF2-40B4-BE49-F238E27FC236}">
                <a16:creationId xmlns:a16="http://schemas.microsoft.com/office/drawing/2014/main" id="{BE1EF98B-5FD5-49D0-8917-D1A0C451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1" y="1066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8" name="AutoShape 16">
            <a:extLst>
              <a:ext uri="{FF2B5EF4-FFF2-40B4-BE49-F238E27FC236}">
                <a16:creationId xmlns:a16="http://schemas.microsoft.com/office/drawing/2014/main" id="{34D43FA1-61CA-4E8D-BBCA-3939AE5A2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76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9" name="AutoShape 17">
            <a:extLst>
              <a:ext uri="{FF2B5EF4-FFF2-40B4-BE49-F238E27FC236}">
                <a16:creationId xmlns:a16="http://schemas.microsoft.com/office/drawing/2014/main" id="{A02980F3-AA0D-4BB2-99AA-1631351A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0" name="AutoShape 18">
            <a:extLst>
              <a:ext uri="{FF2B5EF4-FFF2-40B4-BE49-F238E27FC236}">
                <a16:creationId xmlns:a16="http://schemas.microsoft.com/office/drawing/2014/main" id="{0C5D1C64-F989-4A64-857E-44B6424B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1" name="AutoShape 19">
            <a:extLst>
              <a:ext uri="{FF2B5EF4-FFF2-40B4-BE49-F238E27FC236}">
                <a16:creationId xmlns:a16="http://schemas.microsoft.com/office/drawing/2014/main" id="{988CDD20-E0AC-42B9-9D28-E5AB74525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2" name="AutoShape 20">
            <a:extLst>
              <a:ext uri="{FF2B5EF4-FFF2-40B4-BE49-F238E27FC236}">
                <a16:creationId xmlns:a16="http://schemas.microsoft.com/office/drawing/2014/main" id="{ACFB007F-4E4D-4B05-985A-D6B81EB8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3" name="AutoShape 21">
            <a:extLst>
              <a:ext uri="{FF2B5EF4-FFF2-40B4-BE49-F238E27FC236}">
                <a16:creationId xmlns:a16="http://schemas.microsoft.com/office/drawing/2014/main" id="{F2DA371D-060D-4FEA-9955-3F50C691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4" name="AutoShape 22">
            <a:extLst>
              <a:ext uri="{FF2B5EF4-FFF2-40B4-BE49-F238E27FC236}">
                <a16:creationId xmlns:a16="http://schemas.microsoft.com/office/drawing/2014/main" id="{04A1D85C-859A-484C-BD6E-6AD673C1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5" name="AutoShape 23">
            <a:extLst>
              <a:ext uri="{FF2B5EF4-FFF2-40B4-BE49-F238E27FC236}">
                <a16:creationId xmlns:a16="http://schemas.microsoft.com/office/drawing/2014/main" id="{2CA17257-4AF3-47A4-B767-AA7D5D13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6" name="AutoShape 24">
            <a:extLst>
              <a:ext uri="{FF2B5EF4-FFF2-40B4-BE49-F238E27FC236}">
                <a16:creationId xmlns:a16="http://schemas.microsoft.com/office/drawing/2014/main" id="{04742565-6AF7-4E33-89C1-60DA9B98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7" name="AutoShape 25">
            <a:extLst>
              <a:ext uri="{FF2B5EF4-FFF2-40B4-BE49-F238E27FC236}">
                <a16:creationId xmlns:a16="http://schemas.microsoft.com/office/drawing/2014/main" id="{29881F84-7A90-4A35-9ADA-300C51DC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8" name="AutoShape 26">
            <a:extLst>
              <a:ext uri="{FF2B5EF4-FFF2-40B4-BE49-F238E27FC236}">
                <a16:creationId xmlns:a16="http://schemas.microsoft.com/office/drawing/2014/main" id="{EC70C3A0-A7CB-4356-9E00-098D314C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876081" y="1165625"/>
            <a:ext cx="4439841" cy="1670447"/>
          </a:xfrm>
          <a:prstGeom prst="snip2DiagRect">
            <a:avLst/>
          </a:prstGeom>
          <a:solidFill>
            <a:srgbClr val="FF006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.VnAvant"/>
                <a:cs typeface="Times New Roman" pitchFamily="18" charset="0"/>
              </a:rPr>
              <a:t>Đäc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.VnAvant"/>
                <a:cs typeface="Times New Roman" pitchFamily="18" charset="0"/>
              </a:rPr>
              <a:t>: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33400" y="2981325"/>
            <a:ext cx="11353800" cy="16716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chemeClr val="bg1"/>
                </a:solidFill>
                <a:latin typeface=".VnAvant"/>
                <a:cs typeface="Times New Roman" pitchFamily="18" charset="0"/>
              </a:rPr>
              <a:t>ch</a:t>
            </a:r>
            <a:r>
              <a:rPr lang="en-US" sz="6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en-US" sz="6000" b="1">
                <a:solidFill>
                  <a:schemeClr val="bg1"/>
                </a:solidFill>
                <a:latin typeface=".VnAvant"/>
                <a:cs typeface="Times New Roman" pitchFamily="18" charset="0"/>
              </a:rPr>
              <a:t> hề     </a:t>
            </a:r>
            <a:r>
              <a:rPr lang="en-US" sz="6000" b="1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l</a:t>
            </a:r>
            <a:r>
              <a:rPr lang="en-US" altLang="en-US" sz="6000" b="1">
                <a:latin typeface=".VnAvant" pitchFamily="34" charset="0"/>
              </a:rPr>
              <a:t>¸</a:t>
            </a:r>
            <a:r>
              <a:rPr lang="en-US" sz="6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.VnAvant" pitchFamily="34" charset="0"/>
                <a:cs typeface="Times New Roman" pitchFamily="18" charset="0"/>
              </a:rPr>
              <a:t>kh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6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b="1">
                <a:solidFill>
                  <a:schemeClr val="bg1"/>
                </a:solidFill>
                <a:latin typeface=".VnAvant"/>
                <a:cs typeface="Times New Roman" pitchFamily="18" charset="0"/>
              </a:rPr>
              <a:t>bờ hồ</a:t>
            </a:r>
            <a:endParaRPr lang="en-US" sz="6000" b="1" dirty="0">
              <a:solidFill>
                <a:schemeClr val="bg1"/>
              </a:solidFill>
              <a:latin typeface=".VnAvant"/>
              <a:cs typeface="Times New Roman" pitchFamily="18" charset="0"/>
            </a:endParaRPr>
          </a:p>
        </p:txBody>
      </p:sp>
      <p:pic>
        <p:nvPicPr>
          <p:cNvPr id="6148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150" y="5318125"/>
            <a:ext cx="15684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209800" y="652463"/>
            <a:ext cx="7924800" cy="1962150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/>
                <a:cs typeface="Times New Roman" pitchFamily="18" charset="0"/>
              </a:rPr>
              <a:t>Đäc</a:t>
            </a: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/>
                <a:cs typeface="Times New Roman" pitchFamily="18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/>
                <a:cs typeface="Times New Roman" pitchFamily="18" charset="0"/>
              </a:rPr>
              <a:t>sau</a:t>
            </a:r>
            <a:r>
              <a:rPr lang="en-US" sz="4500" b="1" dirty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: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990600" y="2981325"/>
            <a:ext cx="10210800" cy="221932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>
                <a:solidFill>
                  <a:schemeClr val="bg1"/>
                </a:solidFill>
                <a:latin typeface=".VnAvant"/>
                <a:cs typeface="Times New Roman" pitchFamily="18" charset="0"/>
              </a:rPr>
              <a:t>Chị cho b</a:t>
            </a:r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8000" b="1">
                <a:solidFill>
                  <a:schemeClr val="bg1"/>
                </a:solidFill>
                <a:latin typeface=".VnAvant"/>
                <a:cs typeface="Times New Roman" pitchFamily="18" charset="0"/>
              </a:rPr>
              <a:t> c</a:t>
            </a:r>
            <a:r>
              <a:rPr lang="en-US" altLang="en-US" sz="8000" b="1">
                <a:latin typeface=".VnAvant" pitchFamily="34" charset="0"/>
              </a:rPr>
              <a:t>¸ </a:t>
            </a:r>
            <a:r>
              <a:rPr lang="en-US" sz="8000" b="1">
                <a:solidFill>
                  <a:schemeClr val="bg1"/>
                </a:solidFill>
                <a:latin typeface=".VnAvant"/>
                <a:cs typeface="Times New Roman" pitchFamily="18" charset="0"/>
              </a:rPr>
              <a:t>cờ.</a:t>
            </a:r>
            <a:endParaRPr lang="en-US" sz="8000" b="1" dirty="0">
              <a:solidFill>
                <a:schemeClr val="bg1"/>
              </a:solidFill>
              <a:latin typeface=".VnAvant"/>
              <a:cs typeface="Times New Roman" pitchFamily="18" charset="0"/>
            </a:endParaRPr>
          </a:p>
        </p:txBody>
      </p:sp>
      <p:pic>
        <p:nvPicPr>
          <p:cNvPr id="7172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5638800"/>
            <a:ext cx="1511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0" y="54102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MÑ </a:t>
            </a:r>
            <a:r>
              <a:rPr lang="en-US" sz="6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mua</a:t>
            </a: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 n¬ </a:t>
            </a:r>
            <a:r>
              <a:rPr lang="en-US" sz="6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cho</a:t>
            </a: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 Hµ.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0" y="0"/>
            <a:ext cx="12115800" cy="4953000"/>
          </a:xfrm>
          <a:prstGeom prst="rect">
            <a:avLst/>
          </a:prstGeom>
          <a:solidFill>
            <a:srgbClr val="76B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24000" y="54102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Ñ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6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ua</a:t>
            </a: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¬ </a:t>
            </a:r>
            <a:r>
              <a:rPr lang="en-US" sz="6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cho</a:t>
            </a:r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 Hµ.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98538" y="228600"/>
            <a:ext cx="3124200" cy="12192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0" y="495300"/>
            <a:ext cx="3505200" cy="685800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latin typeface=".VnAvant" panose="020B7200000000000000" pitchFamily="34" charset="0"/>
              </a:rPr>
              <a:t>NhËn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" y="4953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2" name="Am-thanh-ky-dieu-dieu-k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6"/>
          <p:cNvSpPr txBox="1">
            <a:spLocks noChangeArrowheads="1"/>
          </p:cNvSpPr>
          <p:nvPr/>
        </p:nvSpPr>
        <p:spPr bwMode="auto">
          <a:xfrm>
            <a:off x="2133600" y="1601788"/>
            <a:ext cx="83058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9600" b="1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9600" b="1">
                <a:solidFill>
                  <a:srgbClr val="0000FF"/>
                </a:solidFill>
                <a:latin typeface=".VnAvant" panose="020B7200000000000000" pitchFamily="34" charset="0"/>
              </a:rPr>
              <a:t>16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M m   N 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252413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</a:t>
            </a:r>
            <a:r>
              <a:rPr lang="en-US" altLang="en-US" sz="44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äc</a:t>
            </a:r>
            <a:endParaRPr lang="en-US" altLang="en-US" sz="44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252413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0" y="1066800"/>
            <a:ext cx="137165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9275" y="25146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00" y="25146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Ñ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3581400"/>
            <a:ext cx="2438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96200" y="2590800"/>
            <a:ext cx="1279525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01125" y="2590800"/>
            <a:ext cx="1133475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5029158"/>
            <a:ext cx="11734800" cy="12953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800" b="1" dirty="0">
                <a:solidFill>
                  <a:schemeClr val="tx1"/>
                </a:solidFill>
                <a:latin typeface=".VnAvant" panose="020B7200000000000000" pitchFamily="34" charset="0"/>
              </a:rPr>
              <a:t> m¸   </a:t>
            </a:r>
            <a:r>
              <a:rPr lang="en-US" sz="6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68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6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68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6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68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6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68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6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6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10444" y="990664"/>
            <a:ext cx="137165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252413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</a:t>
            </a:r>
            <a:r>
              <a:rPr lang="en-US" altLang="en-US" sz="44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äc</a:t>
            </a:r>
            <a:endParaRPr lang="en-US" altLang="en-US" sz="44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252413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5000" y="1828800"/>
            <a:ext cx="8839200" cy="2438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 m¸     </a:t>
            </a:r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endParaRPr lang="en-US" sz="8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562600" y="2362200"/>
            <a:ext cx="12461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583613" y="2362200"/>
            <a:ext cx="12461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33613" y="2286000"/>
            <a:ext cx="12461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</TotalTime>
  <Words>239</Words>
  <Application>Microsoft Office PowerPoint</Application>
  <PresentationFormat>Widescreen</PresentationFormat>
  <Paragraphs>80</Paragraphs>
  <Slides>32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Trebuchet MS</vt:lpstr>
      <vt:lpstr>Calibri Light</vt:lpstr>
      <vt:lpstr>.VnAvant</vt:lpstr>
      <vt:lpstr>Times New Roman</vt:lpstr>
      <vt:lpstr>Arial</vt:lpstr>
      <vt:lpstr>Calibri</vt:lpstr>
      <vt:lpstr>.VnTimeH</vt:lpstr>
      <vt:lpstr>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nguyentam1776@gmail.com</cp:lastModifiedBy>
  <cp:revision>168</cp:revision>
  <dcterms:created xsi:type="dcterms:W3CDTF">2002-08-27T21:28:28Z</dcterms:created>
  <dcterms:modified xsi:type="dcterms:W3CDTF">2024-10-06T13:30:27Z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