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60" r:id="rId3"/>
  </p:sldMasterIdLst>
  <p:notesMasterIdLst>
    <p:notesMasterId r:id="rId29"/>
  </p:notesMasterIdLst>
  <p:handoutMasterIdLst>
    <p:handoutMasterId r:id="rId30"/>
  </p:handoutMasterIdLst>
  <p:sldIdLst>
    <p:sldId id="623" r:id="rId4"/>
    <p:sldId id="596" r:id="rId5"/>
    <p:sldId id="606" r:id="rId6"/>
    <p:sldId id="584" r:id="rId7"/>
    <p:sldId id="607" r:id="rId8"/>
    <p:sldId id="583" r:id="rId9"/>
    <p:sldId id="617" r:id="rId10"/>
    <p:sldId id="619" r:id="rId11"/>
    <p:sldId id="620" r:id="rId12"/>
    <p:sldId id="621" r:id="rId13"/>
    <p:sldId id="622" r:id="rId14"/>
    <p:sldId id="618" r:id="rId15"/>
    <p:sldId id="585" r:id="rId16"/>
    <p:sldId id="586" r:id="rId17"/>
    <p:sldId id="587" r:id="rId18"/>
    <p:sldId id="624" r:id="rId19"/>
    <p:sldId id="608" r:id="rId20"/>
    <p:sldId id="609" r:id="rId21"/>
    <p:sldId id="610" r:id="rId22"/>
    <p:sldId id="611" r:id="rId23"/>
    <p:sldId id="612" r:id="rId24"/>
    <p:sldId id="613" r:id="rId25"/>
    <p:sldId id="614" r:id="rId26"/>
    <p:sldId id="615" r:id="rId27"/>
    <p:sldId id="616" r:id="rId28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0000"/>
    <a:srgbClr val="F2B300"/>
    <a:srgbClr val="FEDEBA"/>
    <a:srgbClr val="800000"/>
    <a:srgbClr val="CC9900"/>
    <a:srgbClr val="FFD661"/>
    <a:srgbClr val="FDC78B"/>
    <a:srgbClr val="FDB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8" autoAdjust="0"/>
    <p:restoredTop sz="94803" autoAdjust="0"/>
  </p:normalViewPr>
  <p:slideViewPr>
    <p:cSldViewPr snapToGrid="0" snapToObjects="1">
      <p:cViewPr varScale="1">
        <p:scale>
          <a:sx n="63" d="100"/>
          <a:sy n="63" d="100"/>
        </p:scale>
        <p:origin x="948" y="52"/>
      </p:cViewPr>
      <p:guideLst>
        <p:guide orient="horz" pos="2184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13F89-BE77-47AE-9B63-2489849304FF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037EC-2E4D-46ED-844A-C7B4B9872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1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C232B1-A07C-4AA4-BD35-C960730640CA}" type="datetimeFigureOut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F0406DA-010B-485F-8AB0-75DD9E1CA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7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Giới</a:t>
            </a:r>
            <a:r>
              <a:rPr lang="en-US" baseline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0406DA-010B-485F-8AB0-75DD9E1CA1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3F2B-24C5-48A8-A74B-1526800633A2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FF56-A68D-499E-B5B0-BC136ED8F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4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7C4B-DF8B-4D8E-B917-B9469FF6C251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6CF83-9284-424C-9BBC-9F5BC9FA0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5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8391B-4515-4CE0-A979-22B1DF7E8620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1CFA-6626-46C4-B93E-7584B4C46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2F10C-16BA-4B4A-943C-3B884C1792A4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0506-16F0-4DBB-9091-4BC05C39A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21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395288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BB077-D43E-4742-9C23-370155876E3E}" type="datetime1">
              <a:rPr lang="zh-CN" altLang="en-US"/>
              <a:pPr>
                <a:defRPr/>
              </a:pPr>
              <a:t>2025/4/4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388" y="6500813"/>
            <a:ext cx="3635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BFBD4-F108-49D8-BB68-3B69579459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68480-AACF-4576-9760-B145408D34E9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EF70-1D6D-4F1E-9885-5A722F434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49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C3979-28EB-4AF6-A560-676C80E787F4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89BFF-75AA-472E-BA9A-A6AF27CA7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4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980BC-E9B3-4383-A209-ADBB8B1435D4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FAFA-3A06-45CA-B6FB-449B009C3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B56F8-764E-445B-8D5D-94B892E8E9EB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5F5E7-06AF-4623-BFDF-AB3A68774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8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D08A6-AC9D-4D99-A52D-A2BC06E09FB9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9A8A5-49FB-4C8E-8573-658E720BE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61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B991-B673-4CAE-9914-6AEB79B10F57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F57B-DC42-47AD-84A0-7C6F52B90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71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5C26E-B11A-4498-B26F-DED6AF67551D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9DF8A-B3E8-43FA-B028-AC090354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04C138-E577-4B07-AFBB-7BB691AC3BD7}" type="datetime1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CEE5F5-0F98-4DD5-B393-6D32E0A2F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6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3F681-6EB6-4CF0-9655-5AC8BAC0889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54A64-1CE1-4A4E-8F81-65F255F770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s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354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750BF-5607-4429-8FD4-73C85A38367C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FC11-2B4D-4C6C-9E3F-91750C5F7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Hệ-thống-trường-học-Quốc-tế-e1429524268756 (1)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275" y="49627"/>
            <a:ext cx="1300765" cy="1075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s&#7889;%203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s&#7889;%204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s&#7889;%205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8.xml"/><Relationship Id="rId7" Type="http://schemas.openxmlformats.org/officeDocument/2006/relationships/slide" Target="slide22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\Downloads\bai-hat-thieu-nhi-cho-be-be-tap-dem_S02c4MYo_iaV2.mp4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11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s&#7889;%200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s&#7889;%201.mp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s&#7889;%202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528451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4187132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836712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601264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211792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426957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-228600" y="348466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cs typeface="Times New Roman" panose="02020603050405020304" pitchFamily="18" charset="0"/>
              </a:rPr>
              <a:t>GIÁO VIÊN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THỊ TÂM</a:t>
            </a:r>
          </a:p>
          <a:p>
            <a:pPr algn="ctr"/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1121610"/>
            <a:ext cx="7487866" cy="4323617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543641" y="2421172"/>
            <a:ext cx="6096000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28989" t="19690" r="23953" b="24961"/>
          <a:stretch>
            <a:fillRect/>
          </a:stretch>
        </p:blipFill>
        <p:spPr bwMode="auto">
          <a:xfrm>
            <a:off x="1828800" y="1144833"/>
            <a:ext cx="5737281" cy="379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29242" t="20465" r="25000" b="24806"/>
          <a:stretch>
            <a:fillRect/>
          </a:stretch>
        </p:blipFill>
        <p:spPr bwMode="auto">
          <a:xfrm>
            <a:off x="1931542" y="1144833"/>
            <a:ext cx="5578867" cy="37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  <p:pic>
        <p:nvPicPr>
          <p:cNvPr id="102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29419" t="20310" r="23663" b="25891"/>
          <a:stretch>
            <a:fillRect/>
          </a:stretch>
        </p:blipFill>
        <p:spPr bwMode="auto">
          <a:xfrm>
            <a:off x="2062716" y="1392865"/>
            <a:ext cx="5720317" cy="368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19554" y="83953"/>
            <a:ext cx="2611815" cy="720080"/>
            <a:chOff x="132773" y="1491630"/>
            <a:chExt cx="2252707" cy="720080"/>
          </a:xfrm>
        </p:grpSpPr>
        <p:sp>
          <p:nvSpPr>
            <p:cNvPr id="6" name="Oval 5"/>
            <p:cNvSpPr/>
            <p:nvPr/>
          </p:nvSpPr>
          <p:spPr>
            <a:xfrm>
              <a:off x="132773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072" y="1493558"/>
              <a:ext cx="1297408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2" descr="C:\Users\Administrator\Desktop\GA ĐT TOAN\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68" y="1300919"/>
            <a:ext cx="8165432" cy="489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9181" y="1411705"/>
            <a:ext cx="56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2097" y="2867534"/>
            <a:ext cx="5040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1326" y="5396379"/>
            <a:ext cx="5040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4181" y="5300127"/>
            <a:ext cx="5040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58375" y="5248369"/>
            <a:ext cx="5040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1024" y="2835450"/>
            <a:ext cx="5040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2" descr="C:\Users\Administrator\Desktop\GA ĐT TOAN\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4888"/>
            <a:ext cx="9130385" cy="25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3052" y="4021606"/>
            <a:ext cx="7226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0072" y="3988570"/>
            <a:ext cx="7226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07737" y="3915658"/>
            <a:ext cx="7226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19554" y="83953"/>
            <a:ext cx="2611815" cy="720080"/>
            <a:chOff x="132773" y="1491630"/>
            <a:chExt cx="2252707" cy="720080"/>
          </a:xfrm>
        </p:grpSpPr>
        <p:sp>
          <p:nvSpPr>
            <p:cNvPr id="10" name="Oval 9"/>
            <p:cNvSpPr/>
            <p:nvPr/>
          </p:nvSpPr>
          <p:spPr>
            <a:xfrm>
              <a:off x="132773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88072" y="1493558"/>
              <a:ext cx="1297408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181" y="1411705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2" descr="C:\Users\Administrator\Desktop\GA ĐT TOAN\z2001464441923_34248107ae303c8117127c20d5153a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3" y="1817824"/>
            <a:ext cx="8548255" cy="38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19554" y="83953"/>
            <a:ext cx="2611815" cy="720080"/>
            <a:chOff x="132773" y="1491630"/>
            <a:chExt cx="2252707" cy="720080"/>
          </a:xfrm>
        </p:grpSpPr>
        <p:sp>
          <p:nvSpPr>
            <p:cNvPr id="7" name="Oval 6"/>
            <p:cNvSpPr/>
            <p:nvPr/>
          </p:nvSpPr>
          <p:spPr>
            <a:xfrm>
              <a:off x="132773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88072" y="1493558"/>
              <a:ext cx="1297408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08554" y="2578846"/>
            <a:ext cx="842439" cy="938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8700" y="2551135"/>
            <a:ext cx="842439" cy="938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0000"/>
                </a:solidFill>
              </a:rPr>
              <a:t>3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685800" y="3581400"/>
            <a:ext cx="7629525" cy="30575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683"/>
              </a:avLst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Cảm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ơn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chú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ý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pPr algn="ctr"/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effectLst>
                  <a:outerShdw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23" y="50802"/>
            <a:ext cx="9025886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635" y="3048001"/>
            <a:ext cx="1502431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8610" y="2514601"/>
            <a:ext cx="6855472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1821997" y="1295400"/>
          <a:ext cx="550000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750" marR="6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823819" y="1368552"/>
            <a:ext cx="1375002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3199381" y="1368552"/>
            <a:ext cx="1375002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578409" y="1368552"/>
            <a:ext cx="1375002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5957053" y="1368552"/>
            <a:ext cx="1375002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823819" y="3526536"/>
            <a:ext cx="1375002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3199381" y="3526536"/>
            <a:ext cx="1375002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4578409" y="3526536"/>
            <a:ext cx="1375002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5957053" y="3526536"/>
            <a:ext cx="1375002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301" y="6305550"/>
            <a:ext cx="544637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03" y="1585676"/>
            <a:ext cx="1174644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97" y="1585677"/>
            <a:ext cx="1138833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51" y="3057494"/>
            <a:ext cx="1310731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03" y="3167047"/>
            <a:ext cx="1303569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31619" y="1438244"/>
            <a:ext cx="4059133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45838" y="5010578"/>
            <a:ext cx="630696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45838" y="5010578"/>
            <a:ext cx="630696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5" y="5652322"/>
            <a:ext cx="1055066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  <p:pic>
        <p:nvPicPr>
          <p:cNvPr id="9" name="bai-hat-thieu-nhi-cho-be-be-tap-dem_S02c4MYo_iaV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50" y="-1"/>
            <a:ext cx="9142750" cy="68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98" y="1595437"/>
            <a:ext cx="322266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5" y="5652322"/>
            <a:ext cx="1055066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31619" y="1438244"/>
            <a:ext cx="4059133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45838" y="5010578"/>
            <a:ext cx="630696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45838" y="5010578"/>
            <a:ext cx="630696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2779733" y="2121041"/>
            <a:ext cx="1166105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4353960" y="1836643"/>
            <a:ext cx="1750819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5" y="5652322"/>
            <a:ext cx="1055066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06280" y="2596514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17513" y="2602229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04289" y="2602229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06280" y="2596514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5" y="5652322"/>
            <a:ext cx="1055066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48" y="685800"/>
            <a:ext cx="2786232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5" y="5652322"/>
            <a:ext cx="1055066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06280" y="2596514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917513" y="2602229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04289" y="2602229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06280" y="2596514"/>
            <a:ext cx="893751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5" y="5652322"/>
            <a:ext cx="1055066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31619" y="1438244"/>
            <a:ext cx="4059133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45838" y="5010578"/>
            <a:ext cx="630696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45838" y="5010578"/>
            <a:ext cx="630696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2681373" y="2233897"/>
            <a:ext cx="881531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820420" y="1981200"/>
            <a:ext cx="881531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30334" y="2247965"/>
            <a:ext cx="881531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05" y="5652322"/>
            <a:ext cx="1055066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32354" y="0"/>
            <a:ext cx="9176354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2354" y="937039"/>
            <a:ext cx="9351015" cy="2972953"/>
            <a:chOff x="708819" y="937038"/>
            <a:chExt cx="10744200" cy="2972953"/>
          </a:xfrm>
        </p:grpSpPr>
        <p:grpSp>
          <p:nvGrpSpPr>
            <p:cNvPr id="3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94" y="4334853"/>
            <a:ext cx="4900926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9047" y="2442287"/>
            <a:ext cx="8291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2727" y="1460817"/>
            <a:ext cx="3838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Arial" pitchFamily="34" charset="0"/>
                <a:cs typeface="Arial" pitchFamily="34" charset="0"/>
              </a:rPr>
              <a:t>Bài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05601" y="6293429"/>
            <a:ext cx="2427642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409" t="50493" r="60480" b="33717"/>
          <a:stretch/>
        </p:blipFill>
        <p:spPr>
          <a:xfrm>
            <a:off x="1523999" y="1836820"/>
            <a:ext cx="4620127" cy="2146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036768" y="1286608"/>
            <a:ext cx="3999410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035916" y="203653"/>
            <a:ext cx="3999410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37621" y="2312413"/>
            <a:ext cx="3999410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038474" y="3338218"/>
            <a:ext cx="3999410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062175" y="4413184"/>
            <a:ext cx="3999410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3798061" y="354339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3461336" y="1409868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6859" y="1171961"/>
            <a:ext cx="70926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71214" y="2246745"/>
            <a:ext cx="704511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69573" y="3254061"/>
            <a:ext cx="7046758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71214" y="4338357"/>
            <a:ext cx="704511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4192582" y="1403503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3079400" y="2422716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3798061" y="2422716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4501726" y="2422716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2896217" y="3468708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3631373" y="3468708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4360561" y="3468708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5038240" y="3468708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2366268" y="4520992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3079400" y="4520992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3798061" y="4520992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4501726" y="4520992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5211844" y="4520992"/>
            <a:ext cx="481251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6419658" y="282845"/>
            <a:ext cx="687501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419658" y="1305149"/>
            <a:ext cx="687501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19658" y="2389321"/>
            <a:ext cx="687501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19658" y="3374266"/>
            <a:ext cx="687501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24688" y="4487597"/>
            <a:ext cx="687501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7451208" y="381001"/>
            <a:ext cx="572917" cy="644525"/>
            <a:chOff x="7924800" y="971550"/>
            <a:chExt cx="762000" cy="644525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70843" y="1023622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itchFamily="34" charset="0"/>
                </a:rPr>
                <a:t>1</a:t>
              </a:r>
            </a:p>
          </p:txBody>
        </p:sp>
      </p:grpSp>
      <p:grpSp>
        <p:nvGrpSpPr>
          <p:cNvPr id="4" name="Group 39"/>
          <p:cNvGrpSpPr/>
          <p:nvPr/>
        </p:nvGrpSpPr>
        <p:grpSpPr>
          <a:xfrm>
            <a:off x="7455124" y="1437092"/>
            <a:ext cx="600432" cy="647121"/>
            <a:chOff x="7997535" y="971550"/>
            <a:chExt cx="798597" cy="647121"/>
          </a:xfrm>
        </p:grpSpPr>
        <p:sp>
          <p:nvSpPr>
            <p:cNvPr id="41" name="Rectangle 40"/>
            <p:cNvSpPr/>
            <p:nvPr/>
          </p:nvSpPr>
          <p:spPr>
            <a:xfrm>
              <a:off x="8034131" y="971550"/>
              <a:ext cx="762001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itchFamily="34" charset="0"/>
                </a:rPr>
                <a:t>2</a:t>
              </a:r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7444827" y="2483957"/>
            <a:ext cx="574523" cy="647121"/>
            <a:chOff x="7922664" y="971550"/>
            <a:chExt cx="764136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22664" y="1033896"/>
              <a:ext cx="60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itchFamily="34" charset="0"/>
                </a:rPr>
                <a:t>3</a:t>
              </a:r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7416751" y="3529949"/>
            <a:ext cx="574523" cy="647121"/>
            <a:chOff x="7922664" y="971550"/>
            <a:chExt cx="764136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22664" y="1033896"/>
              <a:ext cx="60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itchFamily="34" charset="0"/>
                </a:rPr>
                <a:t>4</a:t>
              </a:r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7413149" y="4625207"/>
            <a:ext cx="572917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36329" y="1033896"/>
              <a:ext cx="60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itchFamily="34" charset="0"/>
                </a:rPr>
                <a:t>5</a:t>
              </a: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998219" y="5394725"/>
            <a:ext cx="701811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419658" y="5553591"/>
            <a:ext cx="687501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</a:p>
        </p:txBody>
      </p:sp>
      <p:grpSp>
        <p:nvGrpSpPr>
          <p:cNvPr id="8" name="Group 54"/>
          <p:cNvGrpSpPr/>
          <p:nvPr/>
        </p:nvGrpSpPr>
        <p:grpSpPr>
          <a:xfrm>
            <a:off x="7453523" y="5651747"/>
            <a:ext cx="574525" cy="647121"/>
            <a:chOff x="7922664" y="971550"/>
            <a:chExt cx="764139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3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922664" y="1033896"/>
              <a:ext cx="60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itchFamily="34" charset="0"/>
                </a:rPr>
                <a:t>0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661839" y="170819"/>
            <a:ext cx="121908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661839" y="1226348"/>
            <a:ext cx="121908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685541" y="2322364"/>
            <a:ext cx="121908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675054" y="3323288"/>
            <a:ext cx="121908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675054" y="4415026"/>
            <a:ext cx="121908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675054" y="5441566"/>
            <a:ext cx="121908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062175" y="5486400"/>
            <a:ext cx="3999410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532" t="23740" r="59494" b="59374"/>
          <a:stretch/>
        </p:blipFill>
        <p:spPr>
          <a:xfrm>
            <a:off x="1475874" y="272716"/>
            <a:ext cx="2598821" cy="12352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9020" y="1619978"/>
            <a:ext cx="4680520" cy="726025"/>
            <a:chOff x="755576" y="1587890"/>
            <a:chExt cx="4680520" cy="726025"/>
          </a:xfrm>
        </p:grpSpPr>
        <p:sp>
          <p:nvSpPr>
            <p:cNvPr id="9" name="Oval 8"/>
            <p:cNvSpPr/>
            <p:nvPr/>
          </p:nvSpPr>
          <p:spPr>
            <a:xfrm>
              <a:off x="755576" y="158789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1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11925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7774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72" y="2782234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37" y="2803947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803041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97" y="2757056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  <p:pic>
        <p:nvPicPr>
          <p:cNvPr id="7" name="Picture 6" descr="00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 l="23076" t="17247" r="22697" b="17135"/>
          <a:stretch>
            <a:fillRect/>
          </a:stretch>
        </p:blipFill>
        <p:spPr>
          <a:xfrm>
            <a:off x="2383604" y="1931542"/>
            <a:ext cx="4407614" cy="30000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8931" t="11634" r="28293" b="11865"/>
          <a:stretch>
            <a:fillRect/>
          </a:stretch>
        </p:blipFill>
        <p:spPr>
          <a:xfrm>
            <a:off x="2876764" y="1551398"/>
            <a:ext cx="3441843" cy="34623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6EF70-1D6D-4F1E-9885-5A722F434C1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" y="0"/>
            <a:ext cx="1580368" cy="114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" y="152400"/>
            <a:ext cx="1580368" cy="1144833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29766" t="20671" r="25583" b="25581"/>
          <a:stretch>
            <a:fillRect/>
          </a:stretch>
        </p:blipFill>
        <p:spPr bwMode="auto">
          <a:xfrm>
            <a:off x="1935126" y="1144833"/>
            <a:ext cx="5443869" cy="368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541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13835</TotalTime>
  <Words>164</Words>
  <Application>Microsoft Office PowerPoint</Application>
  <PresentationFormat>On-screen Show (4:3)</PresentationFormat>
  <Paragraphs>87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Aharoni</vt:lpstr>
      <vt:lpstr>Arial</vt:lpstr>
      <vt:lpstr>Calibri</vt:lpstr>
      <vt:lpstr>HP001 4 hàng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Trangnt</dc:creator>
  <cp:lastModifiedBy>nguyentam1776@gmail.com</cp:lastModifiedBy>
  <cp:revision>732</cp:revision>
  <dcterms:created xsi:type="dcterms:W3CDTF">2013-04-10T02:57:21Z</dcterms:created>
  <dcterms:modified xsi:type="dcterms:W3CDTF">2025-04-03T17:19:05Z</dcterms:modified>
</cp:coreProperties>
</file>