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1" r:id="rId2"/>
    <p:sldId id="257" r:id="rId3"/>
    <p:sldId id="258" r:id="rId4"/>
    <p:sldId id="259" r:id="rId5"/>
    <p:sldId id="262" r:id="rId6"/>
    <p:sldId id="260" r:id="rId7"/>
    <p:sldId id="264" r:id="rId8"/>
    <p:sldId id="263" r:id="rId9"/>
    <p:sldId id="265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7" r:id="rId19"/>
    <p:sldId id="278" r:id="rId20"/>
    <p:sldId id="279" r:id="rId21"/>
    <p:sldId id="288" r:id="rId22"/>
    <p:sldId id="320" r:id="rId23"/>
    <p:sldId id="326" r:id="rId24"/>
    <p:sldId id="327" r:id="rId25"/>
    <p:sldId id="329" r:id="rId26"/>
    <p:sldId id="328" r:id="rId27"/>
    <p:sldId id="282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710CB-99F0-4682-AD25-8A651DD2E99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CCF51-5C49-4857-B74C-350A5CF21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7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76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802DAF8-F447-4DAF-9D1E-C8967D1CE371}" type="slidenum">
              <a:rPr lang="en-US" altLang="en-US" sz="1200">
                <a:latin typeface="Calibri" pitchFamily="34" charset="0"/>
              </a:rPr>
              <a:pPr/>
              <a:t>17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74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802DAF8-F447-4DAF-9D1E-C8967D1CE371}" type="slidenum">
              <a:rPr lang="en-US" altLang="en-US" sz="1200">
                <a:latin typeface="Calibri" pitchFamily="34" charset="0"/>
              </a:rPr>
              <a:pPr/>
              <a:t>18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419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802DAF8-F447-4DAF-9D1E-C8967D1CE371}" type="slidenum">
              <a:rPr lang="en-US" altLang="en-US" sz="1200">
                <a:latin typeface="Calibri" pitchFamily="34" charset="0"/>
              </a:rPr>
              <a:pPr/>
              <a:t>19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802DAF8-F447-4DAF-9D1E-C8967D1CE371}" type="slidenum">
              <a:rPr lang="en-US" altLang="en-US" sz="1200">
                <a:latin typeface="Calibri" pitchFamily="34" charset="0"/>
              </a:rPr>
              <a:pPr/>
              <a:t>20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948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5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32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5438996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5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5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5"/>
          <p:cNvSpPr/>
          <p:nvPr/>
        </p:nvSpPr>
        <p:spPr>
          <a:xfrm>
            <a:off x="8514400" y="2180868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443905" y="1981529"/>
            <a:ext cx="600748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5"/>
          <p:cNvSpPr/>
          <p:nvPr/>
        </p:nvSpPr>
        <p:spPr>
          <a:xfrm>
            <a:off x="7044714" y="1080004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5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716229" y="6181330"/>
            <a:ext cx="1196772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5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676475" y="3272880"/>
            <a:ext cx="92332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5"/>
          <p:cNvSpPr/>
          <p:nvPr/>
        </p:nvSpPr>
        <p:spPr>
          <a:xfrm>
            <a:off x="7317553" y="3195234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5"/>
          <p:cNvSpPr/>
          <p:nvPr/>
        </p:nvSpPr>
        <p:spPr>
          <a:xfrm>
            <a:off x="7663639" y="4196535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5"/>
          <p:cNvSpPr/>
          <p:nvPr/>
        </p:nvSpPr>
        <p:spPr>
          <a:xfrm>
            <a:off x="77734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7632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5"/>
          <p:cNvSpPr/>
          <p:nvPr/>
        </p:nvSpPr>
        <p:spPr>
          <a:xfrm>
            <a:off x="7317563" y="33716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938537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5"/>
          <p:cNvSpPr/>
          <p:nvPr/>
        </p:nvSpPr>
        <p:spPr>
          <a:xfrm>
            <a:off x="69479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859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400" lvl="1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54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74571"/>
      </p:ext>
    </p:extLst>
  </p:cSld>
  <p:clrMapOvr>
    <a:masterClrMapping/>
  </p:clrMapOvr>
  <p:transition spd="med" advClick="0" advTm="10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4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61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8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0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60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46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7B80D-C316-470F-8082-F096B616D4F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62D24-DC34-4293-9878-CF3BBA1D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1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"/>
            <a:ext cx="9144000" cy="6000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3197" y="2194239"/>
            <a:ext cx="7629545" cy="117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CHÀO MỪNG CÁC THẦY CÔ VÀ CÁC  EM ĐẾN VỚI LỚP HỌC</a:t>
            </a:r>
            <a:endParaRPr lang="vi-VN" sz="33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6357" y="3484720"/>
            <a:ext cx="3849195" cy="933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Nguyễn Thị Tâm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 1A1</a:t>
            </a:r>
            <a:endParaRPr lang="vi-VN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3260" y="1044812"/>
            <a:ext cx="5244000" cy="506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 TIỂU HỌC AN HỒNG</a:t>
            </a:r>
            <a:endParaRPr lang="vi-VN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59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828" y="2835780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vë vÏ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9937" y="2835780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vØa hÌ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4597" y="2835780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latin typeface=".VnAvant" panose="020B7200000000000000" pitchFamily="34" charset="0"/>
              </a:rPr>
              <a:t>xe lu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6920" y="2835780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thÞ x·</a:t>
            </a:r>
            <a:endParaRPr lang="en-US" sz="44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28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624" y="495657"/>
            <a:ext cx="5024928" cy="31106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596" y="4177470"/>
            <a:ext cx="3008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.VnAvant" panose="020B7200000000000000" pitchFamily="34" charset="0"/>
              </a:rPr>
              <a:t>vë vÏ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63596" y="4177468"/>
            <a:ext cx="615874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alt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90414" y="4177469"/>
            <a:ext cx="615874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alt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170" y="4809859"/>
            <a:ext cx="3008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.VnAvant" panose="020B7200000000000000" pitchFamily="34" charset="0"/>
              </a:rPr>
              <a:t>vØa hÌ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865" y="196398"/>
            <a:ext cx="7289563" cy="4397121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22170" y="4809858"/>
            <a:ext cx="615874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alt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5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170" y="4809859"/>
            <a:ext cx="3008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.VnAvant" panose="020B7200000000000000" pitchFamily="34" charset="0"/>
              </a:rPr>
              <a:t>xe lu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46" y="350376"/>
            <a:ext cx="5990602" cy="4383993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22170" y="4809858"/>
            <a:ext cx="615874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­­­­</a:t>
            </a: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­­­­</a:t>
            </a:r>
            <a:r>
              <a:rPr lang="vi-VN" alt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alt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9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98" y="350378"/>
            <a:ext cx="6597353" cy="4486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079" y="5049142"/>
            <a:ext cx="3008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.VnAvant" panose="020B7200000000000000" pitchFamily="34" charset="0"/>
              </a:rPr>
              <a:t>thÞ x·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89090" y="5049141"/>
            <a:ext cx="615874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­­­­</a:t>
            </a:r>
            <a:r>
              <a:rPr lang="en-US" alt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­­­­</a:t>
            </a:r>
            <a:r>
              <a:rPr lang="vi-VN" alt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alt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7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828" y="3955281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vë vÏ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9937" y="3955281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vØa hÌ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4597" y="3955281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latin typeface=".VnAvant" panose="020B7200000000000000" pitchFamily="34" charset="0"/>
              </a:rPr>
              <a:t>xe lu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6920" y="3955281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thÞ x·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455"/>
            <a:ext cx="2273181" cy="1546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661" y="2324455"/>
            <a:ext cx="2000429" cy="1495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252" y="2324455"/>
            <a:ext cx="1882926" cy="1495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034" y="2324455"/>
            <a:ext cx="2113660" cy="16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28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828" y="6057555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vë vÏ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9937" y="6057555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vØa hÌ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4597" y="6057555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xe lu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6920" y="6057555"/>
            <a:ext cx="185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thÞ x·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6729"/>
            <a:ext cx="2273181" cy="1546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661" y="4426729"/>
            <a:ext cx="2000429" cy="1495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252" y="4426729"/>
            <a:ext cx="1882926" cy="1495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034" y="4426729"/>
            <a:ext cx="2113660" cy="16194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25624" y="1112547"/>
            <a:ext cx="1194451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vi-VN" alt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alt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2197" y="1115215"/>
            <a:ext cx="1053093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400" b="1" dirty="0">
                <a:solidFill>
                  <a:schemeClr val="tx1"/>
                </a:solidFill>
                <a:latin typeface=".VnAvant" pitchFamily="34" charset="0"/>
              </a:rPr>
              <a:t>e</a:t>
            </a:r>
            <a:endParaRPr lang="en-US" sz="4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27745" y="1801015"/>
            <a:ext cx="2247544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400" b="1" dirty="0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vi-VN" sz="4400" b="1" dirty="0">
                <a:solidFill>
                  <a:schemeClr val="tx1"/>
                </a:solidFill>
                <a:latin typeface=".VnAvant" pitchFamily="34" charset="0"/>
              </a:rPr>
              <a:t>Ï</a:t>
            </a:r>
            <a:endParaRPr lang="en-US" sz="4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2874" y="1809563"/>
            <a:ext cx="2485726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4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vi-VN" sz="4400" b="1" dirty="0">
                <a:solidFill>
                  <a:schemeClr val="tx1"/>
                </a:solidFill>
                <a:latin typeface=".VnAvant" pitchFamily="34" charset="0"/>
              </a:rPr>
              <a:t>e</a:t>
            </a:r>
            <a:endParaRPr lang="en-US" sz="4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2875" y="1112547"/>
            <a:ext cx="1198696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vi-VN" altLang="en-US" sz="44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alt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61570" y="1112547"/>
            <a:ext cx="1287030" cy="6970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vi-VN" sz="4400" b="1" dirty="0">
                <a:solidFill>
                  <a:schemeClr val="tx1"/>
                </a:solidFill>
                <a:latin typeface=".VnAvant" pitchFamily="34" charset="0"/>
              </a:rPr>
              <a:t>e</a:t>
            </a:r>
            <a:endParaRPr lang="en-US" sz="4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74276" y="165571"/>
            <a:ext cx="500458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alt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59722" y="213894"/>
            <a:ext cx="500458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­­­­</a:t>
            </a:r>
            <a:r>
              <a:rPr lang="en-US" altLang="en-US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­­­­</a:t>
            </a:r>
            <a:r>
              <a:rPr lang="vi-VN" altLang="en-US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alt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4739" y="2956847"/>
            <a:ext cx="4486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vâ    vë    vua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44568" y="2867950"/>
            <a:ext cx="3999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.VnAvant" panose="020B7200000000000000" pitchFamily="34" charset="0"/>
              </a:rPr>
              <a:t>xØa   xø   x</a:t>
            </a:r>
            <a:r>
              <a:rPr lang="vi-VN" sz="5400" b="1" dirty="0">
                <a:latin typeface=".VnAvant" panose="020B7200000000000000" pitchFamily="34" charset="0"/>
              </a:rPr>
              <a:t>ư</a:t>
            </a:r>
            <a:r>
              <a:rPr lang="vi-VN" sz="4400" b="1" dirty="0">
                <a:latin typeface=".VnAvant" panose="020B7200000000000000" pitchFamily="34" charset="0"/>
              </a:rPr>
              <a:t>a   </a:t>
            </a:r>
            <a:endParaRPr lang="en-US" sz="44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01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8086" r="10402" b="3398"/>
          <a:stretch>
            <a:fillRect/>
          </a:stretch>
        </p:blipFill>
        <p:spPr bwMode="auto">
          <a:xfrm>
            <a:off x="1515400" y="1015646"/>
            <a:ext cx="5584079" cy="440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467458" y="1646555"/>
            <a:ext cx="2421049" cy="292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375" dirty="0">
                <a:solidFill>
                  <a:srgbClr val="FF0000"/>
                </a:solidFill>
                <a:latin typeface="HP001 4 hàng" pitchFamily="34" charset="0"/>
              </a:rPr>
              <a:t>v</a:t>
            </a:r>
            <a:endParaRPr lang="en-US" altLang="en-US" sz="18375" dirty="0">
              <a:solidFill>
                <a:srgbClr val="FF0000"/>
              </a:solidFill>
              <a:latin typeface="HP001 4 hàng" pitchFamily="34" charset="0"/>
              <a:ea typeface="HP001 5Ha" pitchFamily="34" charset="-127"/>
              <a:cs typeface="HP001 5H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92808" y="990008"/>
            <a:ext cx="749300" cy="303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9125" dirty="0">
                <a:solidFill>
                  <a:srgbClr val="0070C0"/>
                </a:solidFill>
                <a:latin typeface="HP001 4 hàng" pitchFamily="34" charset="0"/>
              </a:rPr>
              <a:t>.</a:t>
            </a:r>
            <a:endParaRPr lang="en-US" altLang="en-US" sz="19125" dirty="0">
              <a:solidFill>
                <a:srgbClr val="0070C0"/>
              </a:solidFill>
              <a:latin typeface="HP001 4 hàng" pitchFamily="34" charset="0"/>
              <a:ea typeface="HP001 5Ha" pitchFamily="34" charset="-127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8086" r="10402" b="3398"/>
          <a:stretch>
            <a:fillRect/>
          </a:stretch>
        </p:blipFill>
        <p:spPr bwMode="auto">
          <a:xfrm>
            <a:off x="1515400" y="1110954"/>
            <a:ext cx="5584079" cy="43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615923" y="1714921"/>
            <a:ext cx="2421049" cy="292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375" dirty="0">
                <a:solidFill>
                  <a:srgbClr val="FF0000"/>
                </a:solidFill>
                <a:latin typeface="HP001 4 hàng" pitchFamily="34" charset="0"/>
              </a:rPr>
              <a:t>⌂</a:t>
            </a:r>
            <a:endParaRPr lang="en-US" altLang="en-US" sz="18375" dirty="0">
              <a:solidFill>
                <a:srgbClr val="FF0000"/>
              </a:solidFill>
              <a:latin typeface="HP001 4 hàng" pitchFamily="34" charset="0"/>
              <a:ea typeface="HP001 5Ha" pitchFamily="34" charset="-127"/>
              <a:cs typeface="HP001 5H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69519" y="912734"/>
            <a:ext cx="749300" cy="303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9125" dirty="0">
                <a:solidFill>
                  <a:srgbClr val="0070C0"/>
                </a:solidFill>
                <a:latin typeface="HP001 4 hàng" pitchFamily="34" charset="0"/>
              </a:rPr>
              <a:t>.</a:t>
            </a:r>
            <a:endParaRPr lang="en-US" altLang="en-US" sz="19125" dirty="0">
              <a:solidFill>
                <a:srgbClr val="0070C0"/>
              </a:solidFill>
              <a:latin typeface="HP001 4 hàng" pitchFamily="34" charset="0"/>
              <a:ea typeface="HP001 5Ha" pitchFamily="34" charset="-127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9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8086" r="10402" b="3398"/>
          <a:stretch>
            <a:fillRect/>
          </a:stretch>
        </p:blipFill>
        <p:spPr bwMode="auto">
          <a:xfrm>
            <a:off x="1550698" y="1065726"/>
            <a:ext cx="5448851" cy="438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18244" y="1690400"/>
            <a:ext cx="2421049" cy="292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375" dirty="0" err="1">
                <a:solidFill>
                  <a:srgbClr val="FF0000"/>
                </a:solidFill>
                <a:latin typeface="HP001 4 hàng" pitchFamily="34" charset="0"/>
              </a:rPr>
              <a:t>vở</a:t>
            </a:r>
            <a:endParaRPr lang="en-US" altLang="en-US" sz="18375" dirty="0">
              <a:solidFill>
                <a:srgbClr val="FF0000"/>
              </a:solidFill>
              <a:latin typeface="HP001 4 hàng" pitchFamily="34" charset="0"/>
              <a:ea typeface="HP001 5Ha" pitchFamily="34" charset="-127"/>
              <a:cs typeface="HP001 5H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86549" y="1065726"/>
            <a:ext cx="749300" cy="303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9125" dirty="0">
                <a:solidFill>
                  <a:srgbClr val="0070C0"/>
                </a:solidFill>
                <a:latin typeface="HP001 4 hàng" pitchFamily="34" charset="0"/>
              </a:rPr>
              <a:t>.</a:t>
            </a:r>
            <a:endParaRPr lang="en-US" altLang="en-US" sz="19125" dirty="0">
              <a:solidFill>
                <a:srgbClr val="0070C0"/>
              </a:solidFill>
              <a:latin typeface="HP001 4 hàng" pitchFamily="34" charset="0"/>
              <a:ea typeface="HP001 5Ha" pitchFamily="34" charset="-127"/>
              <a:cs typeface="HP001 5H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45533" y="1704339"/>
            <a:ext cx="2421049" cy="292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375" dirty="0">
                <a:solidFill>
                  <a:srgbClr val="FF0000"/>
                </a:solidFill>
                <a:latin typeface="HP001 4 hàng" pitchFamily="34" charset="0"/>
              </a:rPr>
              <a:t>ω≥</a:t>
            </a:r>
            <a:endParaRPr lang="en-US" altLang="en-US" sz="18375" dirty="0">
              <a:solidFill>
                <a:srgbClr val="FF0000"/>
              </a:solidFill>
              <a:latin typeface="HP001 4 hàng" pitchFamily="34" charset="0"/>
              <a:ea typeface="HP001 5Ha" pitchFamily="34" charset="-127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2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8" y="860696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39" y="1468197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802176" y="3364136"/>
            <a:ext cx="4025873" cy="110799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81443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zh-CN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84" y="1084050"/>
            <a:ext cx="1675149" cy="560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314" y="1083879"/>
            <a:ext cx="1876787" cy="87376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335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8086" r="10402" b="3398"/>
          <a:stretch>
            <a:fillRect/>
          </a:stretch>
        </p:blipFill>
        <p:spPr bwMode="auto">
          <a:xfrm>
            <a:off x="1525060" y="1016951"/>
            <a:ext cx="5448851" cy="441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55028" y="1665109"/>
            <a:ext cx="2421049" cy="292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375" dirty="0">
                <a:solidFill>
                  <a:srgbClr val="FF0000"/>
                </a:solidFill>
                <a:latin typeface="HP001 4 hàng" pitchFamily="34" charset="0"/>
              </a:rPr>
              <a:t>Κ; </a:t>
            </a:r>
            <a:endParaRPr lang="en-US" altLang="en-US" sz="18375" dirty="0">
              <a:solidFill>
                <a:srgbClr val="FF0000"/>
              </a:solidFill>
              <a:latin typeface="HP001 4 hàng" pitchFamily="34" charset="0"/>
              <a:ea typeface="HP001 5Ha" pitchFamily="34" charset="-127"/>
              <a:cs typeface="HP001 5H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9192" y="849158"/>
            <a:ext cx="749300" cy="303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9125" dirty="0">
                <a:solidFill>
                  <a:srgbClr val="0070C0"/>
                </a:solidFill>
                <a:latin typeface="HP001 4 hàng" pitchFamily="34" charset="0"/>
              </a:rPr>
              <a:t>.</a:t>
            </a:r>
            <a:endParaRPr lang="en-US" altLang="en-US" sz="19125" dirty="0">
              <a:solidFill>
                <a:srgbClr val="0070C0"/>
              </a:solidFill>
              <a:latin typeface="HP001 4 hàng" pitchFamily="34" charset="0"/>
              <a:ea typeface="HP001 5Ha" pitchFamily="34" charset="-127"/>
              <a:cs typeface="HP001 5H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06045" y="1665109"/>
            <a:ext cx="2781221" cy="292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375" dirty="0" err="1">
                <a:solidFill>
                  <a:srgbClr val="FF0000"/>
                </a:solidFill>
                <a:latin typeface="HP001 4 hàng" pitchFamily="34" charset="0"/>
              </a:rPr>
              <a:t>lĎ</a:t>
            </a:r>
            <a:endParaRPr lang="en-US" altLang="en-US" sz="18375" dirty="0">
              <a:solidFill>
                <a:srgbClr val="FF0000"/>
              </a:solidFill>
              <a:latin typeface="HP001 4 hàng" pitchFamily="34" charset="0"/>
              <a:ea typeface="HP001 5Ha" pitchFamily="34" charset="-127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5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663314" y="1999562"/>
            <a:ext cx="5857407" cy="2286688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>
                <a:buClr>
                  <a:srgbClr val="000000"/>
                </a:buClr>
              </a:pPr>
              <a:t>21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913879" y="2499860"/>
            <a:ext cx="5356277" cy="160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None/>
            </a:pPr>
            <a:r>
              <a:rPr lang="en-US" sz="495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7015EC-4E23-4DE3-B9FB-5E7FBF2A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9" y="857251"/>
            <a:ext cx="9240982" cy="4184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524CA-E68C-413B-A95D-9B9F27A3B100}"/>
              </a:ext>
            </a:extLst>
          </p:cNvPr>
          <p:cNvSpPr txBox="1"/>
          <p:nvPr/>
        </p:nvSpPr>
        <p:spPr>
          <a:xfrm>
            <a:off x="1126253" y="5008171"/>
            <a:ext cx="5803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Nghỉ</a:t>
            </a:r>
            <a:r>
              <a:rPr lang="en-US" sz="3000" dirty="0"/>
              <a:t> </a:t>
            </a:r>
            <a:r>
              <a:rPr lang="en-US" sz="3000" dirty="0" err="1"/>
              <a:t>hè</a:t>
            </a:r>
            <a:r>
              <a:rPr lang="en-US" sz="3000" dirty="0"/>
              <a:t>, </a:t>
            </a:r>
            <a:r>
              <a:rPr lang="en-US" sz="3000" dirty="0" err="1"/>
              <a:t>bố</a:t>
            </a:r>
            <a:r>
              <a:rPr lang="en-US" sz="3000" dirty="0"/>
              <a:t> </a:t>
            </a:r>
            <a:r>
              <a:rPr lang="en-US" sz="3000" dirty="0" err="1"/>
              <a:t>mẹ</a:t>
            </a:r>
            <a:r>
              <a:rPr lang="en-US" sz="3000" dirty="0"/>
              <a:t> </a:t>
            </a:r>
            <a:r>
              <a:rPr lang="en-US" sz="3000" dirty="0" err="1"/>
              <a:t>cho</a:t>
            </a:r>
            <a:r>
              <a:rPr lang="en-US" sz="3000" dirty="0"/>
              <a:t> </a:t>
            </a:r>
            <a:r>
              <a:rPr lang="en-US" sz="3000" dirty="0" err="1"/>
              <a:t>Hà</a:t>
            </a:r>
            <a:r>
              <a:rPr lang="en-US" sz="3000" dirty="0"/>
              <a:t> </a:t>
            </a:r>
            <a:r>
              <a:rPr lang="en-US" sz="3000" err="1"/>
              <a:t>về</a:t>
            </a:r>
            <a:r>
              <a:rPr lang="en-US" sz="3000"/>
              <a:t> quê. </a:t>
            </a:r>
          </a:p>
          <a:p>
            <a:r>
              <a:rPr lang="en-US" sz="3000"/>
              <a:t>Quê </a:t>
            </a:r>
            <a:r>
              <a:rPr lang="en-US" sz="3000" dirty="0" err="1"/>
              <a:t>Hà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xứ</a:t>
            </a:r>
            <a:r>
              <a:rPr lang="en-US" sz="3000" dirty="0"/>
              <a:t> </a:t>
            </a:r>
            <a:r>
              <a:rPr lang="en-US" sz="3000" dirty="0" err="1"/>
              <a:t>sở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dừa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524CA-E68C-413B-A95D-9B9F27A3B100}"/>
              </a:ext>
            </a:extLst>
          </p:cNvPr>
          <p:cNvSpPr txBox="1"/>
          <p:nvPr/>
        </p:nvSpPr>
        <p:spPr>
          <a:xfrm>
            <a:off x="1126253" y="5024747"/>
            <a:ext cx="512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Nghỉ</a:t>
            </a:r>
            <a:r>
              <a:rPr lang="en-US" sz="3000" dirty="0"/>
              <a:t> </a:t>
            </a:r>
            <a:r>
              <a:rPr lang="en-US" sz="3000" dirty="0" err="1"/>
              <a:t>hè</a:t>
            </a:r>
            <a:r>
              <a:rPr lang="en-US" sz="3000" dirty="0"/>
              <a:t>, </a:t>
            </a:r>
            <a:r>
              <a:rPr lang="en-US" sz="3000" dirty="0" err="1"/>
              <a:t>bố</a:t>
            </a:r>
            <a:r>
              <a:rPr lang="en-US" sz="3000" dirty="0"/>
              <a:t> </a:t>
            </a:r>
            <a:r>
              <a:rPr lang="en-US" sz="3000" dirty="0" err="1"/>
              <a:t>mẹ</a:t>
            </a:r>
            <a:r>
              <a:rPr lang="en-US" sz="3000" dirty="0"/>
              <a:t> </a:t>
            </a:r>
            <a:r>
              <a:rPr lang="en-US" sz="3000" dirty="0" err="1"/>
              <a:t>cho</a:t>
            </a:r>
            <a:r>
              <a:rPr lang="en-US" sz="3000" dirty="0"/>
              <a:t> </a:t>
            </a:r>
            <a:r>
              <a:rPr lang="en-US" sz="3000" dirty="0" err="1"/>
              <a:t>Hà</a:t>
            </a:r>
            <a:r>
              <a:rPr lang="en-US" sz="3000" dirty="0"/>
              <a:t> </a:t>
            </a:r>
            <a:r>
              <a:rPr lang="en-US" sz="3000" err="1">
                <a:solidFill>
                  <a:srgbClr val="FF0000"/>
                </a:solidFill>
              </a:rPr>
              <a:t>v</a:t>
            </a:r>
            <a:r>
              <a:rPr lang="en-US" sz="3000" err="1"/>
              <a:t>ề</a:t>
            </a:r>
            <a:r>
              <a:rPr lang="en-US" sz="3000"/>
              <a:t> quê</a:t>
            </a:r>
            <a:r>
              <a:rPr lang="en-US" sz="3000" dirty="0"/>
              <a:t>. </a:t>
            </a:r>
            <a:r>
              <a:rPr lang="en-US" sz="3000" dirty="0" err="1"/>
              <a:t>Quê</a:t>
            </a:r>
            <a:r>
              <a:rPr lang="en-US" sz="3000" dirty="0"/>
              <a:t> </a:t>
            </a:r>
            <a:r>
              <a:rPr lang="en-US" sz="3000" dirty="0" err="1"/>
              <a:t>Hà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>
                <a:solidFill>
                  <a:srgbClr val="FF0000"/>
                </a:solidFill>
              </a:rPr>
              <a:t>x</a:t>
            </a:r>
            <a:r>
              <a:rPr lang="en-US" sz="3000" dirty="0" err="1"/>
              <a:t>ứ</a:t>
            </a:r>
            <a:r>
              <a:rPr lang="en-US" sz="3000" dirty="0"/>
              <a:t> </a:t>
            </a:r>
            <a:r>
              <a:rPr lang="en-US" sz="3000" dirty="0" err="1"/>
              <a:t>sở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dừa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3071" y="4966607"/>
            <a:ext cx="34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3071" y="5451663"/>
            <a:ext cx="34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854412" y="5185897"/>
            <a:ext cx="152400" cy="2657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008418" y="5629755"/>
            <a:ext cx="152400" cy="2657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6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4" grpId="1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>
                <a:buClr>
                  <a:srgbClr val="000000"/>
                </a:buClr>
              </a:pPr>
              <a:t>23</a:t>
            </a:fld>
            <a:endParaRPr kern="0">
              <a:solidFill>
                <a:srgbClr val="65677F"/>
              </a:solidFill>
            </a:endParaRPr>
          </a:p>
        </p:txBody>
      </p:sp>
      <p:pic>
        <p:nvPicPr>
          <p:cNvPr id="1026" name="Picture 2" descr="C:\Users\apoll\Downloads\Tranh áchs êếngT êệtV\Camera Roll\Bài 27\screenshot_159750243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18546"/>
          <a:stretch/>
        </p:blipFill>
        <p:spPr bwMode="auto">
          <a:xfrm>
            <a:off x="0" y="621723"/>
            <a:ext cx="9296400" cy="557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25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>
                <a:buClr>
                  <a:srgbClr val="000000"/>
                </a:buClr>
              </a:pPr>
              <a:t>24</a:t>
            </a:fld>
            <a:endParaRPr kern="0">
              <a:solidFill>
                <a:srgbClr val="65677F"/>
              </a:solidFill>
            </a:endParaRPr>
          </a:p>
        </p:txBody>
      </p:sp>
      <p:pic>
        <p:nvPicPr>
          <p:cNvPr id="1026" name="Picture 2" descr="C:\Users\apoll\Downloads\Tranh áchs êếngT êệtV\Camera Roll\Bài 27\screenshot_159750243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18546" r="45627"/>
          <a:stretch/>
        </p:blipFill>
        <p:spPr bwMode="auto">
          <a:xfrm>
            <a:off x="0" y="857250"/>
            <a:ext cx="93379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420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>
                <a:buClr>
                  <a:srgbClr val="000000"/>
                </a:buClr>
              </a:pPr>
              <a:t>25</a:t>
            </a:fld>
            <a:endParaRPr kern="0">
              <a:solidFill>
                <a:srgbClr val="65677F"/>
              </a:solidFill>
            </a:endParaRPr>
          </a:p>
        </p:txBody>
      </p:sp>
      <p:pic>
        <p:nvPicPr>
          <p:cNvPr id="1026" name="Picture 2" descr="C:\Users\apoll\Downloads\Tranh áchs êếngT êệtV\Camera Roll\Bài 27\screenshot_159750243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21640"/>
          <a:stretch/>
        </p:blipFill>
        <p:spPr bwMode="auto">
          <a:xfrm>
            <a:off x="0" y="857251"/>
            <a:ext cx="9337964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4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>
                <a:buClr>
                  <a:srgbClr val="000000"/>
                </a:buClr>
              </a:pPr>
              <a:t>26</a:t>
            </a:fld>
            <a:endParaRPr kern="0">
              <a:solidFill>
                <a:srgbClr val="65677F"/>
              </a:solidFill>
            </a:endParaRPr>
          </a:p>
        </p:txBody>
      </p:sp>
      <p:pic>
        <p:nvPicPr>
          <p:cNvPr id="6" name="Picture 2" descr="C:\Users\apoll\Downloads\Tranh áchs êếngT êệtV\Camera Roll\Bài 27\screenshot_15975024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759"/>
            <a:ext cx="9337964" cy="519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0665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3046811" y="1838326"/>
            <a:ext cx="2731294" cy="736997"/>
          </a:xfrm>
          <a:ln/>
        </p:spPr>
        <p:txBody>
          <a:bodyPr vert="horz" wrap="square" lIns="68580" tIns="34290" rIns="68580" bIns="34290" rtlCol="0" anchor="ctr">
            <a:normAutofit/>
          </a:bodyPr>
          <a:lstStyle/>
          <a:p>
            <a:r>
              <a:rPr lang="en-US" altLang="x-none" sz="405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393031" y="2806304"/>
            <a:ext cx="6129338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36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043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774"/>
            <a:ext cx="9144000" cy="5144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6833898" y="3357114"/>
            <a:ext cx="1016117" cy="1930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7163190" y="1689720"/>
            <a:ext cx="699970" cy="1407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321948" y="1526568"/>
            <a:ext cx="530681" cy="1088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37394" y="2868517"/>
            <a:ext cx="1728587" cy="2690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029968" y="714135"/>
            <a:ext cx="1080950" cy="1745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5684616" y="333532"/>
            <a:ext cx="1348390" cy="231738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02" y="1657837"/>
            <a:ext cx="2788161" cy="1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425305" y="3306226"/>
            <a:ext cx="783931" cy="1304207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58" y="3490551"/>
            <a:ext cx="648109" cy="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04554" y="2266789"/>
            <a:ext cx="233634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75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</p:spTree>
    <p:extLst>
      <p:ext uri="{BB962C8B-B14F-4D97-AF65-F5344CB8AC3E}">
        <p14:creationId xmlns:p14="http://schemas.microsoft.com/office/powerpoint/2010/main" val="369786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5717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54" y="3024996"/>
            <a:ext cx="1016117" cy="19306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3" y="2281596"/>
            <a:ext cx="957752" cy="19262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77" y="2833017"/>
            <a:ext cx="974275" cy="21226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83" y="1744631"/>
            <a:ext cx="1223513" cy="19042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12" y="3335166"/>
            <a:ext cx="1080950" cy="17453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372" y="2119832"/>
            <a:ext cx="1088352" cy="18704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28" y="3136383"/>
            <a:ext cx="1064562" cy="1771088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474402" y="4753187"/>
            <a:ext cx="1037798" cy="72475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38" b="1" dirty="0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qu¹</a:t>
            </a:r>
          </a:p>
        </p:txBody>
      </p:sp>
      <p:sp>
        <p:nvSpPr>
          <p:cNvPr id="29" name="Rounded Rectangle 28">
            <a:hlinkClick r:id="rId11" action="ppaction://hlinksldjump"/>
          </p:cNvPr>
          <p:cNvSpPr/>
          <p:nvPr/>
        </p:nvSpPr>
        <p:spPr>
          <a:xfrm>
            <a:off x="1678657" y="4181555"/>
            <a:ext cx="826175" cy="62936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38" b="1" dirty="0" err="1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3038" b="1" dirty="0">
              <a:solidFill>
                <a:srgbClr val="008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2310873" y="4898813"/>
            <a:ext cx="2048217" cy="613886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en-US" sz="3000" b="1" dirty="0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ª </a:t>
            </a:r>
            <a:r>
              <a:rPr lang="en-US" sz="3000" b="1" dirty="0" err="1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3000" b="1" dirty="0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µ</a:t>
            </a:r>
          </a:p>
        </p:txBody>
      </p:sp>
      <p:sp>
        <p:nvSpPr>
          <p:cNvPr id="31" name="Rounded Rectangle 30">
            <a:hlinkClick r:id="rId11" action="ppaction://hlinksldjump"/>
          </p:cNvPr>
          <p:cNvSpPr/>
          <p:nvPr/>
        </p:nvSpPr>
        <p:spPr>
          <a:xfrm>
            <a:off x="3812752" y="3668614"/>
            <a:ext cx="1028700" cy="7153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phë</a:t>
            </a:r>
            <a:endParaRPr lang="en-US" sz="3000" b="1" dirty="0">
              <a:solidFill>
                <a:srgbClr val="008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1" action="ppaction://hlinksldjump"/>
          </p:cNvPr>
          <p:cNvSpPr/>
          <p:nvPr/>
        </p:nvSpPr>
        <p:spPr>
          <a:xfrm>
            <a:off x="5016812" y="5058732"/>
            <a:ext cx="951548" cy="57507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3000" b="1" dirty="0">
              <a:solidFill>
                <a:srgbClr val="008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1" action="ppaction://hlinksldjump"/>
          </p:cNvPr>
          <p:cNvSpPr/>
          <p:nvPr/>
        </p:nvSpPr>
        <p:spPr>
          <a:xfrm>
            <a:off x="5961481" y="3958705"/>
            <a:ext cx="2090847" cy="76402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en-US" sz="3000" b="1" dirty="0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¶ </a:t>
            </a:r>
            <a:r>
              <a:rPr lang="en-US" sz="3000" b="1" dirty="0" err="1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khÕ</a:t>
            </a:r>
            <a:endParaRPr lang="en-US" sz="3000" b="1" dirty="0">
              <a:solidFill>
                <a:srgbClr val="008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1" action="ppaction://hlinksldjump"/>
          </p:cNvPr>
          <p:cNvSpPr/>
          <p:nvPr/>
        </p:nvSpPr>
        <p:spPr>
          <a:xfrm>
            <a:off x="7633456" y="4887015"/>
            <a:ext cx="1483434" cy="49184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</a:t>
            </a:r>
            <a:r>
              <a:rPr lang="en-US" sz="2700" b="1" dirty="0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700" b="1" dirty="0">
                <a:solidFill>
                  <a:srgbClr val="008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µ</a:t>
            </a:r>
          </a:p>
        </p:txBody>
      </p:sp>
    </p:spTree>
    <p:extLst>
      <p:ext uri="{BB962C8B-B14F-4D97-AF65-F5344CB8AC3E}">
        <p14:creationId xmlns:p14="http://schemas.microsoft.com/office/powerpoint/2010/main" val="28273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067"/>
            <a:ext cx="9144000" cy="4830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5372" y="5358214"/>
            <a:ext cx="4785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Hµ </a:t>
            </a:r>
            <a:r>
              <a:rPr lang="en-US" sz="5400" b="1" dirty="0" err="1">
                <a:latin typeface=".VnAvant" panose="020B7200000000000000" pitchFamily="34" charset="0"/>
              </a:rPr>
              <a:t>vÏ</a:t>
            </a:r>
            <a:r>
              <a:rPr lang="en-US" sz="5400" b="1" dirty="0"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</a:rPr>
              <a:t>xe</a:t>
            </a:r>
            <a:r>
              <a:rPr lang="en-US" sz="5400" b="1" dirty="0">
                <a:latin typeface=".VnAvant" panose="020B7200000000000000" pitchFamily="34" charset="0"/>
              </a:rPr>
              <a:t> ®¹p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6324" y="5358214"/>
            <a:ext cx="940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1849" y="5358214"/>
            <a:ext cx="940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1913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916" y="-1"/>
            <a:ext cx="9417466" cy="69391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1009" y="2187728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Bµi</a:t>
            </a:r>
            <a:r>
              <a:rPr lang="en-US" sz="6000" b="1" dirty="0">
                <a:solidFill>
                  <a:schemeClr val="bg1"/>
                </a:solidFill>
                <a:latin typeface=".VnAvant" panose="020B7200000000000000" pitchFamily="34" charset="0"/>
              </a:rPr>
              <a:t> 27: V  </a:t>
            </a:r>
            <a:r>
              <a:rPr lang="en-US" sz="60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</a:t>
            </a:r>
            <a:r>
              <a:rPr lang="en-US" sz="6000" b="1" dirty="0">
                <a:solidFill>
                  <a:schemeClr val="bg1"/>
                </a:solidFill>
                <a:latin typeface=".VnAvant" panose="020B7200000000000000" pitchFamily="34" charset="0"/>
              </a:rPr>
              <a:t>  X   </a:t>
            </a:r>
            <a:r>
              <a:rPr lang="en-US" sz="60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x</a:t>
            </a:r>
            <a:endParaRPr lang="en-US" sz="60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212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5624" y="3189184"/>
            <a:ext cx="1194451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vi-VN" alt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alt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2197" y="3191852"/>
            <a:ext cx="1053093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chemeClr val="tx1"/>
                </a:solidFill>
                <a:latin typeface=".VnAvant" pitchFamily="34" charset="0"/>
              </a:rPr>
              <a:t>e</a:t>
            </a:r>
            <a:endParaRPr lang="en-US" sz="66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7745" y="3877652"/>
            <a:ext cx="2247544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vi-VN" sz="6600" b="1" dirty="0">
                <a:solidFill>
                  <a:schemeClr val="tx1"/>
                </a:solidFill>
                <a:latin typeface=".VnAvant" pitchFamily="34" charset="0"/>
              </a:rPr>
              <a:t>Ï</a:t>
            </a:r>
            <a:endParaRPr lang="en-US" sz="66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2874" y="3886200"/>
            <a:ext cx="2485726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vi-VN" sz="6600" b="1" dirty="0">
                <a:solidFill>
                  <a:schemeClr val="tx1"/>
                </a:solidFill>
                <a:latin typeface=".VnAvant" pitchFamily="34" charset="0"/>
              </a:rPr>
              <a:t>e</a:t>
            </a:r>
            <a:endParaRPr lang="en-US" sz="66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62875" y="3189184"/>
            <a:ext cx="1198696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vi-VN" altLang="en-US" sz="66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alt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61570" y="3189184"/>
            <a:ext cx="1287030" cy="6970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vi-VN" sz="6600" b="1" dirty="0">
                <a:solidFill>
                  <a:schemeClr val="tx1"/>
                </a:solidFill>
                <a:latin typeface=".VnAvant" pitchFamily="34" charset="0"/>
              </a:rPr>
              <a:t>e</a:t>
            </a:r>
            <a:endParaRPr lang="en-US" sz="66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74276" y="1259437"/>
            <a:ext cx="659155" cy="110799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alt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86733" y="1143000"/>
            <a:ext cx="659155" cy="110799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­­­­</a:t>
            </a:r>
            <a:r>
              <a:rPr lang="en-US" alt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­­­­</a:t>
            </a:r>
            <a:r>
              <a:rPr lang="vi-VN" alt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alt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73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636" y="2912920"/>
            <a:ext cx="4486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.VnAvant" panose="020B7200000000000000" pitchFamily="34" charset="0"/>
              </a:rPr>
              <a:t>vâ    vë    vua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0211" y="2867951"/>
            <a:ext cx="3999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.VnAvant" panose="020B7200000000000000" pitchFamily="34" charset="0"/>
              </a:rPr>
              <a:t>xØa   xø   x</a:t>
            </a:r>
            <a:r>
              <a:rPr lang="vi-VN" sz="5400" b="1" dirty="0">
                <a:latin typeface=".VnAvant" panose="020B7200000000000000" pitchFamily="34" charset="0"/>
              </a:rPr>
              <a:t>ư</a:t>
            </a:r>
            <a:r>
              <a:rPr lang="vi-VN" sz="4800" b="1" dirty="0">
                <a:latin typeface=".VnAvant" panose="020B7200000000000000" pitchFamily="34" charset="0"/>
              </a:rPr>
              <a:t>a   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1159" y="2912922"/>
            <a:ext cx="581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6830" y="2912919"/>
            <a:ext cx="529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1047" y="2921464"/>
            <a:ext cx="529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0211" y="2914117"/>
            <a:ext cx="707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0979" y="2918222"/>
            <a:ext cx="707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793" y="2914117"/>
            <a:ext cx="707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6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4" grpId="1"/>
      <p:bldP spid="5" grpId="0"/>
      <p:bldP spid="5" grpId="1"/>
      <p:bldP spid="6" grpId="0"/>
      <p:bldP spid="6" grpId="1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739" y="2914117"/>
            <a:ext cx="4486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.VnAvant" panose="020B7200000000000000" pitchFamily="34" charset="0"/>
              </a:rPr>
              <a:t>vâ    vë    vua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4568" y="2867950"/>
            <a:ext cx="3999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.VnAvant" panose="020B7200000000000000" pitchFamily="34" charset="0"/>
              </a:rPr>
              <a:t>xØa   xø   x</a:t>
            </a:r>
            <a:r>
              <a:rPr lang="vi-VN" sz="5400" b="1" dirty="0">
                <a:latin typeface=".VnAvant" panose="020B7200000000000000" pitchFamily="34" charset="0"/>
              </a:rPr>
              <a:t>ư</a:t>
            </a:r>
            <a:r>
              <a:rPr lang="vi-VN" sz="4800" b="1" dirty="0">
                <a:latin typeface=".VnAvant" panose="020B7200000000000000" pitchFamily="34" charset="0"/>
              </a:rPr>
              <a:t>a   </a:t>
            </a:r>
            <a:endParaRPr lang="en-US" sz="48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98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</TotalTime>
  <Words>214</Words>
  <Application>Microsoft Office PowerPoint</Application>
  <PresentationFormat>On-screen Show (4:3)</PresentationFormat>
  <Paragraphs>94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.VnAvant</vt:lpstr>
      <vt:lpstr>Arial</vt:lpstr>
      <vt:lpstr>Arial-Rounded</vt:lpstr>
      <vt:lpstr>Calibri</vt:lpstr>
      <vt:lpstr>Calibri Light</vt:lpstr>
      <vt:lpstr>HP001 4 hàng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nguyentam1776@gmail.com</cp:lastModifiedBy>
  <cp:revision>22</cp:revision>
  <dcterms:created xsi:type="dcterms:W3CDTF">2022-10-12T13:35:45Z</dcterms:created>
  <dcterms:modified xsi:type="dcterms:W3CDTF">2025-04-03T17:05:01Z</dcterms:modified>
</cp:coreProperties>
</file>