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3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5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5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6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590550" y="1312068"/>
            <a:ext cx="82550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CDD4D-F3A8-02A1-7D38-632ACC508E80}"/>
              </a:ext>
            </a:extLst>
          </p:cNvPr>
          <p:cNvSpPr txBox="1"/>
          <p:nvPr/>
        </p:nvSpPr>
        <p:spPr>
          <a:xfrm>
            <a:off x="1530350" y="3606274"/>
            <a:ext cx="692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TÂM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1A1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4756E-8727-F73A-A219-21C3D40F62D5}"/>
              </a:ext>
            </a:extLst>
          </p:cNvPr>
          <p:cNvSpPr txBox="1"/>
          <p:nvPr/>
        </p:nvSpPr>
        <p:spPr>
          <a:xfrm>
            <a:off x="1385887" y="570653"/>
            <a:ext cx="692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04" y="469164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®</a:t>
            </a:r>
            <a:r>
              <a:rPr lang="en-US" sz="4000" b="1" dirty="0" err="1">
                <a:latin typeface=".VnAvant" panose="020B7200000000000000" pitchFamily="34" charset="0"/>
              </a:rPr>
              <a:t>om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ãm</a:t>
            </a:r>
            <a:r>
              <a:rPr lang="en-US" sz="4000" b="1" dirty="0"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latin typeface=".VnAvant" panose="020B7200000000000000" pitchFamily="34" charset="0"/>
              </a:rPr>
              <a:t>chã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èm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m©m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30" y="2071360"/>
            <a:ext cx="2623558" cy="2258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09" y="2221906"/>
            <a:ext cx="2615013" cy="215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8" y="2221906"/>
            <a:ext cx="2632104" cy="21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66586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®</a:t>
            </a:r>
            <a:r>
              <a:rPr lang="en-US" sz="4000" b="1" dirty="0" err="1">
                <a:latin typeface=".VnAvant" panose="020B7200000000000000" pitchFamily="34" charset="0"/>
              </a:rPr>
              <a:t>om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ãm</a:t>
            </a:r>
            <a:r>
              <a:rPr lang="en-US" sz="4000" b="1" dirty="0"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latin typeface=".VnAvant" panose="020B7200000000000000" pitchFamily="34" charset="0"/>
              </a:rPr>
              <a:t>chã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èm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m©m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77" y="3640507"/>
            <a:ext cx="2623558" cy="191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64" y="3640507"/>
            <a:ext cx="2418460" cy="1811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0" y="3640507"/>
            <a:ext cx="2307364" cy="1811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0" y="2555193"/>
            <a:ext cx="9084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khãm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vßm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ném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t«m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bêm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414" y="157938"/>
            <a:ext cx="132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128" y="131272"/>
            <a:ext cx="110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0520" y="68366"/>
            <a:ext cx="112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4521"/>
              </p:ext>
            </p:extLst>
          </p:nvPr>
        </p:nvGraphicFramePr>
        <p:xfrm>
          <a:off x="3025213" y="1003892"/>
          <a:ext cx="3230310" cy="139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7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73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3419" y="999858"/>
            <a:ext cx="88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502" y="999858"/>
            <a:ext cx="118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8689" y="1605187"/>
            <a:ext cx="144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x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ãm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3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99" y="256374"/>
            <a:ext cx="8861989" cy="358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92" y="329013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H«m</a:t>
            </a:r>
            <a:r>
              <a:rPr lang="en-US" sz="4000" b="1" dirty="0">
                <a:latin typeface=".VnAvant" panose="020B7200000000000000" pitchFamily="34" charset="0"/>
              </a:rPr>
              <a:t> qua, c« M¬ ë </a:t>
            </a:r>
            <a:r>
              <a:rPr lang="en-US" sz="4000" b="1" dirty="0" err="1">
                <a:latin typeface=".VnAvant" panose="020B7200000000000000" pitchFamily="34" charset="0"/>
              </a:rPr>
              <a:t>xãm</a:t>
            </a:r>
            <a:r>
              <a:rPr lang="en-US" sz="4000" b="1" dirty="0">
                <a:latin typeface=".VnAvant" panose="020B7200000000000000" pitchFamily="34" charset="0"/>
              </a:rPr>
              <a:t> H¹ ®</a:t>
            </a:r>
            <a:r>
              <a:rPr lang="en-US" sz="4000" b="1" dirty="0" err="1">
                <a:latin typeface=".VnAvant" panose="020B7200000000000000" pitchFamily="34" charset="0"/>
              </a:rPr>
              <a:t>Õn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th¨m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nh</a:t>
            </a:r>
            <a:r>
              <a:rPr lang="en-US" sz="4000" b="1" dirty="0">
                <a:latin typeface=".VnAvant" panose="020B7200000000000000" pitchFamily="34" charset="0"/>
              </a:rPr>
              <a:t>µ Hµ.   C« </a:t>
            </a:r>
            <a:r>
              <a:rPr lang="en-US" sz="4000" b="1" dirty="0" err="1">
                <a:latin typeface=".VnAvant" panose="020B7200000000000000" pitchFamily="34" charset="0"/>
              </a:rPr>
              <a:t>cho</a:t>
            </a:r>
            <a:r>
              <a:rPr lang="en-US" sz="4000" b="1" dirty="0">
                <a:latin typeface=".VnAvant" panose="020B7200000000000000" pitchFamily="34" charset="0"/>
              </a:rPr>
              <a:t> Hµ </a:t>
            </a:r>
            <a:r>
              <a:rPr lang="en-US" sz="4000" b="1" dirty="0" err="1">
                <a:latin typeface=".VnAvant" panose="020B7200000000000000" pitchFamily="34" charset="0"/>
              </a:rPr>
              <a:t>giá</a:t>
            </a:r>
            <a:r>
              <a:rPr lang="en-US" sz="4000" b="1" dirty="0">
                <a:latin typeface=".VnAvant" panose="020B7200000000000000" pitchFamily="34" charset="0"/>
              </a:rPr>
              <a:t> cam. Hµ </a:t>
            </a:r>
            <a:r>
              <a:rPr lang="en-US" sz="4000" b="1" dirty="0" err="1">
                <a:latin typeface=".VnAvant" panose="020B7200000000000000" pitchFamily="34" charset="0"/>
              </a:rPr>
              <a:t>chän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qu</a:t>
            </a:r>
            <a:r>
              <a:rPr lang="en-US" sz="4000" b="1" dirty="0">
                <a:latin typeface=".VnAvant" panose="020B7200000000000000" pitchFamily="34" charset="0"/>
              </a:rPr>
              <a:t>¶ cam to </a:t>
            </a:r>
            <a:r>
              <a:rPr lang="en-US" sz="4000" b="1" dirty="0" err="1">
                <a:latin typeface=".VnAvant" panose="020B7200000000000000" pitchFamily="34" charset="0"/>
              </a:rPr>
              <a:t>phÇn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bè</a:t>
            </a:r>
            <a:r>
              <a:rPr lang="en-US" sz="4000" b="1" dirty="0">
                <a:latin typeface=".VnAvant" panose="020B7200000000000000" pitchFamily="34" charset="0"/>
              </a:rPr>
              <a:t>.   MÑ </a:t>
            </a:r>
            <a:r>
              <a:rPr lang="en-US" sz="4000" b="1" dirty="0" err="1">
                <a:latin typeface=".VnAvant" panose="020B7200000000000000" pitchFamily="34" charset="0"/>
              </a:rPr>
              <a:t>khen</a:t>
            </a:r>
            <a:r>
              <a:rPr lang="en-US" sz="4000" b="1" dirty="0">
                <a:latin typeface=".VnAvant" panose="020B7200000000000000" pitchFamily="34" charset="0"/>
              </a:rPr>
              <a:t> vµ </a:t>
            </a:r>
            <a:r>
              <a:rPr lang="en-US" sz="4000" b="1" dirty="0" err="1">
                <a:latin typeface=".VnAvant" panose="020B7200000000000000" pitchFamily="34" charset="0"/>
              </a:rPr>
              <a:t>th¬m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lªn</a:t>
            </a:r>
            <a:r>
              <a:rPr lang="en-US" sz="4000" b="1" dirty="0">
                <a:latin typeface=".VnAvant" panose="020B7200000000000000" pitchFamily="34" charset="0"/>
              </a:rPr>
              <a:t> m¸ Hµ.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65" y="3290131"/>
            <a:ext cx="44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1813" y="4114807"/>
            <a:ext cx="44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8337" y="5079511"/>
            <a:ext cx="44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7265" y="5105651"/>
            <a:ext cx="44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68168" y="4480614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16595" y="4480614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873383" y="4393509"/>
            <a:ext cx="172335" cy="505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31397" y="5329729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84804" y="5329729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33858" y="6282583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80859" y="6282583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63967" y="3551741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06139" y="4426265"/>
            <a:ext cx="172335" cy="505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43984" y="3534649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63054" y="6282583"/>
            <a:ext cx="213645" cy="487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7516" y="3474563"/>
            <a:ext cx="103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0613" y="3474563"/>
            <a:ext cx="103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3471" y="6218331"/>
            <a:ext cx="114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</p:spTree>
    <p:extLst>
      <p:ext uri="{BB962C8B-B14F-4D97-AF65-F5344CB8AC3E}">
        <p14:creationId xmlns:p14="http://schemas.microsoft.com/office/powerpoint/2010/main" val="20505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99" y="256374"/>
            <a:ext cx="8861989" cy="358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92" y="329013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H«m</a:t>
            </a:r>
            <a:r>
              <a:rPr lang="en-US" sz="4000" b="1" dirty="0">
                <a:latin typeface=".VnAvant" panose="020B7200000000000000" pitchFamily="34" charset="0"/>
              </a:rPr>
              <a:t> qua, c« M¬ ë </a:t>
            </a:r>
            <a:r>
              <a:rPr lang="en-US" sz="4000" b="1" dirty="0" err="1">
                <a:latin typeface=".VnAvant" panose="020B7200000000000000" pitchFamily="34" charset="0"/>
              </a:rPr>
              <a:t>xãm</a:t>
            </a:r>
            <a:r>
              <a:rPr lang="en-US" sz="4000" b="1" dirty="0">
                <a:latin typeface=".VnAvant" panose="020B7200000000000000" pitchFamily="34" charset="0"/>
              </a:rPr>
              <a:t> H¹ ®</a:t>
            </a:r>
            <a:r>
              <a:rPr lang="en-US" sz="4000" b="1" dirty="0" err="1">
                <a:latin typeface=".VnAvant" panose="020B7200000000000000" pitchFamily="34" charset="0"/>
              </a:rPr>
              <a:t>Õn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th¨m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nh</a:t>
            </a:r>
            <a:r>
              <a:rPr lang="en-US" sz="4000" b="1" dirty="0">
                <a:latin typeface=".VnAvant" panose="020B7200000000000000" pitchFamily="34" charset="0"/>
              </a:rPr>
              <a:t>µ Hµ. C« </a:t>
            </a:r>
            <a:r>
              <a:rPr lang="en-US" sz="4000" b="1" dirty="0" err="1">
                <a:latin typeface=".VnAvant" panose="020B7200000000000000" pitchFamily="34" charset="0"/>
              </a:rPr>
              <a:t>cho</a:t>
            </a:r>
            <a:r>
              <a:rPr lang="en-US" sz="4000" b="1" dirty="0">
                <a:latin typeface=".VnAvant" panose="020B7200000000000000" pitchFamily="34" charset="0"/>
              </a:rPr>
              <a:t> Hµ </a:t>
            </a:r>
            <a:r>
              <a:rPr lang="en-US" sz="4000" b="1" dirty="0" err="1">
                <a:latin typeface=".VnAvant" panose="020B7200000000000000" pitchFamily="34" charset="0"/>
              </a:rPr>
              <a:t>giá</a:t>
            </a:r>
            <a:r>
              <a:rPr lang="en-US" sz="4000" b="1" dirty="0">
                <a:latin typeface=".VnAvant" panose="020B7200000000000000" pitchFamily="34" charset="0"/>
              </a:rPr>
              <a:t> cam. Hµ </a:t>
            </a:r>
            <a:r>
              <a:rPr lang="en-US" sz="4000" b="1" dirty="0" err="1">
                <a:latin typeface=".VnAvant" panose="020B7200000000000000" pitchFamily="34" charset="0"/>
              </a:rPr>
              <a:t>chän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qu</a:t>
            </a:r>
            <a:r>
              <a:rPr lang="en-US" sz="4000" b="1" dirty="0">
                <a:latin typeface=".VnAvant" panose="020B7200000000000000" pitchFamily="34" charset="0"/>
              </a:rPr>
              <a:t>¶ cam to </a:t>
            </a:r>
            <a:r>
              <a:rPr lang="en-US" sz="4000" b="1" dirty="0" err="1">
                <a:latin typeface=".VnAvant" panose="020B7200000000000000" pitchFamily="34" charset="0"/>
              </a:rPr>
              <a:t>phÇn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bè</a:t>
            </a:r>
            <a:r>
              <a:rPr lang="en-US" sz="4000" b="1" dirty="0">
                <a:latin typeface=".VnAvant" panose="020B7200000000000000" pitchFamily="34" charset="0"/>
              </a:rPr>
              <a:t>. MÑ </a:t>
            </a:r>
            <a:r>
              <a:rPr lang="en-US" sz="4000" b="1" dirty="0" err="1">
                <a:latin typeface=".VnAvant" panose="020B7200000000000000" pitchFamily="34" charset="0"/>
              </a:rPr>
              <a:t>khen</a:t>
            </a:r>
            <a:r>
              <a:rPr lang="en-US" sz="4000" b="1" dirty="0">
                <a:latin typeface=".VnAvant" panose="020B7200000000000000" pitchFamily="34" charset="0"/>
              </a:rPr>
              <a:t> vµ </a:t>
            </a:r>
            <a:r>
              <a:rPr lang="en-US" sz="4000" b="1" dirty="0" err="1">
                <a:latin typeface=".VnAvant" panose="020B7200000000000000" pitchFamily="34" charset="0"/>
              </a:rPr>
              <a:t>th¬m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lªn</a:t>
            </a:r>
            <a:r>
              <a:rPr lang="en-US" sz="4000" b="1" dirty="0">
                <a:latin typeface=".VnAvant" panose="020B7200000000000000" pitchFamily="34" charset="0"/>
              </a:rPr>
              <a:t> m¸ Hµ. </a:t>
            </a:r>
          </a:p>
        </p:txBody>
      </p:sp>
    </p:spTree>
    <p:extLst>
      <p:ext uri="{BB962C8B-B14F-4D97-AF65-F5344CB8AC3E}">
        <p14:creationId xmlns:p14="http://schemas.microsoft.com/office/powerpoint/2010/main" val="260885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29"/>
            <a:ext cx="9144000" cy="5900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8696" y="0"/>
            <a:ext cx="221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Xin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lçi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1"/>
            <a:ext cx="9058542" cy="5075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58" y="5315484"/>
            <a:ext cx="905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anose="020B7200000000000000" pitchFamily="34" charset="0"/>
              </a:rPr>
              <a:t>H­</a:t>
            </a:r>
            <a:r>
              <a:rPr lang="en-US" sz="5400" b="1" dirty="0" err="1"/>
              <a:t>ư</a:t>
            </a:r>
            <a:r>
              <a:rPr lang="en-US" sz="4400" b="1" dirty="0" err="1">
                <a:latin typeface=".VnAvant" panose="020B7200000000000000" pitchFamily="34" charset="0"/>
              </a:rPr>
              <a:t>¬ng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cèm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th¬m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th«n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xãm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944" y="5409520"/>
            <a:ext cx="124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1640" y="5409520"/>
            <a:ext cx="124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6384" y="5409519"/>
            <a:ext cx="124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916" y="-1"/>
            <a:ext cx="9417466" cy="6939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276" y="1153688"/>
            <a:ext cx="645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 36: </a:t>
            </a:r>
            <a:r>
              <a:rPr lang="en-US" sz="4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om</a:t>
            </a: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   «m   ¬m</a:t>
            </a:r>
          </a:p>
        </p:txBody>
      </p:sp>
    </p:spTree>
    <p:extLst>
      <p:ext uri="{BB962C8B-B14F-4D97-AF65-F5344CB8AC3E}">
        <p14:creationId xmlns:p14="http://schemas.microsoft.com/office/powerpoint/2010/main" val="27094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860" y="598206"/>
            <a:ext cx="132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835" y="598206"/>
            <a:ext cx="110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6337" y="598206"/>
            <a:ext cx="1122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73358"/>
              </p:ext>
            </p:extLst>
          </p:nvPr>
        </p:nvGraphicFramePr>
        <p:xfrm>
          <a:off x="3059397" y="2422495"/>
          <a:ext cx="3230310" cy="139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7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73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3" y="2418461"/>
            <a:ext cx="88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686" y="2418461"/>
            <a:ext cx="118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2873" y="3023790"/>
            <a:ext cx="144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x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7169" y="598206"/>
            <a:ext cx="1076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2593" y="598206"/>
            <a:ext cx="1076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3095" y="598206"/>
            <a:ext cx="1076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350" y="598206"/>
            <a:ext cx="721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8682" y="598206"/>
            <a:ext cx="721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5654" y="598206"/>
            <a:ext cx="82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125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1"/>
      <p:bldP spid="10" grpId="2"/>
      <p:bldP spid="10" grpId="3"/>
      <p:bldP spid="11" grpId="1"/>
      <p:bldP spid="11" grpId="2"/>
      <p:bldP spid="11" grpId="3"/>
      <p:bldP spid="12" grpId="1"/>
      <p:bldP spid="12" grpId="2"/>
      <p:bldP spid="12" grpId="3"/>
      <p:bldP spid="9" grpId="0"/>
      <p:bldP spid="9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" y="2555193"/>
            <a:ext cx="9084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khãm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vßm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ném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t«m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bêm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7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130" y="2834134"/>
            <a:ext cx="5434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khãm</a:t>
            </a:r>
            <a:r>
              <a:rPr lang="en-US" sz="4400" b="1" dirty="0">
                <a:latin typeface=".VnAvant" panose="020B7200000000000000" pitchFamily="34" charset="0"/>
              </a:rPr>
              <a:t>                </a:t>
            </a:r>
            <a:r>
              <a:rPr lang="en-US" sz="4400" b="1" dirty="0" err="1">
                <a:latin typeface=".VnAvant" panose="020B7200000000000000" pitchFamily="34" charset="0"/>
              </a:rPr>
              <a:t>vßm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333001" y="2817043"/>
            <a:ext cx="117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4814" y="2817043"/>
            <a:ext cx="117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715" y="2834138"/>
            <a:ext cx="4953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ném</a:t>
            </a:r>
            <a:r>
              <a:rPr lang="en-US" sz="4400" b="1" dirty="0">
                <a:latin typeface=".VnAvant" panose="020B7200000000000000" pitchFamily="34" charset="0"/>
              </a:rPr>
              <a:t>                </a:t>
            </a:r>
            <a:r>
              <a:rPr lang="en-US" sz="4400" b="1" dirty="0" err="1">
                <a:latin typeface=".VnAvant" panose="020B7200000000000000" pitchFamily="34" charset="0"/>
              </a:rPr>
              <a:t>t«m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341547" y="2817046"/>
            <a:ext cx="114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9532" y="2817047"/>
            <a:ext cx="114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4077" y="2817046"/>
            <a:ext cx="5426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bêm</a:t>
            </a:r>
            <a:r>
              <a:rPr lang="en-US" sz="4400" b="1" dirty="0">
                <a:latin typeface=".VnAvant" panose="020B7200000000000000" pitchFamily="34" charset="0"/>
              </a:rPr>
              <a:t>                 </a:t>
            </a:r>
            <a:r>
              <a:rPr lang="en-US" sz="4400" b="1" dirty="0" err="1">
                <a:latin typeface=".VnAvant" panose="020B7200000000000000" pitchFamily="34" charset="0"/>
              </a:rPr>
              <a:t>r¬m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547" y="2817043"/>
            <a:ext cx="150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0420" y="2817043"/>
            <a:ext cx="150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</p:spTree>
    <p:extLst>
      <p:ext uri="{BB962C8B-B14F-4D97-AF65-F5344CB8AC3E}">
        <p14:creationId xmlns:p14="http://schemas.microsoft.com/office/powerpoint/2010/main" val="27867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" y="2555193"/>
            <a:ext cx="9084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khãm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vßm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ném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t«m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bêm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8" y="253810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®</a:t>
            </a:r>
            <a:r>
              <a:rPr lang="en-US" sz="4000" b="1" dirty="0" err="1">
                <a:latin typeface=".VnAvant" panose="020B7200000000000000" pitchFamily="34" charset="0"/>
              </a:rPr>
              <a:t>om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ãm</a:t>
            </a:r>
            <a:r>
              <a:rPr lang="en-US" sz="4000" b="1" dirty="0"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latin typeface=".VnAvant" panose="020B7200000000000000" pitchFamily="34" charset="0"/>
              </a:rPr>
              <a:t>chã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èm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m©m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c¬m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3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410" y="4620206"/>
            <a:ext cx="3025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®</a:t>
            </a:r>
            <a:r>
              <a:rPr lang="en-US" sz="4400" b="1" dirty="0" err="1">
                <a:latin typeface=".VnAvant" panose="020B7200000000000000" pitchFamily="34" charset="0"/>
              </a:rPr>
              <a:t>om</a:t>
            </a:r>
            <a:r>
              <a:rPr lang="en-US" sz="4400" b="1" dirty="0"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atin typeface=".VnAvant" panose="020B7200000000000000" pitchFamily="34" charset="0"/>
              </a:rPr>
              <a:t>ãm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14" y="247827"/>
            <a:ext cx="6751178" cy="386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9442" y="4603114"/>
            <a:ext cx="1358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499" y="4603114"/>
            <a:ext cx="1358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406" y="4606183"/>
            <a:ext cx="307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chã</a:t>
            </a:r>
            <a:r>
              <a:rPr lang="en-US" sz="4400" b="1" dirty="0"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atin typeface=".VnAvant" panose="020B7200000000000000" pitchFamily="34" charset="0"/>
              </a:rPr>
              <a:t>èm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13" y="233800"/>
            <a:ext cx="6631537" cy="3876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5832" y="4606182"/>
            <a:ext cx="1119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12" y="219773"/>
            <a:ext cx="6631538" cy="3890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3403" y="4606179"/>
            <a:ext cx="3016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m©m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c¬m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753" y="4606179"/>
            <a:ext cx="138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</p:spTree>
    <p:extLst>
      <p:ext uri="{BB962C8B-B14F-4D97-AF65-F5344CB8AC3E}">
        <p14:creationId xmlns:p14="http://schemas.microsoft.com/office/powerpoint/2010/main" val="26794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278</Words>
  <Application>Microsoft Office PowerPoint</Application>
  <PresentationFormat>On-screen Show (4:3)</PresentationFormat>
  <Paragraphs>59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nguyentam1776@gmail.com</cp:lastModifiedBy>
  <cp:revision>11</cp:revision>
  <dcterms:created xsi:type="dcterms:W3CDTF">2022-10-26T12:57:19Z</dcterms:created>
  <dcterms:modified xsi:type="dcterms:W3CDTF">2025-04-03T17:14:45Z</dcterms:modified>
</cp:coreProperties>
</file>