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925" r:id="rId5"/>
  </p:sldMasterIdLst>
  <p:notesMasterIdLst>
    <p:notesMasterId r:id="rId28"/>
  </p:notesMasterIdLst>
  <p:sldIdLst>
    <p:sldId id="3401" r:id="rId6"/>
    <p:sldId id="2007577096" r:id="rId7"/>
    <p:sldId id="2007577095" r:id="rId8"/>
    <p:sldId id="3399" r:id="rId9"/>
    <p:sldId id="332" r:id="rId10"/>
    <p:sldId id="323" r:id="rId11"/>
    <p:sldId id="326" r:id="rId12"/>
    <p:sldId id="327" r:id="rId13"/>
    <p:sldId id="328" r:id="rId14"/>
    <p:sldId id="329" r:id="rId15"/>
    <p:sldId id="330" r:id="rId16"/>
    <p:sldId id="324" r:id="rId17"/>
    <p:sldId id="2007577097" r:id="rId18"/>
    <p:sldId id="2007577098" r:id="rId19"/>
    <p:sldId id="2007577099" r:id="rId20"/>
    <p:sldId id="2007577100" r:id="rId21"/>
    <p:sldId id="2007577101" r:id="rId22"/>
    <p:sldId id="333" r:id="rId23"/>
    <p:sldId id="336" r:id="rId24"/>
    <p:sldId id="335" r:id="rId25"/>
    <p:sldId id="337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311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586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01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629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9039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71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32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79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147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714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5CA-3D3B-499B-A815-2AD862AD223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809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49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14755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8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slide" Target="slide1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slide" Target="slide12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4.emf"/><Relationship Id="rId4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51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066017" y="147632"/>
            <a:ext cx="8211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tiết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học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Toán lớp 1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D8390975-46C7-3736-C316-5F575DFFE851}"/>
              </a:ext>
            </a:extLst>
          </p:cNvPr>
          <p:cNvSpPr txBox="1"/>
          <p:nvPr/>
        </p:nvSpPr>
        <p:spPr>
          <a:xfrm>
            <a:off x="2066017" y="2803119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cs typeface="Times New Roman" panose="02020603050405020304" pitchFamily="18" charset="0"/>
              </a:rPr>
              <a:t>GIÁO VIÊN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TÂM</a:t>
            </a:r>
          </a:p>
          <a:p>
            <a:pPr algn="ctr"/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6" y="1755312"/>
            <a:ext cx="134885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91" y="1770689"/>
            <a:ext cx="134885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0811" y="3871259"/>
            <a:ext cx="2275779" cy="2649947"/>
          </a:xfrm>
          <a:prstGeom prst="rect">
            <a:avLst/>
          </a:prstGeom>
        </p:spPr>
      </p:pic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3609675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l="17175" t="46362" r="6134" b="14181"/>
          <a:stretch>
            <a:fillRect/>
          </a:stretch>
        </p:blipFill>
        <p:spPr bwMode="auto">
          <a:xfrm>
            <a:off x="2006356" y="1351641"/>
            <a:ext cx="10088234" cy="4271753"/>
          </a:xfrm>
          <a:prstGeom prst="rect">
            <a:avLst/>
          </a:prstGeom>
          <a:noFill/>
        </p:spPr>
      </p:pic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6068" y="5719105"/>
            <a:ext cx="815057" cy="63045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189" y="1351641"/>
            <a:ext cx="1341167" cy="7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95" y="471503"/>
            <a:ext cx="2013951" cy="1800358"/>
          </a:xfrm>
          <a:prstGeom prst="rect">
            <a:avLst/>
          </a:prstGeom>
        </p:spPr>
      </p:pic>
      <p:pic>
        <p:nvPicPr>
          <p:cNvPr id="3" name="Picture 2" descr="F:\AAA-LÀM ẢNH SLIDE\Bai6-LT2-2(9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0606" y="2495137"/>
            <a:ext cx="4072380" cy="30572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45757" y="546755"/>
            <a:ext cx="5712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82106" y="3470692"/>
            <a:ext cx="1197205" cy="1104468"/>
            <a:chOff x="3132549" y="4339807"/>
            <a:chExt cx="375777" cy="368550"/>
          </a:xfrm>
        </p:grpSpPr>
        <p:sp>
          <p:nvSpPr>
            <p:cNvPr id="6" name="Rounded Rectangle 5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5704" y="4353734"/>
              <a:ext cx="190794" cy="308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82106" y="3470692"/>
            <a:ext cx="1231440" cy="1132534"/>
            <a:chOff x="3132549" y="4339807"/>
            <a:chExt cx="375777" cy="368550"/>
          </a:xfrm>
        </p:grpSpPr>
        <p:sp>
          <p:nvSpPr>
            <p:cNvPr id="9" name="Rounded Rectangle 8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4118" y="4358330"/>
              <a:ext cx="173750" cy="30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5400" b="1" dirty="0">
                  <a:latin typeface="Lato"/>
                </a:rPr>
                <a:t>3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9758498" y="1124936"/>
            <a:ext cx="1314450" cy="1314450"/>
            <a:chOff x="4320" y="3760"/>
            <a:chExt cx="1104" cy="1104"/>
          </a:xfrm>
          <a:solidFill>
            <a:srgbClr val="FFFF00"/>
          </a:solidFill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4320" y="3760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4000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WordArt 3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5" name="WordArt 37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0188312" y="155931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10220062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10196250" y="1579955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2" name="WordArt 44"/>
          <p:cNvSpPr>
            <a:spLocks noChangeArrowheads="1" noChangeShapeType="1" noTextEdit="1"/>
          </p:cNvSpPr>
          <p:nvPr/>
        </p:nvSpPr>
        <p:spPr bwMode="auto">
          <a:xfrm>
            <a:off x="10188312" y="1570430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3" name="WordArt 45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4" name="WordArt 4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7209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95" y="471503"/>
            <a:ext cx="2013951" cy="1800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5757" y="546755"/>
            <a:ext cx="5712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82106" y="3470692"/>
            <a:ext cx="1197205" cy="1104468"/>
            <a:chOff x="3132549" y="4339807"/>
            <a:chExt cx="375777" cy="368550"/>
          </a:xfrm>
        </p:grpSpPr>
        <p:sp>
          <p:nvSpPr>
            <p:cNvPr id="6" name="Rounded Rectangle 5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5704" y="4353734"/>
              <a:ext cx="190794" cy="308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9758498" y="1124936"/>
            <a:ext cx="1314450" cy="1314450"/>
            <a:chOff x="4320" y="3760"/>
            <a:chExt cx="1104" cy="1104"/>
          </a:xfrm>
          <a:solidFill>
            <a:srgbClr val="FFFF00"/>
          </a:solidFill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4320" y="3760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4000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WordArt 3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5" name="WordArt 37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0188312" y="155931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10220062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10196250" y="1579955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2" name="WordArt 44"/>
          <p:cNvSpPr>
            <a:spLocks noChangeArrowheads="1" noChangeShapeType="1" noTextEdit="1"/>
          </p:cNvSpPr>
          <p:nvPr/>
        </p:nvSpPr>
        <p:spPr bwMode="auto">
          <a:xfrm>
            <a:off x="10188312" y="1570430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3" name="WordArt 45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4" name="WordArt 4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25" name="Picture 2" descr="F:\AAA-LÀM ẢNH SLIDE\Bai6-LT2-2(8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6449" y="2007911"/>
            <a:ext cx="3412504" cy="3648171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882106" y="3460892"/>
            <a:ext cx="1197205" cy="1114269"/>
            <a:chOff x="4565929" y="4339807"/>
            <a:chExt cx="375778" cy="368550"/>
          </a:xfrm>
        </p:grpSpPr>
        <p:sp>
          <p:nvSpPr>
            <p:cNvPr id="27" name="Rounded Rectangle 26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56653" y="4372162"/>
              <a:ext cx="193818" cy="314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latin typeface="Lato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0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95" y="471503"/>
            <a:ext cx="2013951" cy="1800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5757" y="546755"/>
            <a:ext cx="5712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82106" y="3470692"/>
            <a:ext cx="1197205" cy="1104468"/>
            <a:chOff x="3132549" y="4339807"/>
            <a:chExt cx="375777" cy="368550"/>
          </a:xfrm>
        </p:grpSpPr>
        <p:sp>
          <p:nvSpPr>
            <p:cNvPr id="6" name="Rounded Rectangle 5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5704" y="4353734"/>
              <a:ext cx="190794" cy="308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9758498" y="1124936"/>
            <a:ext cx="1314450" cy="1314450"/>
            <a:chOff x="4320" y="3760"/>
            <a:chExt cx="1104" cy="1104"/>
          </a:xfrm>
          <a:solidFill>
            <a:srgbClr val="FFFF00"/>
          </a:solidFill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4320" y="3760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4000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WordArt 3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5" name="WordArt 37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0188312" y="155931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10220062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10196250" y="1579955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2" name="WordArt 44"/>
          <p:cNvSpPr>
            <a:spLocks noChangeArrowheads="1" noChangeShapeType="1" noTextEdit="1"/>
          </p:cNvSpPr>
          <p:nvPr/>
        </p:nvSpPr>
        <p:spPr bwMode="auto">
          <a:xfrm>
            <a:off x="10188312" y="1570430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3" name="WordArt 45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4" name="WordArt 4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29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7679" y="2439386"/>
            <a:ext cx="2846894" cy="2717076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3882106" y="3470692"/>
            <a:ext cx="1232929" cy="1133838"/>
            <a:chOff x="6023902" y="4368234"/>
            <a:chExt cx="375778" cy="368550"/>
          </a:xfrm>
        </p:grpSpPr>
        <p:sp>
          <p:nvSpPr>
            <p:cNvPr id="31" name="Rounded Rectangle 30"/>
            <p:cNvSpPr/>
            <p:nvPr/>
          </p:nvSpPr>
          <p:spPr>
            <a:xfrm>
              <a:off x="6023902" y="4368234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09415" y="4368234"/>
              <a:ext cx="173540" cy="300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4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95" y="471503"/>
            <a:ext cx="2013951" cy="1800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5757" y="546755"/>
            <a:ext cx="5712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82106" y="3470692"/>
            <a:ext cx="1197205" cy="1104468"/>
            <a:chOff x="3132549" y="4339807"/>
            <a:chExt cx="375777" cy="368550"/>
          </a:xfrm>
        </p:grpSpPr>
        <p:sp>
          <p:nvSpPr>
            <p:cNvPr id="6" name="Rounded Rectangle 5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5704" y="4353734"/>
              <a:ext cx="190794" cy="308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9758498" y="1124936"/>
            <a:ext cx="1314450" cy="1314450"/>
            <a:chOff x="4320" y="3760"/>
            <a:chExt cx="1104" cy="1104"/>
          </a:xfrm>
          <a:solidFill>
            <a:srgbClr val="FFFF00"/>
          </a:solidFill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4320" y="3760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4000"/>
              <a:ext cx="672" cy="576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WordArt 3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5" name="WordArt 37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0188312" y="1559317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10220062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10196250" y="1579955"/>
            <a:ext cx="500062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2" name="WordArt 44"/>
          <p:cNvSpPr>
            <a:spLocks noChangeArrowheads="1" noChangeShapeType="1" noTextEdit="1"/>
          </p:cNvSpPr>
          <p:nvPr/>
        </p:nvSpPr>
        <p:spPr bwMode="auto">
          <a:xfrm>
            <a:off x="10188312" y="1570430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3" name="WordArt 45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4" name="WordArt 46"/>
          <p:cNvSpPr>
            <a:spLocks noChangeArrowheads="1" noChangeShapeType="1" noTextEdit="1"/>
          </p:cNvSpPr>
          <p:nvPr/>
        </p:nvSpPr>
        <p:spPr bwMode="auto">
          <a:xfrm>
            <a:off x="10185137" y="1579955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25" name="Picture 4" descr="F:\AAA-LÀM ẢNH SLIDE\Bai6-LT2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7614" y="2265161"/>
            <a:ext cx="5260156" cy="3242818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3869747" y="3457688"/>
            <a:ext cx="1263333" cy="1117472"/>
            <a:chOff x="7468340" y="4339807"/>
            <a:chExt cx="375777" cy="368550"/>
          </a:xfrm>
        </p:grpSpPr>
        <p:sp>
          <p:nvSpPr>
            <p:cNvPr id="27" name="Rounded Rectangle 26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5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77922" y="4352521"/>
              <a:ext cx="169364" cy="304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400" b="1" dirty="0"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9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0811" y="3871259"/>
            <a:ext cx="2275779" cy="2649947"/>
          </a:xfrm>
          <a:prstGeom prst="rect">
            <a:avLst/>
          </a:prstGeom>
        </p:spPr>
      </p:pic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3609675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1916266" y="1365204"/>
            <a:ext cx="10088234" cy="4271753"/>
          </a:xfrm>
          <a:prstGeom prst="rect">
            <a:avLst/>
          </a:prstGeom>
          <a:noFill/>
        </p:spPr>
      </p:pic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6068" y="5719105"/>
            <a:ext cx="815057" cy="63045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3569685" y="5715507"/>
            <a:ext cx="567346" cy="593889"/>
            <a:chOff x="3149946" y="4358330"/>
            <a:chExt cx="375777" cy="368550"/>
          </a:xfrm>
        </p:grpSpPr>
        <p:sp>
          <p:nvSpPr>
            <p:cNvPr id="23" name="Rounded Rectangle 22"/>
            <p:cNvSpPr/>
            <p:nvPr/>
          </p:nvSpPr>
          <p:spPr>
            <a:xfrm>
              <a:off x="3149946" y="4358330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66647" y="4358330"/>
              <a:ext cx="108692" cy="20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400" b="1" dirty="0">
                  <a:latin typeface="Lato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887848" y="5740890"/>
            <a:ext cx="567346" cy="593889"/>
            <a:chOff x="3149946" y="4358330"/>
            <a:chExt cx="375777" cy="368550"/>
          </a:xfrm>
        </p:grpSpPr>
        <p:sp>
          <p:nvSpPr>
            <p:cNvPr id="26" name="Rounded Rectangle 25"/>
            <p:cNvSpPr/>
            <p:nvPr/>
          </p:nvSpPr>
          <p:spPr>
            <a:xfrm>
              <a:off x="3149946" y="4358330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03035" y="4358330"/>
              <a:ext cx="235918" cy="28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400" b="1" dirty="0">
                  <a:latin typeface="Lato"/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8681" y="5755666"/>
            <a:ext cx="567346" cy="593889"/>
            <a:chOff x="3149946" y="4358330"/>
            <a:chExt cx="375777" cy="368550"/>
          </a:xfrm>
        </p:grpSpPr>
        <p:sp>
          <p:nvSpPr>
            <p:cNvPr id="29" name="Rounded Rectangle 28"/>
            <p:cNvSpPr/>
            <p:nvPr/>
          </p:nvSpPr>
          <p:spPr>
            <a:xfrm>
              <a:off x="3149946" y="4358330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03035" y="4358330"/>
              <a:ext cx="235918" cy="28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400" b="1" dirty="0">
                  <a:latin typeface="Lato"/>
                </a:rPr>
                <a:t>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00729" y="5740890"/>
            <a:ext cx="567346" cy="593889"/>
            <a:chOff x="3149946" y="4358330"/>
            <a:chExt cx="375777" cy="368550"/>
          </a:xfrm>
        </p:grpSpPr>
        <p:sp>
          <p:nvSpPr>
            <p:cNvPr id="32" name="Rounded Rectangle 31"/>
            <p:cNvSpPr/>
            <p:nvPr/>
          </p:nvSpPr>
          <p:spPr>
            <a:xfrm>
              <a:off x="3149946" y="4358330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03035" y="4358330"/>
              <a:ext cx="235918" cy="28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400" b="1" dirty="0">
                  <a:latin typeface="Lato"/>
                </a:rPr>
                <a:t>1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925" y="1350048"/>
            <a:ext cx="1341167" cy="7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72" y="1283950"/>
            <a:ext cx="1577387" cy="8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1688370" y="1508125"/>
            <a:ext cx="7760430" cy="5014596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944" y="356382"/>
            <a:ext cx="2230362" cy="99139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44" y="1347778"/>
            <a:ext cx="640096" cy="7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12" y="335327"/>
            <a:ext cx="300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8676" y="341832"/>
            <a:ext cx="866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0   1    2    3    4    5    6     7    8    9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0370" y="1301980"/>
            <a:ext cx="8981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10    9    8   7    6    5    4    3    2    1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873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2228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6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tập</a:t>
            </a:r>
            <a:r>
              <a:rPr lang="en-US" sz="6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 chung </a:t>
            </a:r>
            <a:r>
              <a:rPr lang="en-US" sz="6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(Tiết 2)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33" y="1735867"/>
            <a:ext cx="134885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58" y="1770689"/>
            <a:ext cx="134885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49" y="1735867"/>
            <a:ext cx="134885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391" y="1699832"/>
            <a:ext cx="1348857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220</Words>
  <Application>Microsoft Office PowerPoint</Application>
  <PresentationFormat>Widescreen</PresentationFormat>
  <Paragraphs>123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微软雅黑</vt:lpstr>
      <vt:lpstr>.VnHelvetInsH</vt:lpstr>
      <vt:lpstr>Arial</vt:lpstr>
      <vt:lpstr>Arial-Rounded</vt:lpstr>
      <vt:lpstr>Calibri</vt:lpstr>
      <vt:lpstr>Calibri Light</vt:lpstr>
      <vt:lpstr>Impact</vt:lpstr>
      <vt:lpstr>Lato</vt:lpstr>
      <vt:lpstr>Times New Roman</vt:lpstr>
      <vt:lpstr>UTM Cookies</vt:lpstr>
      <vt:lpstr>Office Theme</vt:lpstr>
      <vt:lpstr>2_Office 主题</vt:lpstr>
      <vt:lpstr>https://www.freeppt7.com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nguyentam1776@gmail.com</cp:lastModifiedBy>
  <cp:revision>58</cp:revision>
  <dcterms:created xsi:type="dcterms:W3CDTF">2021-07-20T01:55:21Z</dcterms:created>
  <dcterms:modified xsi:type="dcterms:W3CDTF">2025-04-03T17:21:25Z</dcterms:modified>
</cp:coreProperties>
</file>