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1"/>
  </p:notesMasterIdLst>
  <p:handoutMasterIdLst>
    <p:handoutMasterId r:id="rId42"/>
  </p:handoutMasterIdLst>
  <p:sldIdLst>
    <p:sldId id="367" r:id="rId5"/>
    <p:sldId id="523" r:id="rId6"/>
    <p:sldId id="375" r:id="rId7"/>
    <p:sldId id="455" r:id="rId8"/>
    <p:sldId id="456" r:id="rId9"/>
    <p:sldId id="349" r:id="rId10"/>
    <p:sldId id="452" r:id="rId11"/>
    <p:sldId id="454" r:id="rId12"/>
    <p:sldId id="396" r:id="rId13"/>
    <p:sldId id="457" r:id="rId14"/>
    <p:sldId id="378" r:id="rId15"/>
    <p:sldId id="458" r:id="rId16"/>
    <p:sldId id="517" r:id="rId17"/>
    <p:sldId id="518" r:id="rId18"/>
    <p:sldId id="322" r:id="rId19"/>
    <p:sldId id="323" r:id="rId20"/>
    <p:sldId id="519" r:id="rId21"/>
    <p:sldId id="330" r:id="rId22"/>
    <p:sldId id="331" r:id="rId23"/>
    <p:sldId id="332" r:id="rId24"/>
    <p:sldId id="333" r:id="rId25"/>
    <p:sldId id="334" r:id="rId26"/>
    <p:sldId id="335" r:id="rId27"/>
    <p:sldId id="377" r:id="rId28"/>
    <p:sldId id="388" r:id="rId29"/>
    <p:sldId id="393" r:id="rId30"/>
    <p:sldId id="389" r:id="rId31"/>
    <p:sldId id="381" r:id="rId32"/>
    <p:sldId id="520" r:id="rId33"/>
    <p:sldId id="450" r:id="rId34"/>
    <p:sldId id="351" r:id="rId35"/>
    <p:sldId id="343" r:id="rId36"/>
    <p:sldId id="344" r:id="rId37"/>
    <p:sldId id="521" r:id="rId38"/>
    <p:sldId id="522" r:id="rId39"/>
    <p:sldId id="451" r:id="rId4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69" d="100"/>
          <a:sy n="69" d="100"/>
        </p:scale>
        <p:origin x="804"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0.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3.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svg"/><Relationship Id="rId15" Type="http://schemas.openxmlformats.org/officeDocument/2006/relationships/image" Target="../media/image22.png"/><Relationship Id="rId10" Type="http://schemas.openxmlformats.org/officeDocument/2006/relationships/hyperlink" Target="http://pptmon.com/"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0.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5.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50.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1.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0.png"/><Relationship Id="rId2" Type="http://schemas.openxmlformats.org/officeDocument/2006/relationships/image" Target="../media/image16.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44.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5.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9.sv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image" Target="../media/image16.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4/21/2025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slide" Target="slide19.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slide" Target="slide2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slide" Target="slide2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1.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069" y="902914"/>
            <a:ext cx="8417689" cy="3416320"/>
          </a:xfrm>
          <a:prstGeom prst="rect">
            <a:avLst/>
          </a:prstGeom>
        </p:spPr>
        <p:txBody>
          <a:bodyPr wrap="none">
            <a:spAutoFit/>
          </a:bodyPr>
          <a:lstStyle/>
          <a:p>
            <a:r>
              <a:rPr lang="vi-VN" sz="54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Môn Tiếng Việt</a:t>
            </a:r>
          </a:p>
          <a:p>
            <a:endParaRPr lang="vi-VN" sz="54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5400" b="1"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a:t>
            </a:r>
            <a:r>
              <a:rPr lang="vi-VN" sz="54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áo viên: Nguyễn Thị Thúy</a:t>
            </a:r>
          </a:p>
          <a:p>
            <a:r>
              <a:rPr lang="vi-VN" sz="5400" b="1"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Lớp 5A7</a:t>
            </a:r>
          </a:p>
        </p:txBody>
      </p:sp>
    </p:spTree>
    <p:extLst>
      <p:ext uri="{BB962C8B-B14F-4D97-AF65-F5344CB8AC3E}">
        <p14:creationId xmlns:p14="http://schemas.microsoft.com/office/powerpoint/2010/main" val="1173758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348786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3832</TotalTime>
  <Words>1355</Words>
  <Application>Microsoft Office PowerPoint</Application>
  <PresentationFormat>Widescreen</PresentationFormat>
  <Paragraphs>71</Paragraphs>
  <Slides>36</Slides>
  <Notes>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36</vt:i4>
      </vt:variant>
    </vt:vector>
  </HeadingPairs>
  <TitlesOfParts>
    <vt:vector size="54" baseType="lpstr">
      <vt:lpstr>맑은 고딕</vt:lpstr>
      <vt:lpstr>#9Slide07 SVNBeachwood Sans</vt:lpstr>
      <vt:lpstr>Alfa Slab One</vt:lpstr>
      <vt:lpstr>Aptos</vt:lpstr>
      <vt:lpstr>Aptos Display</vt:lpstr>
      <vt:lpstr>Arial</vt:lpstr>
      <vt:lpstr>Arial Unicode MS</vt:lpstr>
      <vt:lpstr>Calibri</vt:lpstr>
      <vt:lpstr>Cambria</vt:lpstr>
      <vt:lpstr>等线</vt:lpstr>
      <vt:lpstr>Helvetica</vt:lpstr>
      <vt:lpstr>Montserrat Light</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cp:lastModifiedBy>
  <cp:revision>289</cp:revision>
  <dcterms:created xsi:type="dcterms:W3CDTF">2019-04-06T05:20:47Z</dcterms:created>
  <dcterms:modified xsi:type="dcterms:W3CDTF">2025-04-21T08:36:18Z</dcterms:modified>
</cp:coreProperties>
</file>