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Lst>
  <p:sldIdLst>
    <p:sldId id="7233" r:id="rId4"/>
    <p:sldId id="266" r:id="rId5"/>
    <p:sldId id="7222" r:id="rId6"/>
    <p:sldId id="7223" r:id="rId7"/>
    <p:sldId id="257" r:id="rId8"/>
    <p:sldId id="7219" r:id="rId9"/>
    <p:sldId id="267" r:id="rId10"/>
    <p:sldId id="7224" r:id="rId11"/>
    <p:sldId id="7225" r:id="rId12"/>
    <p:sldId id="7226" r:id="rId13"/>
    <p:sldId id="7227" r:id="rId14"/>
    <p:sldId id="7228" r:id="rId15"/>
    <p:sldId id="7229" r:id="rId16"/>
    <p:sldId id="7218" r:id="rId17"/>
    <p:sldId id="7230" r:id="rId18"/>
    <p:sldId id="7231" r:id="rId19"/>
    <p:sldId id="276" r:id="rId20"/>
    <p:sldId id="277" r:id="rId21"/>
    <p:sldId id="44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33476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5862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9964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1509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928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7772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9825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8113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8866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07012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300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818865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2861" y="3837305"/>
            <a:ext cx="8723811" cy="1609906"/>
          </a:xfrm>
        </p:spPr>
        <p:txBody>
          <a:bodyPr>
            <a:noAutofit/>
          </a:bodyPr>
          <a:lstStyle/>
          <a:p>
            <a:pPr marL="0" indent="0">
              <a:buNone/>
            </a:pPr>
            <a:r>
              <a:rPr lang="vi-VN" sz="4400" b="1" dirty="0" smtClean="0">
                <a:latin typeface="+mj-lt"/>
              </a:rPr>
              <a:t>Giáo viên: Nguyễn Thị Thúy</a:t>
            </a:r>
          </a:p>
          <a:p>
            <a:pPr marL="0" indent="0">
              <a:buNone/>
            </a:pPr>
            <a:r>
              <a:rPr lang="vi-VN" sz="4400" b="1" dirty="0" smtClean="0">
                <a:latin typeface="+mj-lt"/>
              </a:rPr>
              <a:t>Lớp: 5A7</a:t>
            </a:r>
          </a:p>
          <a:p>
            <a:pPr marL="0" indent="0">
              <a:buNone/>
            </a:pPr>
            <a:r>
              <a:rPr lang="vi-VN" sz="4400" b="1" dirty="0" smtClean="0">
                <a:latin typeface="+mj-lt"/>
              </a:rPr>
              <a:t>Trường Tiểu học An Hồng</a:t>
            </a:r>
            <a:endParaRPr lang="en-US" sz="4400" b="1" dirty="0">
              <a:latin typeface="+mj-lt"/>
            </a:endParaRPr>
          </a:p>
        </p:txBody>
      </p:sp>
      <p:pic>
        <p:nvPicPr>
          <p:cNvPr id="3" name="Picture 2">
            <a:extLst>
              <a:ext uri="{FF2B5EF4-FFF2-40B4-BE49-F238E27FC236}">
                <a16:creationId xmlns:a16="http://schemas.microsoft.com/office/drawing/2014/main" id="{2925CA2C-78FD-FECB-D4A1-8A90BA7DBA92}"/>
              </a:ext>
            </a:extLst>
          </p:cNvPr>
          <p:cNvPicPr>
            <a:picLocks noChangeAspect="1"/>
          </p:cNvPicPr>
          <p:nvPr/>
        </p:nvPicPr>
        <p:blipFill>
          <a:blip r:embed="rId2"/>
          <a:stretch>
            <a:fillRect/>
          </a:stretch>
        </p:blipFill>
        <p:spPr>
          <a:xfrm>
            <a:off x="1311481" y="666207"/>
            <a:ext cx="9547163" cy="2896813"/>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155096931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rPr>
              <a:t>1</a:t>
            </a:r>
            <a:r>
              <a:rPr kumimoji="0" lang="vi-VN" sz="3600" b="0"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rPr>
              <a:t>1</a:t>
            </a:r>
            <a:r>
              <a:rPr kumimoji="0" lang="en-US" sz="3600" b="0"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r>
              <a:rPr lang="vi-VN" sz="3200" dirty="0">
                <a:solidFill>
                  <a:srgbClr val="002060"/>
                </a:solidFill>
                <a:latin typeface="Cambria" panose="02040503050406030204" pitchFamily="18" charset="0"/>
                <a:ea typeface="Cambria" panose="02040503050406030204" pitchFamily="18" charset="0"/>
              </a:rPr>
              <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787</Words>
  <Application>Microsoft Office PowerPoint</Application>
  <PresentationFormat>Widescreen</PresentationFormat>
  <Paragraphs>110</Paragraphs>
  <Slides>19</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#9Slide03 Arima Madurai Black</vt:lpstr>
      <vt:lpstr>Arial</vt:lpstr>
      <vt:lpstr>Calibri</vt:lpstr>
      <vt:lpstr>Calibri Light</vt:lpstr>
      <vt:lpstr>Cambria</vt:lpstr>
      <vt:lpstr>等线</vt:lpstr>
      <vt:lpstr>等线 Light</vt:lpstr>
      <vt:lpstr>DFPOP1-W9</vt:lpstr>
      <vt:lpstr>Oi</vt:lpstr>
      <vt:lpstr>Times New Roman</vt:lpstr>
      <vt:lpstr>UTM Netmuc KT</vt:lpstr>
      <vt:lpstr>UTM Showcard</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cp:lastModifiedBy>
  <cp:revision>34</cp:revision>
  <dcterms:created xsi:type="dcterms:W3CDTF">2023-05-06T03:00:00Z</dcterms:created>
  <dcterms:modified xsi:type="dcterms:W3CDTF">2025-04-21T09:18:01Z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