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7" r:id="rId2"/>
    <p:sldId id="379" r:id="rId3"/>
    <p:sldId id="378" r:id="rId4"/>
    <p:sldId id="362" r:id="rId5"/>
    <p:sldId id="335" r:id="rId6"/>
    <p:sldId id="323" r:id="rId7"/>
    <p:sldId id="352" r:id="rId8"/>
    <p:sldId id="334" r:id="rId9"/>
    <p:sldId id="363" r:id="rId10"/>
    <p:sldId id="371" r:id="rId11"/>
    <p:sldId id="372" r:id="rId12"/>
    <p:sldId id="373" r:id="rId13"/>
    <p:sldId id="374" r:id="rId14"/>
    <p:sldId id="375" r:id="rId15"/>
    <p:sldId id="376" r:id="rId16"/>
    <p:sldId id="359"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4/21/2025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487952" y="-293914"/>
            <a:ext cx="13011150" cy="7315200"/>
          </a:xfrm>
          <a:prstGeom prst="rect">
            <a:avLst/>
          </a:prstGeom>
        </p:spPr>
      </p:pic>
      <p:pic>
        <p:nvPicPr>
          <p:cNvPr id="4" name="Picture 3">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740536" y="932932"/>
            <a:ext cx="11303419" cy="3475021"/>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727144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1690724518"/>
              </p:ext>
            </p:extLst>
          </p:nvPr>
        </p:nvGraphicFramePr>
        <p:xfrm>
          <a:off x="731875" y="3018846"/>
          <a:ext cx="10515600" cy="103632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cà chua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chà là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cây bơ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cây cà chua, chà là, bơ để 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cây cà chua đã đổi là: 24 : 2 = 12 (cây)</a:t>
            </a:r>
          </a:p>
          <a:p>
            <a:pPr algn="just"/>
            <a:r>
              <a:rPr lang="vi-VN" sz="2800" dirty="0">
                <a:solidFill>
                  <a:srgbClr val="FF0066"/>
                </a:solidFill>
                <a:latin typeface="Cambria" panose="02040503050406030204" pitchFamily="18" charset="0"/>
                <a:ea typeface="Cambria" panose="02040503050406030204" pitchFamily="18" charset="0"/>
              </a:rPr>
              <a:t>Số cây chà là đã đổi là: 10 : 1 = 10 (cây)</a:t>
            </a:r>
          </a:p>
          <a:p>
            <a:pPr algn="just"/>
            <a:r>
              <a:rPr lang="vi-VN" sz="2800" dirty="0">
                <a:solidFill>
                  <a:srgbClr val="FF0066"/>
                </a:solidFill>
                <a:latin typeface="Cambria" panose="02040503050406030204" pitchFamily="18" charset="0"/>
                <a:ea typeface="Cambria" panose="02040503050406030204" pitchFamily="18" charset="0"/>
              </a:rPr>
              <a:t>Số cây bơ 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8617" y="4310743"/>
            <a:ext cx="8908868" cy="1672044"/>
          </a:xfrm>
        </p:spPr>
        <p:txBody>
          <a:bodyPr/>
          <a:lstStyle/>
          <a:p>
            <a:r>
              <a:rPr lang="vi-VN" sz="4800" b="1" dirty="0" smtClean="0">
                <a:latin typeface="+mj-lt"/>
              </a:rPr>
              <a:t>Giáo viên: Nguyễn Thị Thúy</a:t>
            </a:r>
          </a:p>
          <a:p>
            <a:r>
              <a:rPr lang="vi-VN" sz="4800" b="1" dirty="0" smtClean="0">
                <a:latin typeface="+mj-lt"/>
              </a:rPr>
              <a:t>Lớp 5A7</a:t>
            </a:r>
          </a:p>
          <a:p>
            <a:endParaRPr lang="en-US" dirty="0"/>
          </a:p>
        </p:txBody>
      </p:sp>
      <p:pic>
        <p:nvPicPr>
          <p:cNvPr id="3" name="Picture 2">
            <a:extLst>
              <a:ext uri="{FF2B5EF4-FFF2-40B4-BE49-F238E27FC236}">
                <a16:creationId xmlns:a16="http://schemas.microsoft.com/office/drawing/2014/main" id="{D4AF28EB-93AA-4626-F770-6F1B53FDF490}"/>
              </a:ext>
            </a:extLst>
          </p:cNvPr>
          <p:cNvPicPr>
            <a:picLocks noChangeAspect="1"/>
          </p:cNvPicPr>
          <p:nvPr/>
        </p:nvPicPr>
        <p:blipFill>
          <a:blip r:embed="rId2"/>
          <a:stretch>
            <a:fillRect/>
          </a:stretch>
        </p:blipFill>
        <p:spPr>
          <a:xfrm>
            <a:off x="557656" y="449606"/>
            <a:ext cx="11303419" cy="3475021"/>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3877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420104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4310</TotalTime>
  <Words>619</Words>
  <Application>Microsoft Office PowerPoint</Application>
  <PresentationFormat>Widescreen</PresentationFormat>
  <Paragraphs>75</Paragraphs>
  <Slides>16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Cambria</vt:lpstr>
      <vt:lpstr>Cambria Math</vt:lpstr>
      <vt:lpstr>SVN-Gretoon</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16</cp:revision>
  <dcterms:created xsi:type="dcterms:W3CDTF">2023-06-24T05:51:02Z</dcterms:created>
  <dcterms:modified xsi:type="dcterms:W3CDTF">2025-04-21T08:50:38Z</dcterms:modified>
</cp:coreProperties>
</file>