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99C14-839A-4555-BEFC-D082DCC1F548}"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9C1CF-008A-4A5C-A910-B9D6F42B2F39}" type="slidenum">
              <a:rPr lang="en-US" smtClean="0"/>
              <a:t>‹#›</a:t>
            </a:fld>
            <a:endParaRPr lang="en-US"/>
          </a:p>
        </p:txBody>
      </p:sp>
    </p:spTree>
    <p:extLst>
      <p:ext uri="{BB962C8B-B14F-4D97-AF65-F5344CB8AC3E}">
        <p14:creationId xmlns:p14="http://schemas.microsoft.com/office/powerpoint/2010/main" val="290004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981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49AFE-8FB3-4F98-85B8-4EB9F9CDA87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115368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49AFE-8FB3-4F98-85B8-4EB9F9CDA87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74202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49AFE-8FB3-4F98-85B8-4EB9F9CDA87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292690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49AFE-8FB3-4F98-85B8-4EB9F9CDA87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19762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8249AFE-8FB3-4F98-85B8-4EB9F9CDA87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289591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249AFE-8FB3-4F98-85B8-4EB9F9CDA87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294235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49AFE-8FB3-4F98-85B8-4EB9F9CDA879}"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184930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49AFE-8FB3-4F98-85B8-4EB9F9CDA879}"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387463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49AFE-8FB3-4F98-85B8-4EB9F9CDA879}"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291770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8249AFE-8FB3-4F98-85B8-4EB9F9CDA87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388694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8249AFE-8FB3-4F98-85B8-4EB9F9CDA87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1FDDA-1476-451D-9ACC-75C4C9035776}" type="slidenum">
              <a:rPr lang="en-US" smtClean="0"/>
              <a:t>‹#›</a:t>
            </a:fld>
            <a:endParaRPr lang="en-US"/>
          </a:p>
        </p:txBody>
      </p:sp>
    </p:spTree>
    <p:extLst>
      <p:ext uri="{BB962C8B-B14F-4D97-AF65-F5344CB8AC3E}">
        <p14:creationId xmlns:p14="http://schemas.microsoft.com/office/powerpoint/2010/main" val="193537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9AFE-8FB3-4F98-85B8-4EB9F9CDA879}"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1FDDA-1476-451D-9ACC-75C4C9035776}" type="slidenum">
              <a:rPr lang="en-US" smtClean="0"/>
              <a:t>‹#›</a:t>
            </a:fld>
            <a:endParaRPr lang="en-US"/>
          </a:p>
        </p:txBody>
      </p:sp>
    </p:spTree>
    <p:extLst>
      <p:ext uri="{BB962C8B-B14F-4D97-AF65-F5344CB8AC3E}">
        <p14:creationId xmlns:p14="http://schemas.microsoft.com/office/powerpoint/2010/main" val="1354277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2716" y="1535365"/>
            <a:ext cx="1191928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ÔN TẬP GIỮA HỌC KÌ 2</a:t>
            </a:r>
          </a:p>
          <a:p>
            <a:pPr algn="ctr"/>
            <a:r>
              <a:rPr lang="en-US" sz="5400" b="1" dirty="0" smtClean="0">
                <a:solidFill>
                  <a:srgbClr val="FF0000"/>
                </a:solidFill>
                <a:latin typeface="Times New Roman" panose="02020603050405020304" pitchFamily="18" charset="0"/>
                <a:cs typeface="Times New Roman" panose="02020603050405020304" pitchFamily="18" charset="0"/>
              </a:rPr>
              <a:t> ( TIẾT 3,4)</a:t>
            </a:r>
            <a:endParaRPr lang="en-US" sz="5400" b="1" cap="none" spc="0" dirty="0">
              <a:solidFill>
                <a:srgbClr val="FF0000"/>
              </a:solidFill>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165684" y="514182"/>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a:t>
            </a:r>
            <a:r>
              <a:rPr lang="en-US" sz="5400" b="1" dirty="0" smtClean="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TIẾNG VIỆT</a:t>
            </a:r>
            <a:endPar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a:off x="3403651" y="3711219"/>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5A7</a:t>
            </a:r>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spTree>
    <p:custDataLst>
      <p:tags r:id="rId1"/>
    </p:custDataLst>
    <p:extLst>
      <p:ext uri="{BB962C8B-B14F-4D97-AF65-F5344CB8AC3E}">
        <p14:creationId xmlns:p14="http://schemas.microsoft.com/office/powerpoint/2010/main" val="295652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2">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3">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4"/>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323801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2">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3">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4"/>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18364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495539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095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324946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417042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2840200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976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xmln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25">
            <a:extLst>
              <a:ext uri="{FF2B5EF4-FFF2-40B4-BE49-F238E27FC236}">
                <a16:creationId xmlns:a16="http://schemas.microsoft.com/office/drawing/2014/main" id="{469FABA0-B95D-90C8-4D77-DD557094C284}"/>
              </a:ext>
            </a:extLst>
          </p:cNvPr>
          <p:cNvSpPr txBox="1"/>
          <p:nvPr/>
        </p:nvSpPr>
        <p:spPr>
          <a:xfrm>
            <a:off x="2545710" y="1033944"/>
            <a:ext cx="7100580" cy="707886"/>
          </a:xfrm>
          <a:prstGeom prst="rect">
            <a:avLst/>
          </a:prstGeom>
          <a:noFill/>
          <a:ln>
            <a:noFill/>
          </a:ln>
        </p:spPr>
        <p:txBody>
          <a:bodyPr wrap="square">
            <a:spAutoFit/>
          </a:bodyPr>
          <a:lstStyle/>
          <a:p>
            <a:pPr algn="ctr"/>
            <a:r>
              <a:rPr lang="en-US" sz="4000" dirty="0" err="1">
                <a:solidFill>
                  <a:srgbClr val="7A1729"/>
                </a:solidFill>
                <a:latin typeface="Calibri" panose="020F0502020204030204" pitchFamily="34" charset="0"/>
                <a:cs typeface="Calibri" panose="020F0502020204030204" pitchFamily="34" charset="0"/>
              </a:rPr>
              <a:t>Thứ</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ngày</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tháng</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năm</a:t>
            </a:r>
            <a:r>
              <a:rPr lang="en-US" sz="4000" dirty="0">
                <a:solidFill>
                  <a:srgbClr val="7A1729"/>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pic>
        <p:nvPicPr>
          <p:cNvPr id="4" name="Picture 3">
            <a:extLst>
              <a:ext uri="{FF2B5EF4-FFF2-40B4-BE49-F238E27FC236}">
                <a16:creationId xmlns:a16="http://schemas.microsoft.com/office/drawing/2014/main" id="{6D1F947D-061A-2B29-F044-FEF6D8765350}"/>
              </a:ext>
            </a:extLst>
          </p:cNvPr>
          <p:cNvPicPr>
            <a:picLocks noChangeAspect="1"/>
          </p:cNvPicPr>
          <p:nvPr/>
        </p:nvPicPr>
        <p:blipFill>
          <a:blip r:embed="rId5"/>
          <a:stretch>
            <a:fillRect/>
          </a:stretch>
        </p:blipFill>
        <p:spPr>
          <a:xfrm>
            <a:off x="5028889" y="3445398"/>
            <a:ext cx="2261812" cy="1072989"/>
          </a:xfrm>
          <a:prstGeom prst="rect">
            <a:avLst/>
          </a:prstGeom>
        </p:spPr>
      </p:pic>
    </p:spTree>
    <p:extLst>
      <p:ext uri="{BB962C8B-B14F-4D97-AF65-F5344CB8AC3E}">
        <p14:creationId xmlns:p14="http://schemas.microsoft.com/office/powerpoint/2010/main" val="276415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821330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0459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2">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3">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4"/>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602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2">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3">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4"/>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75270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2">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2">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3">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4"/>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396226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2C1BC7-B6BC-4497-882D-64EBA8B36CC5}"/>
  <p:tag name="GENSWF_ADVANCE_TIME" val="11.1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699</Words>
  <Application>Microsoft Office PowerPoint</Application>
  <PresentationFormat>Widescreen</PresentationFormat>
  <Paragraphs>46</Paragraphs>
  <Slides>15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2025-04-03T08:33:12Z</dcterms:created>
  <dcterms:modified xsi:type="dcterms:W3CDTF">2025-04-03T08:49:08Z</dcterms:modified>
</cp:coreProperties>
</file>