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3" r:id="rId2"/>
    <p:sldId id="364" r:id="rId3"/>
    <p:sldId id="332" r:id="rId4"/>
    <p:sldId id="333" r:id="rId5"/>
    <p:sldId id="334" r:id="rId6"/>
    <p:sldId id="335" r:id="rId7"/>
    <p:sldId id="336" r:id="rId8"/>
    <p:sldId id="337" r:id="rId9"/>
    <p:sldId id="256" r:id="rId10"/>
    <p:sldId id="338" r:id="rId11"/>
    <p:sldId id="259" r:id="rId12"/>
    <p:sldId id="339" r:id="rId13"/>
    <p:sldId id="343" r:id="rId14"/>
    <p:sldId id="349" r:id="rId15"/>
    <p:sldId id="358" r:id="rId16"/>
    <p:sldId id="359" r:id="rId17"/>
    <p:sldId id="360" r:id="rId18"/>
    <p:sldId id="348" r:id="rId19"/>
    <p:sldId id="361" r:id="rId20"/>
    <p:sldId id="362" r:id="rId21"/>
    <p:sldId id="350" r:id="rId22"/>
    <p:sldId id="356" r:id="rId23"/>
    <p:sldId id="3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6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svg"/><Relationship Id="rId1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9.svg"/><Relationship Id="rId18" Type="http://schemas.openxmlformats.org/officeDocument/2006/relationships/image" Target="../media/image17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14.png"/><Relationship Id="rId17" Type="http://schemas.openxmlformats.org/officeDocument/2006/relationships/image" Target="../media/image33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13.png"/><Relationship Id="rId19" Type="http://schemas.openxmlformats.org/officeDocument/2006/relationships/image" Target="../media/image35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D56A-BDE9-4EBF-A18A-B34475B29ED4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639B-D7B1-4E51-9E76-3118D85C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6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9.png"/><Relationship Id="rId2" Type="http://schemas.openxmlformats.org/officeDocument/2006/relationships/video" Target="../media/media2.mp4"/><Relationship Id="rId16" Type="http://schemas.openxmlformats.org/officeDocument/2006/relationships/image" Target="../media/image3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video" Target="../media/media2.mp4"/><Relationship Id="rId16" Type="http://schemas.openxmlformats.org/officeDocument/2006/relationships/image" Target="../media/image30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25.png"/><Relationship Id="rId5" Type="http://schemas.openxmlformats.org/officeDocument/2006/relationships/audio" Target="../media/audio1.wav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893688"/>
            <a:ext cx="121601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NHÂN CHIA SỐ ĐO THỜI GIAN</a:t>
            </a:r>
          </a:p>
          <a:p>
            <a:pPr algn="ctr"/>
            <a:r>
              <a:rPr lang="en-US" sz="5400" b="1" cap="none" spc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VỚI MỘT SỐ</a:t>
            </a:r>
            <a:endParaRPr lang="en-US" sz="5400" b="1" cap="none" spc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6364" y="716832"/>
            <a:ext cx="8719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0296" y="4003988"/>
            <a:ext cx="5854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Thúy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5A7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Hồng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42C1BC7-B6BC-4497-882D-64EBA8B36CC5}"/>
  <p:tag name="GENSWF_ADVANCE_TIME" val="11.197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527</Words>
  <Application>Microsoft Office PowerPoint</Application>
  <PresentationFormat>Widescreen</PresentationFormat>
  <Paragraphs>93</Paragraphs>
  <Slides>23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</vt:lpstr>
      <vt:lpstr>等线</vt:lpstr>
      <vt:lpstr>Times New Roman</vt:lpstr>
      <vt:lpstr>字魂37号-波纹乖乖体</vt:lpstr>
      <vt:lpstr>思源黑体 CN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36</cp:revision>
  <dcterms:created xsi:type="dcterms:W3CDTF">2024-12-06T13:49:59Z</dcterms:created>
  <dcterms:modified xsi:type="dcterms:W3CDTF">2025-04-03T11:02:20Z</dcterms:modified>
</cp:coreProperties>
</file>