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92" r:id="rId2"/>
    <p:sldMasterId id="2147483738" r:id="rId3"/>
    <p:sldMasterId id="2147483696" r:id="rId4"/>
    <p:sldMasterId id="2147483702" r:id="rId5"/>
    <p:sldMasterId id="2147483722" r:id="rId6"/>
  </p:sldMasterIdLst>
  <p:notesMasterIdLst>
    <p:notesMasterId r:id="rId27"/>
  </p:notesMasterIdLst>
  <p:sldIdLst>
    <p:sldId id="556" r:id="rId7"/>
    <p:sldId id="557" r:id="rId8"/>
    <p:sldId id="309" r:id="rId9"/>
    <p:sldId id="260" r:id="rId10"/>
    <p:sldId id="261" r:id="rId11"/>
    <p:sldId id="264" r:id="rId12"/>
    <p:sldId id="310" r:id="rId13"/>
    <p:sldId id="258" r:id="rId14"/>
    <p:sldId id="280" r:id="rId15"/>
    <p:sldId id="311" r:id="rId16"/>
    <p:sldId id="281" r:id="rId17"/>
    <p:sldId id="312" r:id="rId18"/>
    <p:sldId id="283" r:id="rId19"/>
    <p:sldId id="286" r:id="rId20"/>
    <p:sldId id="297" r:id="rId21"/>
    <p:sldId id="298" r:id="rId22"/>
    <p:sldId id="313" r:id="rId23"/>
    <p:sldId id="315" r:id="rId24"/>
    <p:sldId id="304" r:id="rId25"/>
    <p:sldId id="30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BB252"/>
    <a:srgbClr val="99FFCC"/>
    <a:srgbClr val="00FFFF"/>
    <a:srgbClr val="FF6031"/>
    <a:srgbClr val="008000"/>
    <a:srgbClr val="0000FF"/>
    <a:srgbClr val="00CC66"/>
    <a:srgbClr val="D7C4A3"/>
    <a:srgbClr val="FBB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3849" autoAdjust="0"/>
  </p:normalViewPr>
  <p:slideViewPr>
    <p:cSldViewPr showGuides="1">
      <p:cViewPr varScale="1">
        <p:scale>
          <a:sx n="73" d="100"/>
          <a:sy n="73" d="100"/>
        </p:scale>
        <p:origin x="6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9FCE0-E9F9-4319-95B4-953C52E5EA7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B1137-329C-4164-B228-BF4BBF317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8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900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417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479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992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872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568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735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229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21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6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627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57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95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088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95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555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06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92216" y="114985"/>
            <a:ext cx="6913853" cy="6704275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1180918" y="2470397"/>
            <a:ext cx="9819733" cy="2643065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203186" y="5484881"/>
            <a:ext cx="2203497" cy="1603528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203196" y="-203215"/>
            <a:ext cx="1630631" cy="1592353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10754797" y="-203215"/>
            <a:ext cx="1640391" cy="1592353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10098142" y="5457681"/>
            <a:ext cx="2297053" cy="1603528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960000" y="3267251"/>
            <a:ext cx="102720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960000" y="4157267"/>
            <a:ext cx="1027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3209301" y="4863134"/>
            <a:ext cx="23433" cy="23433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97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p11"/>
          <p:cNvSpPr/>
          <p:nvPr/>
        </p:nvSpPr>
        <p:spPr>
          <a:xfrm rot="-7192781">
            <a:off x="8570881" y="-652275"/>
            <a:ext cx="5419900" cy="2231009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9" name="Google Shape;1929;p11"/>
          <p:cNvSpPr/>
          <p:nvPr/>
        </p:nvSpPr>
        <p:spPr>
          <a:xfrm rot="9899926">
            <a:off x="-227679" y="-760226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0" name="Google Shape;1930;p11"/>
          <p:cNvSpPr txBox="1">
            <a:spLocks noGrp="1"/>
          </p:cNvSpPr>
          <p:nvPr>
            <p:ph type="title" hasCustomPrompt="1"/>
          </p:nvPr>
        </p:nvSpPr>
        <p:spPr>
          <a:xfrm>
            <a:off x="960000" y="2529651"/>
            <a:ext cx="10272000" cy="15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931" name="Google Shape;1931;p11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1932" name="Google Shape;1932;p11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1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1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1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1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1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1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1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1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1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1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43" name="Google Shape;1943;p11"/>
          <p:cNvSpPr/>
          <p:nvPr/>
        </p:nvSpPr>
        <p:spPr>
          <a:xfrm>
            <a:off x="-855533" y="4974901"/>
            <a:ext cx="2905132" cy="2315639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44" name="Google Shape;1944;p11"/>
          <p:cNvGrpSpPr/>
          <p:nvPr/>
        </p:nvGrpSpPr>
        <p:grpSpPr>
          <a:xfrm>
            <a:off x="1555521" y="5568018"/>
            <a:ext cx="1679648" cy="1129385"/>
            <a:chOff x="1229612" y="4497338"/>
            <a:chExt cx="1417663" cy="953229"/>
          </a:xfrm>
        </p:grpSpPr>
        <p:sp>
          <p:nvSpPr>
            <p:cNvPr id="1945" name="Google Shape;1945;p11"/>
            <p:cNvSpPr/>
            <p:nvPr/>
          </p:nvSpPr>
          <p:spPr>
            <a:xfrm>
              <a:off x="1537196" y="472917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1"/>
            <p:cNvSpPr/>
            <p:nvPr/>
          </p:nvSpPr>
          <p:spPr>
            <a:xfrm>
              <a:off x="1819657" y="4675486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1"/>
            <p:cNvSpPr/>
            <p:nvPr/>
          </p:nvSpPr>
          <p:spPr>
            <a:xfrm>
              <a:off x="1806650" y="4891636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1"/>
            <p:cNvSpPr/>
            <p:nvPr/>
          </p:nvSpPr>
          <p:spPr>
            <a:xfrm>
              <a:off x="1997040" y="4815506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1"/>
            <p:cNvSpPr/>
            <p:nvPr/>
          </p:nvSpPr>
          <p:spPr>
            <a:xfrm>
              <a:off x="1923970" y="4557528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1"/>
            <p:cNvSpPr/>
            <p:nvPr/>
          </p:nvSpPr>
          <p:spPr>
            <a:xfrm>
              <a:off x="2349511" y="4700353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1"/>
            <p:cNvSpPr/>
            <p:nvPr/>
          </p:nvSpPr>
          <p:spPr>
            <a:xfrm>
              <a:off x="2206431" y="5011380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1"/>
            <p:cNvSpPr/>
            <p:nvPr/>
          </p:nvSpPr>
          <p:spPr>
            <a:xfrm>
              <a:off x="2491826" y="4858991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1"/>
            <p:cNvSpPr/>
            <p:nvPr/>
          </p:nvSpPr>
          <p:spPr>
            <a:xfrm>
              <a:off x="1708458" y="515050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1"/>
            <p:cNvSpPr/>
            <p:nvPr/>
          </p:nvSpPr>
          <p:spPr>
            <a:xfrm>
              <a:off x="1381874" y="4989956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1"/>
            <p:cNvSpPr/>
            <p:nvPr/>
          </p:nvSpPr>
          <p:spPr>
            <a:xfrm>
              <a:off x="1974979" y="5122324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1"/>
            <p:cNvSpPr/>
            <p:nvPr/>
          </p:nvSpPr>
          <p:spPr>
            <a:xfrm>
              <a:off x="2412634" y="5148976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1"/>
            <p:cNvSpPr/>
            <p:nvPr/>
          </p:nvSpPr>
          <p:spPr>
            <a:xfrm>
              <a:off x="1493073" y="4497338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1"/>
            <p:cNvSpPr/>
            <p:nvPr/>
          </p:nvSpPr>
          <p:spPr>
            <a:xfrm>
              <a:off x="2212425" y="533796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1"/>
            <p:cNvSpPr/>
            <p:nvPr/>
          </p:nvSpPr>
          <p:spPr>
            <a:xfrm>
              <a:off x="1229612" y="4807982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1"/>
            <p:cNvSpPr/>
            <p:nvPr/>
          </p:nvSpPr>
          <p:spPr>
            <a:xfrm>
              <a:off x="1765588" y="5378899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1"/>
            <p:cNvSpPr/>
            <p:nvPr/>
          </p:nvSpPr>
          <p:spPr>
            <a:xfrm>
              <a:off x="1378813" y="5183280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62" name="Google Shape;1962;p11"/>
          <p:cNvSpPr txBox="1">
            <a:spLocks noGrp="1"/>
          </p:cNvSpPr>
          <p:nvPr>
            <p:ph type="body" idx="1"/>
          </p:nvPr>
        </p:nvSpPr>
        <p:spPr>
          <a:xfrm>
            <a:off x="960000" y="3949088"/>
            <a:ext cx="102720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963" name="Google Shape;1963;p11"/>
          <p:cNvGrpSpPr/>
          <p:nvPr/>
        </p:nvGrpSpPr>
        <p:grpSpPr>
          <a:xfrm>
            <a:off x="-210735" y="4703121"/>
            <a:ext cx="1999552" cy="2595356"/>
            <a:chOff x="6458086" y="3089685"/>
            <a:chExt cx="290250" cy="376750"/>
          </a:xfrm>
        </p:grpSpPr>
        <p:sp>
          <p:nvSpPr>
            <p:cNvPr id="1964" name="Google Shape;1964;p11"/>
            <p:cNvSpPr/>
            <p:nvPr/>
          </p:nvSpPr>
          <p:spPr>
            <a:xfrm>
              <a:off x="6462936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1"/>
            <p:cNvSpPr/>
            <p:nvPr/>
          </p:nvSpPr>
          <p:spPr>
            <a:xfrm>
              <a:off x="6458086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1"/>
            <p:cNvSpPr/>
            <p:nvPr/>
          </p:nvSpPr>
          <p:spPr>
            <a:xfrm>
              <a:off x="6587861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1"/>
            <p:cNvSpPr/>
            <p:nvPr/>
          </p:nvSpPr>
          <p:spPr>
            <a:xfrm>
              <a:off x="6510111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1"/>
            <p:cNvSpPr/>
            <p:nvPr/>
          </p:nvSpPr>
          <p:spPr>
            <a:xfrm>
              <a:off x="6582936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1"/>
            <p:cNvSpPr/>
            <p:nvPr/>
          </p:nvSpPr>
          <p:spPr>
            <a:xfrm>
              <a:off x="6592786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1"/>
            <p:cNvSpPr/>
            <p:nvPr/>
          </p:nvSpPr>
          <p:spPr>
            <a:xfrm>
              <a:off x="6594711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11"/>
            <p:cNvSpPr/>
            <p:nvPr/>
          </p:nvSpPr>
          <p:spPr>
            <a:xfrm>
              <a:off x="6669336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11"/>
            <p:cNvSpPr/>
            <p:nvPr/>
          </p:nvSpPr>
          <p:spPr>
            <a:xfrm>
              <a:off x="6678611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1"/>
            <p:cNvSpPr/>
            <p:nvPr/>
          </p:nvSpPr>
          <p:spPr>
            <a:xfrm>
              <a:off x="6683086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11"/>
            <p:cNvSpPr/>
            <p:nvPr/>
          </p:nvSpPr>
          <p:spPr>
            <a:xfrm>
              <a:off x="6539961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11"/>
            <p:cNvSpPr/>
            <p:nvPr/>
          </p:nvSpPr>
          <p:spPr>
            <a:xfrm>
              <a:off x="6547411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1"/>
            <p:cNvSpPr/>
            <p:nvPr/>
          </p:nvSpPr>
          <p:spPr>
            <a:xfrm>
              <a:off x="6599061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1"/>
            <p:cNvSpPr/>
            <p:nvPr/>
          </p:nvSpPr>
          <p:spPr>
            <a:xfrm>
              <a:off x="6603986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1"/>
            <p:cNvSpPr/>
            <p:nvPr/>
          </p:nvSpPr>
          <p:spPr>
            <a:xfrm>
              <a:off x="6612786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11"/>
            <p:cNvSpPr/>
            <p:nvPr/>
          </p:nvSpPr>
          <p:spPr>
            <a:xfrm>
              <a:off x="6487111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11"/>
            <p:cNvSpPr/>
            <p:nvPr/>
          </p:nvSpPr>
          <p:spPr>
            <a:xfrm>
              <a:off x="6489661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11"/>
            <p:cNvSpPr/>
            <p:nvPr/>
          </p:nvSpPr>
          <p:spPr>
            <a:xfrm>
              <a:off x="6696661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11"/>
            <p:cNvSpPr/>
            <p:nvPr/>
          </p:nvSpPr>
          <p:spPr>
            <a:xfrm>
              <a:off x="6705461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11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1984" name="Google Shape;1984;p11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11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11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11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11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11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11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11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11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11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11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11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6" name="Google Shape;1996;p11"/>
          <p:cNvSpPr/>
          <p:nvPr/>
        </p:nvSpPr>
        <p:spPr>
          <a:xfrm rot="6975567">
            <a:off x="-678753" y="-65344"/>
            <a:ext cx="2098568" cy="1570659"/>
          </a:xfrm>
          <a:custGeom>
            <a:avLst/>
            <a:gdLst/>
            <a:ahLst/>
            <a:cxnLst/>
            <a:rect l="l" t="t" r="r" b="b"/>
            <a:pathLst>
              <a:path w="13905" h="10407" extrusionOk="0">
                <a:moveTo>
                  <a:pt x="7151" y="0"/>
                </a:moveTo>
                <a:cubicBezTo>
                  <a:pt x="6687" y="0"/>
                  <a:pt x="6182" y="232"/>
                  <a:pt x="5899" y="601"/>
                </a:cubicBezTo>
                <a:cubicBezTo>
                  <a:pt x="5397" y="1276"/>
                  <a:pt x="5349" y="2172"/>
                  <a:pt x="5302" y="2989"/>
                </a:cubicBezTo>
                <a:cubicBezTo>
                  <a:pt x="5272" y="3437"/>
                  <a:pt x="5248" y="3909"/>
                  <a:pt x="5003" y="4285"/>
                </a:cubicBezTo>
                <a:cubicBezTo>
                  <a:pt x="4826" y="4592"/>
                  <a:pt x="4486" y="4812"/>
                  <a:pt x="4144" y="4812"/>
                </a:cubicBezTo>
                <a:cubicBezTo>
                  <a:pt x="4047" y="4812"/>
                  <a:pt x="3950" y="4795"/>
                  <a:pt x="3857" y="4757"/>
                </a:cubicBezTo>
                <a:cubicBezTo>
                  <a:pt x="3236" y="4482"/>
                  <a:pt x="3332" y="3586"/>
                  <a:pt x="3182" y="2918"/>
                </a:cubicBezTo>
                <a:cubicBezTo>
                  <a:pt x="3063" y="2392"/>
                  <a:pt x="2687" y="1748"/>
                  <a:pt x="2138" y="1748"/>
                </a:cubicBezTo>
                <a:cubicBezTo>
                  <a:pt x="0" y="1772"/>
                  <a:pt x="526" y="6076"/>
                  <a:pt x="824" y="7067"/>
                </a:cubicBezTo>
                <a:cubicBezTo>
                  <a:pt x="1123" y="8064"/>
                  <a:pt x="1666" y="9007"/>
                  <a:pt x="2514" y="9604"/>
                </a:cubicBezTo>
                <a:cubicBezTo>
                  <a:pt x="3461" y="10252"/>
                  <a:pt x="4685" y="10407"/>
                  <a:pt x="5848" y="10407"/>
                </a:cubicBezTo>
                <a:cubicBezTo>
                  <a:pt x="5939" y="10407"/>
                  <a:pt x="6029" y="10406"/>
                  <a:pt x="6120" y="10404"/>
                </a:cubicBezTo>
                <a:cubicBezTo>
                  <a:pt x="7958" y="10380"/>
                  <a:pt x="9851" y="10052"/>
                  <a:pt x="11343" y="9037"/>
                </a:cubicBezTo>
                <a:cubicBezTo>
                  <a:pt x="12860" y="7992"/>
                  <a:pt x="13904" y="6100"/>
                  <a:pt x="13457" y="4333"/>
                </a:cubicBezTo>
                <a:cubicBezTo>
                  <a:pt x="13361" y="3861"/>
                  <a:pt x="13134" y="3413"/>
                  <a:pt x="12788" y="3115"/>
                </a:cubicBezTo>
                <a:cubicBezTo>
                  <a:pt x="12545" y="2922"/>
                  <a:pt x="12232" y="2801"/>
                  <a:pt x="11927" y="2801"/>
                </a:cubicBezTo>
                <a:cubicBezTo>
                  <a:pt x="11760" y="2801"/>
                  <a:pt x="11595" y="2838"/>
                  <a:pt x="11445" y="2918"/>
                </a:cubicBezTo>
                <a:cubicBezTo>
                  <a:pt x="10973" y="3186"/>
                  <a:pt x="10794" y="3736"/>
                  <a:pt x="10597" y="4231"/>
                </a:cubicBezTo>
                <a:cubicBezTo>
                  <a:pt x="10376" y="4733"/>
                  <a:pt x="10000" y="5252"/>
                  <a:pt x="9481" y="5252"/>
                </a:cubicBezTo>
                <a:cubicBezTo>
                  <a:pt x="9105" y="5228"/>
                  <a:pt x="8782" y="4954"/>
                  <a:pt x="8633" y="4607"/>
                </a:cubicBezTo>
                <a:cubicBezTo>
                  <a:pt x="8460" y="4285"/>
                  <a:pt x="8436" y="3909"/>
                  <a:pt x="8406" y="3539"/>
                </a:cubicBezTo>
                <a:cubicBezTo>
                  <a:pt x="8358" y="2816"/>
                  <a:pt x="8311" y="2118"/>
                  <a:pt x="8257" y="1425"/>
                </a:cubicBezTo>
                <a:cubicBezTo>
                  <a:pt x="8233" y="1073"/>
                  <a:pt x="8209" y="703"/>
                  <a:pt x="8012" y="428"/>
                </a:cubicBezTo>
                <a:cubicBezTo>
                  <a:pt x="7821" y="130"/>
                  <a:pt x="7497" y="0"/>
                  <a:pt x="71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7" name="Google Shape;1997;p11"/>
          <p:cNvSpPr/>
          <p:nvPr/>
        </p:nvSpPr>
        <p:spPr>
          <a:xfrm>
            <a:off x="955562" y="379139"/>
            <a:ext cx="116543" cy="113248"/>
          </a:xfrm>
          <a:custGeom>
            <a:avLst/>
            <a:gdLst/>
            <a:ahLst/>
            <a:cxnLst/>
            <a:rect l="l" t="t" r="r" b="b"/>
            <a:pathLst>
              <a:path w="849" h="825" extrusionOk="0">
                <a:moveTo>
                  <a:pt x="425" y="1"/>
                </a:moveTo>
                <a:cubicBezTo>
                  <a:pt x="377" y="1"/>
                  <a:pt x="323" y="1"/>
                  <a:pt x="275" y="25"/>
                </a:cubicBezTo>
                <a:cubicBezTo>
                  <a:pt x="228" y="48"/>
                  <a:pt x="174" y="78"/>
                  <a:pt x="126" y="126"/>
                </a:cubicBezTo>
                <a:cubicBezTo>
                  <a:pt x="102" y="150"/>
                  <a:pt x="78" y="198"/>
                  <a:pt x="54" y="251"/>
                </a:cubicBezTo>
                <a:cubicBezTo>
                  <a:pt x="25" y="299"/>
                  <a:pt x="1" y="347"/>
                  <a:pt x="25" y="401"/>
                </a:cubicBezTo>
                <a:lnTo>
                  <a:pt x="25" y="526"/>
                </a:lnTo>
                <a:cubicBezTo>
                  <a:pt x="54" y="574"/>
                  <a:pt x="78" y="645"/>
                  <a:pt x="126" y="699"/>
                </a:cubicBezTo>
                <a:cubicBezTo>
                  <a:pt x="174" y="723"/>
                  <a:pt x="204" y="747"/>
                  <a:pt x="228" y="771"/>
                </a:cubicBezTo>
                <a:cubicBezTo>
                  <a:pt x="275" y="795"/>
                  <a:pt x="353" y="825"/>
                  <a:pt x="425" y="825"/>
                </a:cubicBezTo>
                <a:cubicBezTo>
                  <a:pt x="472" y="825"/>
                  <a:pt x="526" y="795"/>
                  <a:pt x="574" y="771"/>
                </a:cubicBezTo>
                <a:cubicBezTo>
                  <a:pt x="622" y="771"/>
                  <a:pt x="675" y="747"/>
                  <a:pt x="723" y="699"/>
                </a:cubicBezTo>
                <a:cubicBezTo>
                  <a:pt x="747" y="645"/>
                  <a:pt x="801" y="622"/>
                  <a:pt x="801" y="574"/>
                </a:cubicBezTo>
                <a:cubicBezTo>
                  <a:pt x="825" y="526"/>
                  <a:pt x="848" y="472"/>
                  <a:pt x="848" y="401"/>
                </a:cubicBezTo>
                <a:cubicBezTo>
                  <a:pt x="825" y="377"/>
                  <a:pt x="825" y="323"/>
                  <a:pt x="825" y="299"/>
                </a:cubicBezTo>
                <a:cubicBezTo>
                  <a:pt x="801" y="228"/>
                  <a:pt x="771" y="174"/>
                  <a:pt x="723" y="126"/>
                </a:cubicBezTo>
                <a:cubicBezTo>
                  <a:pt x="699" y="102"/>
                  <a:pt x="675" y="78"/>
                  <a:pt x="622" y="48"/>
                </a:cubicBezTo>
                <a:cubicBezTo>
                  <a:pt x="574" y="25"/>
                  <a:pt x="502" y="1"/>
                  <a:pt x="4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8" name="Google Shape;1998;p11"/>
          <p:cNvSpPr/>
          <p:nvPr/>
        </p:nvSpPr>
        <p:spPr>
          <a:xfrm>
            <a:off x="1095715" y="106247"/>
            <a:ext cx="99247" cy="99384"/>
          </a:xfrm>
          <a:custGeom>
            <a:avLst/>
            <a:gdLst/>
            <a:ahLst/>
            <a:cxnLst/>
            <a:rect l="l" t="t" r="r" b="b"/>
            <a:pathLst>
              <a:path w="723" h="724" extrusionOk="0">
                <a:moveTo>
                  <a:pt x="377" y="1"/>
                </a:moveTo>
                <a:cubicBezTo>
                  <a:pt x="275" y="1"/>
                  <a:pt x="174" y="48"/>
                  <a:pt x="102" y="126"/>
                </a:cubicBezTo>
                <a:cubicBezTo>
                  <a:pt x="78" y="150"/>
                  <a:pt x="48" y="198"/>
                  <a:pt x="24" y="222"/>
                </a:cubicBezTo>
                <a:cubicBezTo>
                  <a:pt x="24" y="275"/>
                  <a:pt x="1" y="323"/>
                  <a:pt x="1" y="371"/>
                </a:cubicBezTo>
                <a:cubicBezTo>
                  <a:pt x="1" y="472"/>
                  <a:pt x="48" y="544"/>
                  <a:pt x="102" y="622"/>
                </a:cubicBezTo>
                <a:cubicBezTo>
                  <a:pt x="174" y="693"/>
                  <a:pt x="275" y="723"/>
                  <a:pt x="377" y="723"/>
                </a:cubicBezTo>
                <a:cubicBezTo>
                  <a:pt x="448" y="723"/>
                  <a:pt x="550" y="693"/>
                  <a:pt x="621" y="622"/>
                </a:cubicBezTo>
                <a:cubicBezTo>
                  <a:pt x="645" y="598"/>
                  <a:pt x="675" y="544"/>
                  <a:pt x="699" y="496"/>
                </a:cubicBezTo>
                <a:cubicBezTo>
                  <a:pt x="723" y="472"/>
                  <a:pt x="723" y="425"/>
                  <a:pt x="723" y="371"/>
                </a:cubicBezTo>
                <a:cubicBezTo>
                  <a:pt x="723" y="275"/>
                  <a:pt x="699" y="174"/>
                  <a:pt x="621" y="126"/>
                </a:cubicBezTo>
                <a:cubicBezTo>
                  <a:pt x="550" y="48"/>
                  <a:pt x="472" y="1"/>
                  <a:pt x="3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9" name="Google Shape;1999;p11"/>
          <p:cNvSpPr/>
          <p:nvPr/>
        </p:nvSpPr>
        <p:spPr>
          <a:xfrm>
            <a:off x="1475130" y="221829"/>
            <a:ext cx="88676" cy="89500"/>
          </a:xfrm>
          <a:custGeom>
            <a:avLst/>
            <a:gdLst/>
            <a:ahLst/>
            <a:cxnLst/>
            <a:rect l="l" t="t" r="r" b="b"/>
            <a:pathLst>
              <a:path w="646" h="652" extrusionOk="0">
                <a:moveTo>
                  <a:pt x="323" y="0"/>
                </a:moveTo>
                <a:cubicBezTo>
                  <a:pt x="269" y="0"/>
                  <a:pt x="245" y="30"/>
                  <a:pt x="198" y="30"/>
                </a:cubicBezTo>
                <a:cubicBezTo>
                  <a:pt x="150" y="54"/>
                  <a:pt x="120" y="78"/>
                  <a:pt x="96" y="102"/>
                </a:cubicBezTo>
                <a:cubicBezTo>
                  <a:pt x="72" y="126"/>
                  <a:pt x="48" y="180"/>
                  <a:pt x="25" y="203"/>
                </a:cubicBezTo>
                <a:cubicBezTo>
                  <a:pt x="1" y="251"/>
                  <a:pt x="1" y="275"/>
                  <a:pt x="1" y="329"/>
                </a:cubicBezTo>
                <a:cubicBezTo>
                  <a:pt x="1" y="353"/>
                  <a:pt x="1" y="377"/>
                  <a:pt x="25" y="424"/>
                </a:cubicBezTo>
                <a:cubicBezTo>
                  <a:pt x="25" y="478"/>
                  <a:pt x="48" y="526"/>
                  <a:pt x="96" y="550"/>
                </a:cubicBezTo>
                <a:cubicBezTo>
                  <a:pt x="120" y="574"/>
                  <a:pt x="150" y="597"/>
                  <a:pt x="174" y="597"/>
                </a:cubicBezTo>
                <a:cubicBezTo>
                  <a:pt x="222" y="627"/>
                  <a:pt x="269" y="651"/>
                  <a:pt x="323" y="651"/>
                </a:cubicBezTo>
                <a:cubicBezTo>
                  <a:pt x="371" y="651"/>
                  <a:pt x="395" y="651"/>
                  <a:pt x="448" y="627"/>
                </a:cubicBezTo>
                <a:cubicBezTo>
                  <a:pt x="496" y="597"/>
                  <a:pt x="520" y="597"/>
                  <a:pt x="544" y="550"/>
                </a:cubicBezTo>
                <a:cubicBezTo>
                  <a:pt x="568" y="526"/>
                  <a:pt x="598" y="502"/>
                  <a:pt x="622" y="448"/>
                </a:cubicBezTo>
                <a:cubicBezTo>
                  <a:pt x="645" y="424"/>
                  <a:pt x="645" y="377"/>
                  <a:pt x="645" y="329"/>
                </a:cubicBezTo>
                <a:cubicBezTo>
                  <a:pt x="645" y="299"/>
                  <a:pt x="645" y="275"/>
                  <a:pt x="622" y="251"/>
                </a:cubicBezTo>
                <a:cubicBezTo>
                  <a:pt x="622" y="203"/>
                  <a:pt x="598" y="150"/>
                  <a:pt x="544" y="102"/>
                </a:cubicBezTo>
                <a:cubicBezTo>
                  <a:pt x="520" y="78"/>
                  <a:pt x="496" y="78"/>
                  <a:pt x="496" y="54"/>
                </a:cubicBezTo>
                <a:cubicBezTo>
                  <a:pt x="448" y="30"/>
                  <a:pt x="371" y="0"/>
                  <a:pt x="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0" name="Google Shape;2000;p11"/>
          <p:cNvSpPr/>
          <p:nvPr/>
        </p:nvSpPr>
        <p:spPr>
          <a:xfrm>
            <a:off x="1543215" y="-98561"/>
            <a:ext cx="68085" cy="71380"/>
          </a:xfrm>
          <a:custGeom>
            <a:avLst/>
            <a:gdLst/>
            <a:ahLst/>
            <a:cxnLst/>
            <a:rect l="l" t="t" r="r" b="b"/>
            <a:pathLst>
              <a:path w="496" h="520" extrusionOk="0">
                <a:moveTo>
                  <a:pt x="251" y="0"/>
                </a:moveTo>
                <a:cubicBezTo>
                  <a:pt x="221" y="0"/>
                  <a:pt x="173" y="24"/>
                  <a:pt x="149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96"/>
                  <a:pt x="24" y="126"/>
                  <a:pt x="24" y="173"/>
                </a:cubicBezTo>
                <a:cubicBezTo>
                  <a:pt x="0" y="197"/>
                  <a:pt x="0" y="221"/>
                  <a:pt x="0" y="275"/>
                </a:cubicBezTo>
                <a:lnTo>
                  <a:pt x="0" y="323"/>
                </a:lnTo>
                <a:cubicBezTo>
                  <a:pt x="24" y="370"/>
                  <a:pt x="24" y="424"/>
                  <a:pt x="72" y="448"/>
                </a:cubicBezTo>
                <a:cubicBezTo>
                  <a:pt x="72" y="448"/>
                  <a:pt x="102" y="472"/>
                  <a:pt x="126" y="496"/>
                </a:cubicBezTo>
                <a:cubicBezTo>
                  <a:pt x="149" y="496"/>
                  <a:pt x="197" y="520"/>
                  <a:pt x="251" y="520"/>
                </a:cubicBezTo>
                <a:cubicBezTo>
                  <a:pt x="275" y="520"/>
                  <a:pt x="323" y="520"/>
                  <a:pt x="346" y="496"/>
                </a:cubicBezTo>
                <a:cubicBezTo>
                  <a:pt x="370" y="496"/>
                  <a:pt x="400" y="472"/>
                  <a:pt x="424" y="448"/>
                </a:cubicBezTo>
                <a:cubicBezTo>
                  <a:pt x="448" y="424"/>
                  <a:pt x="472" y="394"/>
                  <a:pt x="472" y="370"/>
                </a:cubicBezTo>
                <a:cubicBezTo>
                  <a:pt x="496" y="323"/>
                  <a:pt x="496" y="299"/>
                  <a:pt x="496" y="275"/>
                </a:cubicBezTo>
                <a:lnTo>
                  <a:pt x="496" y="197"/>
                </a:lnTo>
                <a:cubicBezTo>
                  <a:pt x="496" y="150"/>
                  <a:pt x="472" y="126"/>
                  <a:pt x="424" y="72"/>
                </a:cubicBezTo>
                <a:cubicBezTo>
                  <a:pt x="424" y="72"/>
                  <a:pt x="400" y="48"/>
                  <a:pt x="370" y="48"/>
                </a:cubicBezTo>
                <a:cubicBezTo>
                  <a:pt x="346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1" name="Google Shape;2001;p11"/>
          <p:cNvSpPr/>
          <p:nvPr/>
        </p:nvSpPr>
        <p:spPr>
          <a:xfrm>
            <a:off x="1273617" y="548119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2" name="Google Shape;2002;p11"/>
          <p:cNvSpPr/>
          <p:nvPr/>
        </p:nvSpPr>
        <p:spPr>
          <a:xfrm>
            <a:off x="1338271" y="150585"/>
            <a:ext cx="68223" cy="69596"/>
          </a:xfrm>
          <a:custGeom>
            <a:avLst/>
            <a:gdLst/>
            <a:ahLst/>
            <a:cxnLst/>
            <a:rect l="l" t="t" r="r" b="b"/>
            <a:pathLst>
              <a:path w="497" h="507" extrusionOk="0">
                <a:moveTo>
                  <a:pt x="251" y="0"/>
                </a:moveTo>
                <a:cubicBezTo>
                  <a:pt x="222" y="0"/>
                  <a:pt x="174" y="24"/>
                  <a:pt x="150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102"/>
                  <a:pt x="25" y="125"/>
                  <a:pt x="25" y="173"/>
                </a:cubicBezTo>
                <a:cubicBezTo>
                  <a:pt x="1" y="197"/>
                  <a:pt x="1" y="221"/>
                  <a:pt x="1" y="251"/>
                </a:cubicBezTo>
                <a:lnTo>
                  <a:pt x="1" y="322"/>
                </a:lnTo>
                <a:cubicBezTo>
                  <a:pt x="25" y="370"/>
                  <a:pt x="48" y="400"/>
                  <a:pt x="72" y="448"/>
                </a:cubicBezTo>
                <a:cubicBezTo>
                  <a:pt x="102" y="448"/>
                  <a:pt x="102" y="472"/>
                  <a:pt x="126" y="472"/>
                </a:cubicBezTo>
                <a:cubicBezTo>
                  <a:pt x="174" y="496"/>
                  <a:pt x="198" y="496"/>
                  <a:pt x="251" y="496"/>
                </a:cubicBezTo>
                <a:cubicBezTo>
                  <a:pt x="259" y="504"/>
                  <a:pt x="270" y="506"/>
                  <a:pt x="282" y="506"/>
                </a:cubicBezTo>
                <a:cubicBezTo>
                  <a:pt x="305" y="506"/>
                  <a:pt x="331" y="496"/>
                  <a:pt x="347" y="496"/>
                </a:cubicBezTo>
                <a:cubicBezTo>
                  <a:pt x="371" y="472"/>
                  <a:pt x="401" y="472"/>
                  <a:pt x="425" y="448"/>
                </a:cubicBezTo>
                <a:cubicBezTo>
                  <a:pt x="448" y="424"/>
                  <a:pt x="472" y="400"/>
                  <a:pt x="472" y="346"/>
                </a:cubicBezTo>
                <a:cubicBezTo>
                  <a:pt x="496" y="322"/>
                  <a:pt x="496" y="299"/>
                  <a:pt x="496" y="251"/>
                </a:cubicBezTo>
                <a:lnTo>
                  <a:pt x="496" y="197"/>
                </a:lnTo>
                <a:cubicBezTo>
                  <a:pt x="472" y="149"/>
                  <a:pt x="448" y="125"/>
                  <a:pt x="425" y="72"/>
                </a:cubicBezTo>
                <a:cubicBezTo>
                  <a:pt x="401" y="72"/>
                  <a:pt x="401" y="48"/>
                  <a:pt x="371" y="48"/>
                </a:cubicBezTo>
                <a:cubicBezTo>
                  <a:pt x="347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3" name="Google Shape;2003;p11"/>
          <p:cNvSpPr/>
          <p:nvPr/>
        </p:nvSpPr>
        <p:spPr>
          <a:xfrm>
            <a:off x="881024" y="24297"/>
            <a:ext cx="74675" cy="73988"/>
          </a:xfrm>
          <a:custGeom>
            <a:avLst/>
            <a:gdLst/>
            <a:ahLst/>
            <a:cxnLst/>
            <a:rect l="l" t="t" r="r" b="b"/>
            <a:pathLst>
              <a:path w="544" h="539" extrusionOk="0">
                <a:moveTo>
                  <a:pt x="323" y="1"/>
                </a:moveTo>
                <a:cubicBezTo>
                  <a:pt x="269" y="1"/>
                  <a:pt x="245" y="1"/>
                  <a:pt x="221" y="25"/>
                </a:cubicBezTo>
                <a:cubicBezTo>
                  <a:pt x="174" y="25"/>
                  <a:pt x="150" y="48"/>
                  <a:pt x="120" y="72"/>
                </a:cubicBezTo>
                <a:cubicBezTo>
                  <a:pt x="96" y="72"/>
                  <a:pt x="72" y="96"/>
                  <a:pt x="48" y="150"/>
                </a:cubicBezTo>
                <a:cubicBezTo>
                  <a:pt x="24" y="174"/>
                  <a:pt x="24" y="198"/>
                  <a:pt x="24" y="246"/>
                </a:cubicBezTo>
                <a:cubicBezTo>
                  <a:pt x="0" y="275"/>
                  <a:pt x="24" y="299"/>
                  <a:pt x="24" y="347"/>
                </a:cubicBezTo>
                <a:cubicBezTo>
                  <a:pt x="24" y="371"/>
                  <a:pt x="48" y="395"/>
                  <a:pt x="48" y="395"/>
                </a:cubicBezTo>
                <a:cubicBezTo>
                  <a:pt x="72" y="448"/>
                  <a:pt x="96" y="472"/>
                  <a:pt x="150" y="496"/>
                </a:cubicBezTo>
                <a:cubicBezTo>
                  <a:pt x="174" y="520"/>
                  <a:pt x="197" y="520"/>
                  <a:pt x="221" y="520"/>
                </a:cubicBezTo>
                <a:cubicBezTo>
                  <a:pt x="233" y="532"/>
                  <a:pt x="253" y="538"/>
                  <a:pt x="275" y="538"/>
                </a:cubicBezTo>
                <a:cubicBezTo>
                  <a:pt x="297" y="538"/>
                  <a:pt x="323" y="532"/>
                  <a:pt x="347" y="520"/>
                </a:cubicBezTo>
                <a:cubicBezTo>
                  <a:pt x="371" y="520"/>
                  <a:pt x="395" y="520"/>
                  <a:pt x="418" y="496"/>
                </a:cubicBezTo>
                <a:cubicBezTo>
                  <a:pt x="448" y="472"/>
                  <a:pt x="496" y="448"/>
                  <a:pt x="520" y="395"/>
                </a:cubicBezTo>
                <a:cubicBezTo>
                  <a:pt x="520" y="395"/>
                  <a:pt x="520" y="371"/>
                  <a:pt x="544" y="347"/>
                </a:cubicBezTo>
                <a:lnTo>
                  <a:pt x="544" y="222"/>
                </a:lnTo>
                <a:lnTo>
                  <a:pt x="544" y="198"/>
                </a:lnTo>
                <a:cubicBezTo>
                  <a:pt x="520" y="174"/>
                  <a:pt x="520" y="150"/>
                  <a:pt x="496" y="96"/>
                </a:cubicBezTo>
                <a:cubicBezTo>
                  <a:pt x="472" y="72"/>
                  <a:pt x="448" y="48"/>
                  <a:pt x="418" y="48"/>
                </a:cubicBezTo>
                <a:cubicBezTo>
                  <a:pt x="395" y="25"/>
                  <a:pt x="347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4" name="Google Shape;2004;p11"/>
          <p:cNvSpPr/>
          <p:nvPr/>
        </p:nvSpPr>
        <p:spPr>
          <a:xfrm>
            <a:off x="594267" y="320937"/>
            <a:ext cx="54221" cy="51751"/>
          </a:xfrm>
          <a:custGeom>
            <a:avLst/>
            <a:gdLst/>
            <a:ahLst/>
            <a:cxnLst/>
            <a:rect l="l" t="t" r="r" b="b"/>
            <a:pathLst>
              <a:path w="395" h="377" extrusionOk="0">
                <a:moveTo>
                  <a:pt x="173" y="1"/>
                </a:moveTo>
                <a:cubicBezTo>
                  <a:pt x="149" y="1"/>
                  <a:pt x="119" y="1"/>
                  <a:pt x="119" y="25"/>
                </a:cubicBezTo>
                <a:cubicBezTo>
                  <a:pt x="96" y="25"/>
                  <a:pt x="96" y="25"/>
                  <a:pt x="72" y="55"/>
                </a:cubicBezTo>
                <a:cubicBezTo>
                  <a:pt x="72" y="55"/>
                  <a:pt x="48" y="55"/>
                  <a:pt x="48" y="78"/>
                </a:cubicBezTo>
                <a:cubicBezTo>
                  <a:pt x="24" y="78"/>
                  <a:pt x="24" y="102"/>
                  <a:pt x="24" y="126"/>
                </a:cubicBezTo>
                <a:cubicBezTo>
                  <a:pt x="0" y="150"/>
                  <a:pt x="0" y="174"/>
                  <a:pt x="0" y="204"/>
                </a:cubicBezTo>
                <a:lnTo>
                  <a:pt x="0" y="252"/>
                </a:lnTo>
                <a:cubicBezTo>
                  <a:pt x="24" y="252"/>
                  <a:pt x="24" y="275"/>
                  <a:pt x="24" y="275"/>
                </a:cubicBezTo>
                <a:cubicBezTo>
                  <a:pt x="48" y="299"/>
                  <a:pt x="48" y="299"/>
                  <a:pt x="48" y="323"/>
                </a:cubicBezTo>
                <a:cubicBezTo>
                  <a:pt x="72" y="323"/>
                  <a:pt x="72" y="353"/>
                  <a:pt x="96" y="353"/>
                </a:cubicBezTo>
                <a:cubicBezTo>
                  <a:pt x="96" y="353"/>
                  <a:pt x="119" y="377"/>
                  <a:pt x="149" y="377"/>
                </a:cubicBezTo>
                <a:lnTo>
                  <a:pt x="269" y="377"/>
                </a:lnTo>
                <a:lnTo>
                  <a:pt x="322" y="323"/>
                </a:lnTo>
                <a:lnTo>
                  <a:pt x="346" y="299"/>
                </a:lnTo>
                <a:cubicBezTo>
                  <a:pt x="370" y="275"/>
                  <a:pt x="370" y="275"/>
                  <a:pt x="370" y="252"/>
                </a:cubicBezTo>
                <a:cubicBezTo>
                  <a:pt x="394" y="228"/>
                  <a:pt x="394" y="204"/>
                  <a:pt x="394" y="204"/>
                </a:cubicBezTo>
                <a:lnTo>
                  <a:pt x="394" y="150"/>
                </a:lnTo>
                <a:cubicBezTo>
                  <a:pt x="370" y="126"/>
                  <a:pt x="370" y="102"/>
                  <a:pt x="346" y="78"/>
                </a:cubicBezTo>
                <a:lnTo>
                  <a:pt x="322" y="55"/>
                </a:lnTo>
                <a:lnTo>
                  <a:pt x="299" y="25"/>
                </a:lnTo>
                <a:cubicBezTo>
                  <a:pt x="269" y="25"/>
                  <a:pt x="245" y="1"/>
                  <a:pt x="2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5" name="Google Shape;2005;p11"/>
          <p:cNvSpPr/>
          <p:nvPr/>
        </p:nvSpPr>
        <p:spPr>
          <a:xfrm>
            <a:off x="1007175" y="-156762"/>
            <a:ext cx="115719" cy="116543"/>
          </a:xfrm>
          <a:custGeom>
            <a:avLst/>
            <a:gdLst/>
            <a:ahLst/>
            <a:cxnLst/>
            <a:rect l="l" t="t" r="r" b="b"/>
            <a:pathLst>
              <a:path w="843" h="849" extrusionOk="0">
                <a:moveTo>
                  <a:pt x="425" y="0"/>
                </a:moveTo>
                <a:cubicBezTo>
                  <a:pt x="371" y="0"/>
                  <a:pt x="323" y="0"/>
                  <a:pt x="246" y="24"/>
                </a:cubicBezTo>
                <a:cubicBezTo>
                  <a:pt x="198" y="48"/>
                  <a:pt x="174" y="72"/>
                  <a:pt x="126" y="126"/>
                </a:cubicBezTo>
                <a:cubicBezTo>
                  <a:pt x="72" y="150"/>
                  <a:pt x="49" y="197"/>
                  <a:pt x="25" y="251"/>
                </a:cubicBezTo>
                <a:cubicBezTo>
                  <a:pt x="1" y="299"/>
                  <a:pt x="1" y="371"/>
                  <a:pt x="1" y="424"/>
                </a:cubicBezTo>
                <a:cubicBezTo>
                  <a:pt x="1" y="448"/>
                  <a:pt x="1" y="496"/>
                  <a:pt x="25" y="520"/>
                </a:cubicBezTo>
                <a:cubicBezTo>
                  <a:pt x="25" y="597"/>
                  <a:pt x="72" y="669"/>
                  <a:pt x="126" y="723"/>
                </a:cubicBezTo>
                <a:cubicBezTo>
                  <a:pt x="198" y="794"/>
                  <a:pt x="299" y="848"/>
                  <a:pt x="425" y="848"/>
                </a:cubicBezTo>
                <a:cubicBezTo>
                  <a:pt x="472" y="848"/>
                  <a:pt x="544" y="848"/>
                  <a:pt x="598" y="818"/>
                </a:cubicBezTo>
                <a:cubicBezTo>
                  <a:pt x="646" y="794"/>
                  <a:pt x="693" y="771"/>
                  <a:pt x="723" y="723"/>
                </a:cubicBezTo>
                <a:cubicBezTo>
                  <a:pt x="771" y="669"/>
                  <a:pt x="795" y="645"/>
                  <a:pt x="819" y="574"/>
                </a:cubicBezTo>
                <a:cubicBezTo>
                  <a:pt x="843" y="520"/>
                  <a:pt x="843" y="472"/>
                  <a:pt x="843" y="424"/>
                </a:cubicBezTo>
                <a:lnTo>
                  <a:pt x="843" y="299"/>
                </a:lnTo>
                <a:cubicBezTo>
                  <a:pt x="819" y="221"/>
                  <a:pt x="771" y="174"/>
                  <a:pt x="723" y="126"/>
                </a:cubicBezTo>
                <a:cubicBezTo>
                  <a:pt x="646" y="48"/>
                  <a:pt x="544" y="0"/>
                  <a:pt x="4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6" name="Google Shape;2006;p11"/>
          <p:cNvSpPr/>
          <p:nvPr/>
        </p:nvSpPr>
        <p:spPr>
          <a:xfrm>
            <a:off x="1724274" y="256008"/>
            <a:ext cx="71380" cy="63968"/>
          </a:xfrm>
          <a:custGeom>
            <a:avLst/>
            <a:gdLst/>
            <a:ahLst/>
            <a:cxnLst/>
            <a:rect l="l" t="t" r="r" b="b"/>
            <a:pathLst>
              <a:path w="520" h="466" extrusionOk="0">
                <a:moveTo>
                  <a:pt x="271" y="0"/>
                </a:moveTo>
                <a:cubicBezTo>
                  <a:pt x="210" y="0"/>
                  <a:pt x="144" y="20"/>
                  <a:pt x="96" y="50"/>
                </a:cubicBezTo>
                <a:cubicBezTo>
                  <a:pt x="72" y="80"/>
                  <a:pt x="48" y="104"/>
                  <a:pt x="24" y="128"/>
                </a:cubicBezTo>
                <a:cubicBezTo>
                  <a:pt x="1" y="151"/>
                  <a:pt x="1" y="199"/>
                  <a:pt x="1" y="229"/>
                </a:cubicBezTo>
                <a:cubicBezTo>
                  <a:pt x="1" y="277"/>
                  <a:pt x="1" y="301"/>
                  <a:pt x="24" y="348"/>
                </a:cubicBezTo>
                <a:cubicBezTo>
                  <a:pt x="48" y="378"/>
                  <a:pt x="72" y="402"/>
                  <a:pt x="96" y="426"/>
                </a:cubicBezTo>
                <a:cubicBezTo>
                  <a:pt x="142" y="454"/>
                  <a:pt x="203" y="466"/>
                  <a:pt x="261" y="466"/>
                </a:cubicBezTo>
                <a:cubicBezTo>
                  <a:pt x="302" y="466"/>
                  <a:pt x="341" y="460"/>
                  <a:pt x="371" y="450"/>
                </a:cubicBezTo>
                <a:cubicBezTo>
                  <a:pt x="371" y="426"/>
                  <a:pt x="395" y="426"/>
                  <a:pt x="424" y="402"/>
                </a:cubicBezTo>
                <a:cubicBezTo>
                  <a:pt x="472" y="378"/>
                  <a:pt x="520" y="301"/>
                  <a:pt x="520" y="229"/>
                </a:cubicBezTo>
                <a:cubicBezTo>
                  <a:pt x="520" y="175"/>
                  <a:pt x="472" y="104"/>
                  <a:pt x="424" y="80"/>
                </a:cubicBezTo>
                <a:cubicBezTo>
                  <a:pt x="395" y="50"/>
                  <a:pt x="371" y="50"/>
                  <a:pt x="371" y="26"/>
                </a:cubicBezTo>
                <a:cubicBezTo>
                  <a:pt x="343" y="8"/>
                  <a:pt x="308" y="0"/>
                  <a:pt x="2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7" name="Google Shape;2007;p11"/>
          <p:cNvSpPr/>
          <p:nvPr/>
        </p:nvSpPr>
        <p:spPr>
          <a:xfrm>
            <a:off x="1631617" y="584085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8" name="Google Shape;2008;p11"/>
          <p:cNvSpPr/>
          <p:nvPr/>
        </p:nvSpPr>
        <p:spPr>
          <a:xfrm>
            <a:off x="1942259" y="177627"/>
            <a:ext cx="61635" cy="68909"/>
          </a:xfrm>
          <a:custGeom>
            <a:avLst/>
            <a:gdLst/>
            <a:ahLst/>
            <a:cxnLst/>
            <a:rect l="l" t="t" r="r" b="b"/>
            <a:pathLst>
              <a:path w="449" h="502" extrusionOk="0">
                <a:moveTo>
                  <a:pt x="227" y="0"/>
                </a:moveTo>
                <a:cubicBezTo>
                  <a:pt x="204" y="24"/>
                  <a:pt x="180" y="24"/>
                  <a:pt x="150" y="24"/>
                </a:cubicBezTo>
                <a:cubicBezTo>
                  <a:pt x="150" y="24"/>
                  <a:pt x="126" y="24"/>
                  <a:pt x="102" y="54"/>
                </a:cubicBezTo>
                <a:cubicBezTo>
                  <a:pt x="78" y="54"/>
                  <a:pt x="78" y="78"/>
                  <a:pt x="54" y="102"/>
                </a:cubicBezTo>
                <a:cubicBezTo>
                  <a:pt x="30" y="125"/>
                  <a:pt x="30" y="149"/>
                  <a:pt x="1" y="173"/>
                </a:cubicBezTo>
                <a:lnTo>
                  <a:pt x="1" y="227"/>
                </a:lnTo>
                <a:lnTo>
                  <a:pt x="1" y="322"/>
                </a:lnTo>
                <a:cubicBezTo>
                  <a:pt x="30" y="376"/>
                  <a:pt x="30" y="400"/>
                  <a:pt x="54" y="424"/>
                </a:cubicBezTo>
                <a:cubicBezTo>
                  <a:pt x="102" y="472"/>
                  <a:pt x="150" y="502"/>
                  <a:pt x="227" y="502"/>
                </a:cubicBezTo>
                <a:cubicBezTo>
                  <a:pt x="251" y="502"/>
                  <a:pt x="275" y="502"/>
                  <a:pt x="299" y="472"/>
                </a:cubicBezTo>
                <a:cubicBezTo>
                  <a:pt x="329" y="472"/>
                  <a:pt x="353" y="448"/>
                  <a:pt x="377" y="424"/>
                </a:cubicBezTo>
                <a:cubicBezTo>
                  <a:pt x="401" y="400"/>
                  <a:pt x="424" y="376"/>
                  <a:pt x="424" y="322"/>
                </a:cubicBezTo>
                <a:cubicBezTo>
                  <a:pt x="448" y="299"/>
                  <a:pt x="448" y="251"/>
                  <a:pt x="424" y="227"/>
                </a:cubicBezTo>
                <a:lnTo>
                  <a:pt x="424" y="173"/>
                </a:lnTo>
                <a:cubicBezTo>
                  <a:pt x="424" y="149"/>
                  <a:pt x="401" y="125"/>
                  <a:pt x="401" y="125"/>
                </a:cubicBezTo>
                <a:cubicBezTo>
                  <a:pt x="401" y="102"/>
                  <a:pt x="377" y="78"/>
                  <a:pt x="353" y="54"/>
                </a:cubicBezTo>
                <a:cubicBezTo>
                  <a:pt x="329" y="54"/>
                  <a:pt x="329" y="24"/>
                  <a:pt x="299" y="24"/>
                </a:cubicBezTo>
                <a:cubicBezTo>
                  <a:pt x="275" y="24"/>
                  <a:pt x="251" y="0"/>
                  <a:pt x="2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9" name="Google Shape;2009;p11"/>
          <p:cNvSpPr/>
          <p:nvPr/>
        </p:nvSpPr>
        <p:spPr>
          <a:xfrm>
            <a:off x="1962712" y="443931"/>
            <a:ext cx="106659" cy="82088"/>
          </a:xfrm>
          <a:custGeom>
            <a:avLst/>
            <a:gdLst/>
            <a:ahLst/>
            <a:cxnLst/>
            <a:rect l="l" t="t" r="r" b="b"/>
            <a:pathLst>
              <a:path w="777" h="598" extrusionOk="0">
                <a:moveTo>
                  <a:pt x="401" y="0"/>
                </a:moveTo>
                <a:cubicBezTo>
                  <a:pt x="1" y="0"/>
                  <a:pt x="1" y="597"/>
                  <a:pt x="401" y="597"/>
                </a:cubicBezTo>
                <a:cubicBezTo>
                  <a:pt x="777" y="597"/>
                  <a:pt x="777" y="0"/>
                  <a:pt x="4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0" name="Google Shape;2010;p11"/>
          <p:cNvSpPr/>
          <p:nvPr/>
        </p:nvSpPr>
        <p:spPr>
          <a:xfrm>
            <a:off x="996605" y="760476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1" name="Google Shape;2011;p11"/>
          <p:cNvSpPr/>
          <p:nvPr/>
        </p:nvSpPr>
        <p:spPr>
          <a:xfrm>
            <a:off x="1379315" y="840504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2" name="Google Shape;2012;p11"/>
          <p:cNvSpPr/>
          <p:nvPr/>
        </p:nvSpPr>
        <p:spPr>
          <a:xfrm>
            <a:off x="1864428" y="656152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3" name="Google Shape;2013;p11"/>
          <p:cNvSpPr/>
          <p:nvPr/>
        </p:nvSpPr>
        <p:spPr>
          <a:xfrm>
            <a:off x="665509" y="570082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4" name="Google Shape;2014;p11"/>
          <p:cNvSpPr/>
          <p:nvPr/>
        </p:nvSpPr>
        <p:spPr>
          <a:xfrm>
            <a:off x="1245752" y="-259167"/>
            <a:ext cx="92657" cy="88539"/>
          </a:xfrm>
          <a:custGeom>
            <a:avLst/>
            <a:gdLst/>
            <a:ahLst/>
            <a:cxnLst/>
            <a:rect l="l" t="t" r="r" b="b"/>
            <a:pathLst>
              <a:path w="675" h="645" extrusionOk="0">
                <a:moveTo>
                  <a:pt x="328" y="0"/>
                </a:moveTo>
                <a:cubicBezTo>
                  <a:pt x="299" y="0"/>
                  <a:pt x="251" y="0"/>
                  <a:pt x="203" y="24"/>
                </a:cubicBezTo>
                <a:cubicBezTo>
                  <a:pt x="179" y="24"/>
                  <a:pt x="125" y="48"/>
                  <a:pt x="102" y="72"/>
                </a:cubicBezTo>
                <a:cubicBezTo>
                  <a:pt x="78" y="126"/>
                  <a:pt x="54" y="149"/>
                  <a:pt x="54" y="197"/>
                </a:cubicBezTo>
                <a:cubicBezTo>
                  <a:pt x="30" y="221"/>
                  <a:pt x="0" y="275"/>
                  <a:pt x="30" y="323"/>
                </a:cubicBezTo>
                <a:lnTo>
                  <a:pt x="30" y="400"/>
                </a:lnTo>
                <a:cubicBezTo>
                  <a:pt x="54" y="448"/>
                  <a:pt x="78" y="496"/>
                  <a:pt x="102" y="549"/>
                </a:cubicBezTo>
                <a:cubicBezTo>
                  <a:pt x="125" y="549"/>
                  <a:pt x="149" y="573"/>
                  <a:pt x="179" y="597"/>
                </a:cubicBezTo>
                <a:cubicBezTo>
                  <a:pt x="227" y="621"/>
                  <a:pt x="275" y="645"/>
                  <a:pt x="328" y="645"/>
                </a:cubicBezTo>
                <a:cubicBezTo>
                  <a:pt x="376" y="645"/>
                  <a:pt x="424" y="621"/>
                  <a:pt x="448" y="597"/>
                </a:cubicBezTo>
                <a:cubicBezTo>
                  <a:pt x="502" y="597"/>
                  <a:pt x="525" y="573"/>
                  <a:pt x="573" y="549"/>
                </a:cubicBezTo>
                <a:cubicBezTo>
                  <a:pt x="597" y="520"/>
                  <a:pt x="627" y="472"/>
                  <a:pt x="627" y="448"/>
                </a:cubicBezTo>
                <a:cubicBezTo>
                  <a:pt x="651" y="400"/>
                  <a:pt x="675" y="346"/>
                  <a:pt x="651" y="323"/>
                </a:cubicBezTo>
                <a:lnTo>
                  <a:pt x="651" y="221"/>
                </a:lnTo>
                <a:cubicBezTo>
                  <a:pt x="627" y="173"/>
                  <a:pt x="597" y="126"/>
                  <a:pt x="573" y="72"/>
                </a:cubicBezTo>
                <a:cubicBezTo>
                  <a:pt x="549" y="72"/>
                  <a:pt x="525" y="48"/>
                  <a:pt x="502" y="24"/>
                </a:cubicBezTo>
                <a:cubicBezTo>
                  <a:pt x="448" y="0"/>
                  <a:pt x="400" y="0"/>
                  <a:pt x="3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5" name="Google Shape;2015;p11"/>
          <p:cNvSpPr/>
          <p:nvPr/>
        </p:nvSpPr>
        <p:spPr>
          <a:xfrm>
            <a:off x="1843974" y="-64929"/>
            <a:ext cx="115581" cy="116405"/>
          </a:xfrm>
          <a:custGeom>
            <a:avLst/>
            <a:gdLst/>
            <a:ahLst/>
            <a:cxnLst/>
            <a:rect l="l" t="t" r="r" b="b"/>
            <a:pathLst>
              <a:path w="842" h="848" extrusionOk="0">
                <a:moveTo>
                  <a:pt x="418" y="0"/>
                </a:moveTo>
                <a:cubicBezTo>
                  <a:pt x="370" y="0"/>
                  <a:pt x="323" y="0"/>
                  <a:pt x="269" y="54"/>
                </a:cubicBezTo>
                <a:cubicBezTo>
                  <a:pt x="221" y="54"/>
                  <a:pt x="173" y="78"/>
                  <a:pt x="120" y="125"/>
                </a:cubicBezTo>
                <a:cubicBezTo>
                  <a:pt x="96" y="149"/>
                  <a:pt x="72" y="203"/>
                  <a:pt x="48" y="251"/>
                </a:cubicBezTo>
                <a:cubicBezTo>
                  <a:pt x="24" y="299"/>
                  <a:pt x="0" y="352"/>
                  <a:pt x="24" y="424"/>
                </a:cubicBezTo>
                <a:lnTo>
                  <a:pt x="24" y="525"/>
                </a:lnTo>
                <a:cubicBezTo>
                  <a:pt x="48" y="597"/>
                  <a:pt x="72" y="675"/>
                  <a:pt x="120" y="722"/>
                </a:cubicBezTo>
                <a:cubicBezTo>
                  <a:pt x="173" y="722"/>
                  <a:pt x="197" y="746"/>
                  <a:pt x="221" y="776"/>
                </a:cubicBezTo>
                <a:cubicBezTo>
                  <a:pt x="269" y="824"/>
                  <a:pt x="346" y="824"/>
                  <a:pt x="418" y="848"/>
                </a:cubicBezTo>
                <a:cubicBezTo>
                  <a:pt x="496" y="848"/>
                  <a:pt x="543" y="824"/>
                  <a:pt x="597" y="800"/>
                </a:cubicBezTo>
                <a:cubicBezTo>
                  <a:pt x="645" y="776"/>
                  <a:pt x="693" y="746"/>
                  <a:pt x="717" y="722"/>
                </a:cubicBezTo>
                <a:cubicBezTo>
                  <a:pt x="770" y="675"/>
                  <a:pt x="794" y="627"/>
                  <a:pt x="818" y="573"/>
                </a:cubicBezTo>
                <a:cubicBezTo>
                  <a:pt x="842" y="525"/>
                  <a:pt x="842" y="478"/>
                  <a:pt x="842" y="424"/>
                </a:cubicBezTo>
                <a:cubicBezTo>
                  <a:pt x="842" y="376"/>
                  <a:pt x="842" y="352"/>
                  <a:pt x="818" y="299"/>
                </a:cubicBezTo>
                <a:cubicBezTo>
                  <a:pt x="818" y="251"/>
                  <a:pt x="770" y="179"/>
                  <a:pt x="717" y="125"/>
                </a:cubicBezTo>
                <a:cubicBezTo>
                  <a:pt x="693" y="102"/>
                  <a:pt x="669" y="78"/>
                  <a:pt x="645" y="54"/>
                </a:cubicBezTo>
                <a:cubicBezTo>
                  <a:pt x="567" y="30"/>
                  <a:pt x="496" y="0"/>
                  <a:pt x="4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6" name="Google Shape;2016;p11"/>
          <p:cNvSpPr/>
          <p:nvPr/>
        </p:nvSpPr>
        <p:spPr>
          <a:xfrm>
            <a:off x="2143908" y="297190"/>
            <a:ext cx="64792" cy="55045"/>
          </a:xfrm>
          <a:custGeom>
            <a:avLst/>
            <a:gdLst/>
            <a:ahLst/>
            <a:cxnLst/>
            <a:rect l="l" t="t" r="r" b="b"/>
            <a:pathLst>
              <a:path w="472" h="401" extrusionOk="0">
                <a:moveTo>
                  <a:pt x="227" y="1"/>
                </a:moveTo>
                <a:cubicBezTo>
                  <a:pt x="173" y="1"/>
                  <a:pt x="125" y="25"/>
                  <a:pt x="78" y="78"/>
                </a:cubicBezTo>
                <a:cubicBezTo>
                  <a:pt x="78" y="78"/>
                  <a:pt x="54" y="102"/>
                  <a:pt x="54" y="126"/>
                </a:cubicBezTo>
                <a:cubicBezTo>
                  <a:pt x="0" y="174"/>
                  <a:pt x="0" y="251"/>
                  <a:pt x="54" y="299"/>
                </a:cubicBezTo>
                <a:lnTo>
                  <a:pt x="78" y="323"/>
                </a:lnTo>
                <a:cubicBezTo>
                  <a:pt x="102" y="377"/>
                  <a:pt x="173" y="401"/>
                  <a:pt x="227" y="401"/>
                </a:cubicBezTo>
                <a:cubicBezTo>
                  <a:pt x="275" y="401"/>
                  <a:pt x="299" y="401"/>
                  <a:pt x="352" y="377"/>
                </a:cubicBezTo>
                <a:lnTo>
                  <a:pt x="400" y="377"/>
                </a:lnTo>
                <a:cubicBezTo>
                  <a:pt x="400" y="347"/>
                  <a:pt x="424" y="323"/>
                  <a:pt x="448" y="323"/>
                </a:cubicBezTo>
                <a:cubicBezTo>
                  <a:pt x="472" y="275"/>
                  <a:pt x="472" y="251"/>
                  <a:pt x="472" y="198"/>
                </a:cubicBezTo>
                <a:cubicBezTo>
                  <a:pt x="472" y="174"/>
                  <a:pt x="472" y="150"/>
                  <a:pt x="448" y="102"/>
                </a:cubicBezTo>
                <a:cubicBezTo>
                  <a:pt x="424" y="78"/>
                  <a:pt x="376" y="25"/>
                  <a:pt x="352" y="25"/>
                </a:cubicBezTo>
                <a:cubicBezTo>
                  <a:pt x="299" y="25"/>
                  <a:pt x="275" y="1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7" name="Google Shape;2017;p11"/>
          <p:cNvSpPr/>
          <p:nvPr/>
        </p:nvSpPr>
        <p:spPr>
          <a:xfrm>
            <a:off x="1194823" y="352098"/>
            <a:ext cx="68223" cy="64929"/>
          </a:xfrm>
          <a:custGeom>
            <a:avLst/>
            <a:gdLst/>
            <a:ahLst/>
            <a:cxnLst/>
            <a:rect l="l" t="t" r="r" b="b"/>
            <a:pathLst>
              <a:path w="497" h="473" extrusionOk="0">
                <a:moveTo>
                  <a:pt x="252" y="1"/>
                </a:moveTo>
                <a:cubicBezTo>
                  <a:pt x="222" y="1"/>
                  <a:pt x="174" y="1"/>
                  <a:pt x="150" y="25"/>
                </a:cubicBezTo>
                <a:cubicBezTo>
                  <a:pt x="126" y="25"/>
                  <a:pt x="102" y="48"/>
                  <a:pt x="73" y="72"/>
                </a:cubicBezTo>
                <a:cubicBezTo>
                  <a:pt x="49" y="96"/>
                  <a:pt x="49" y="126"/>
                  <a:pt x="25" y="150"/>
                </a:cubicBezTo>
                <a:cubicBezTo>
                  <a:pt x="25" y="174"/>
                  <a:pt x="1" y="198"/>
                  <a:pt x="25" y="222"/>
                </a:cubicBezTo>
                <a:lnTo>
                  <a:pt x="25" y="299"/>
                </a:lnTo>
                <a:cubicBezTo>
                  <a:pt x="25" y="323"/>
                  <a:pt x="49" y="371"/>
                  <a:pt x="73" y="395"/>
                </a:cubicBezTo>
                <a:cubicBezTo>
                  <a:pt x="102" y="395"/>
                  <a:pt x="126" y="425"/>
                  <a:pt x="126" y="425"/>
                </a:cubicBezTo>
                <a:cubicBezTo>
                  <a:pt x="174" y="448"/>
                  <a:pt x="198" y="472"/>
                  <a:pt x="252" y="472"/>
                </a:cubicBezTo>
                <a:cubicBezTo>
                  <a:pt x="252" y="472"/>
                  <a:pt x="276" y="472"/>
                  <a:pt x="276" y="448"/>
                </a:cubicBezTo>
                <a:cubicBezTo>
                  <a:pt x="323" y="448"/>
                  <a:pt x="347" y="448"/>
                  <a:pt x="371" y="425"/>
                </a:cubicBezTo>
                <a:cubicBezTo>
                  <a:pt x="371" y="425"/>
                  <a:pt x="401" y="395"/>
                  <a:pt x="425" y="395"/>
                </a:cubicBezTo>
                <a:lnTo>
                  <a:pt x="425" y="371"/>
                </a:lnTo>
                <a:cubicBezTo>
                  <a:pt x="449" y="371"/>
                  <a:pt x="473" y="347"/>
                  <a:pt x="473" y="323"/>
                </a:cubicBezTo>
                <a:cubicBezTo>
                  <a:pt x="496" y="299"/>
                  <a:pt x="496" y="245"/>
                  <a:pt x="496" y="222"/>
                </a:cubicBezTo>
                <a:lnTo>
                  <a:pt x="496" y="174"/>
                </a:lnTo>
                <a:cubicBezTo>
                  <a:pt x="473" y="150"/>
                  <a:pt x="449" y="96"/>
                  <a:pt x="425" y="72"/>
                </a:cubicBezTo>
                <a:cubicBezTo>
                  <a:pt x="401" y="48"/>
                  <a:pt x="371" y="48"/>
                  <a:pt x="371" y="25"/>
                </a:cubicBezTo>
                <a:cubicBezTo>
                  <a:pt x="347" y="25"/>
                  <a:pt x="323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8" name="Google Shape;2018;p11"/>
          <p:cNvSpPr/>
          <p:nvPr/>
        </p:nvSpPr>
        <p:spPr>
          <a:xfrm>
            <a:off x="10630884" y="318566"/>
            <a:ext cx="1202227" cy="1046133"/>
          </a:xfrm>
          <a:custGeom>
            <a:avLst/>
            <a:gdLst/>
            <a:ahLst/>
            <a:cxnLst/>
            <a:rect l="l" t="t" r="r" b="b"/>
            <a:pathLst>
              <a:path w="10621" h="9242" extrusionOk="0">
                <a:moveTo>
                  <a:pt x="4829" y="0"/>
                </a:moveTo>
                <a:cubicBezTo>
                  <a:pt x="4380" y="0"/>
                  <a:pt x="3946" y="59"/>
                  <a:pt x="3558" y="188"/>
                </a:cubicBezTo>
                <a:cubicBezTo>
                  <a:pt x="2239" y="636"/>
                  <a:pt x="1218" y="1758"/>
                  <a:pt x="824" y="3102"/>
                </a:cubicBezTo>
                <a:cubicBezTo>
                  <a:pt x="0" y="6009"/>
                  <a:pt x="1845" y="8176"/>
                  <a:pt x="3934" y="8970"/>
                </a:cubicBezTo>
                <a:cubicBezTo>
                  <a:pt x="4419" y="9154"/>
                  <a:pt x="4931" y="9241"/>
                  <a:pt x="5445" y="9241"/>
                </a:cubicBezTo>
                <a:cubicBezTo>
                  <a:pt x="7147" y="9241"/>
                  <a:pt x="8864" y="8287"/>
                  <a:pt x="9630" y="6755"/>
                </a:cubicBezTo>
                <a:cubicBezTo>
                  <a:pt x="10621" y="4767"/>
                  <a:pt x="9875" y="2081"/>
                  <a:pt x="7988" y="887"/>
                </a:cubicBezTo>
                <a:cubicBezTo>
                  <a:pt x="7139" y="356"/>
                  <a:pt x="5936" y="0"/>
                  <a:pt x="48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9" name="Google Shape;2019;p11"/>
          <p:cNvSpPr/>
          <p:nvPr/>
        </p:nvSpPr>
        <p:spPr>
          <a:xfrm rot="7885463">
            <a:off x="10294405" y="1151189"/>
            <a:ext cx="1373575" cy="857553"/>
          </a:xfrm>
          <a:custGeom>
            <a:avLst/>
            <a:gdLst/>
            <a:ahLst/>
            <a:cxnLst/>
            <a:rect l="l" t="t" r="r" b="b"/>
            <a:pathLst>
              <a:path w="11619" h="7254" extrusionOk="0">
                <a:moveTo>
                  <a:pt x="5831" y="0"/>
                </a:moveTo>
                <a:cubicBezTo>
                  <a:pt x="4796" y="0"/>
                  <a:pt x="3778" y="272"/>
                  <a:pt x="2866" y="843"/>
                </a:cubicBezTo>
                <a:cubicBezTo>
                  <a:pt x="1523" y="1666"/>
                  <a:pt x="526" y="3057"/>
                  <a:pt x="150" y="4574"/>
                </a:cubicBezTo>
                <a:cubicBezTo>
                  <a:pt x="54" y="4950"/>
                  <a:pt x="1" y="5344"/>
                  <a:pt x="1" y="5720"/>
                </a:cubicBezTo>
                <a:cubicBezTo>
                  <a:pt x="1" y="5845"/>
                  <a:pt x="78" y="5965"/>
                  <a:pt x="204" y="5995"/>
                </a:cubicBezTo>
                <a:cubicBezTo>
                  <a:pt x="216" y="5997"/>
                  <a:pt x="229" y="5998"/>
                  <a:pt x="242" y="5998"/>
                </a:cubicBezTo>
                <a:cubicBezTo>
                  <a:pt x="362" y="5998"/>
                  <a:pt x="502" y="5905"/>
                  <a:pt x="502" y="5792"/>
                </a:cubicBezTo>
                <a:cubicBezTo>
                  <a:pt x="526" y="4275"/>
                  <a:pt x="1248" y="2831"/>
                  <a:pt x="2365" y="1816"/>
                </a:cubicBezTo>
                <a:cubicBezTo>
                  <a:pt x="2938" y="1314"/>
                  <a:pt x="3583" y="944"/>
                  <a:pt x="4305" y="717"/>
                </a:cubicBezTo>
                <a:cubicBezTo>
                  <a:pt x="4794" y="568"/>
                  <a:pt x="5294" y="495"/>
                  <a:pt x="5798" y="495"/>
                </a:cubicBezTo>
                <a:cubicBezTo>
                  <a:pt x="6038" y="495"/>
                  <a:pt x="6279" y="511"/>
                  <a:pt x="6520" y="544"/>
                </a:cubicBezTo>
                <a:cubicBezTo>
                  <a:pt x="8012" y="741"/>
                  <a:pt x="9433" y="1541"/>
                  <a:pt x="10299" y="2783"/>
                </a:cubicBezTo>
                <a:cubicBezTo>
                  <a:pt x="10776" y="3457"/>
                  <a:pt x="11099" y="4299"/>
                  <a:pt x="10973" y="5123"/>
                </a:cubicBezTo>
                <a:cubicBezTo>
                  <a:pt x="10926" y="5422"/>
                  <a:pt x="10848" y="5696"/>
                  <a:pt x="10699" y="5965"/>
                </a:cubicBezTo>
                <a:cubicBezTo>
                  <a:pt x="10651" y="6114"/>
                  <a:pt x="10573" y="6239"/>
                  <a:pt x="10502" y="6365"/>
                </a:cubicBezTo>
                <a:cubicBezTo>
                  <a:pt x="10400" y="6490"/>
                  <a:pt x="10329" y="6562"/>
                  <a:pt x="10227" y="6639"/>
                </a:cubicBezTo>
                <a:cubicBezTo>
                  <a:pt x="10203" y="6663"/>
                  <a:pt x="10179" y="6687"/>
                  <a:pt x="10150" y="6687"/>
                </a:cubicBezTo>
                <a:cubicBezTo>
                  <a:pt x="10150" y="6687"/>
                  <a:pt x="10150" y="6687"/>
                  <a:pt x="10150" y="6687"/>
                </a:cubicBezTo>
                <a:lnTo>
                  <a:pt x="10150" y="6687"/>
                </a:lnTo>
                <a:cubicBezTo>
                  <a:pt x="10138" y="6699"/>
                  <a:pt x="10138" y="6705"/>
                  <a:pt x="10141" y="6705"/>
                </a:cubicBezTo>
                <a:cubicBezTo>
                  <a:pt x="10142" y="6705"/>
                  <a:pt x="10143" y="6705"/>
                  <a:pt x="10144" y="6703"/>
                </a:cubicBezTo>
                <a:lnTo>
                  <a:pt x="10144" y="6703"/>
                </a:lnTo>
                <a:cubicBezTo>
                  <a:pt x="10137" y="6711"/>
                  <a:pt x="10126" y="6711"/>
                  <a:pt x="10126" y="6711"/>
                </a:cubicBezTo>
                <a:cubicBezTo>
                  <a:pt x="10102" y="6741"/>
                  <a:pt x="10078" y="6741"/>
                  <a:pt x="10030" y="6765"/>
                </a:cubicBezTo>
                <a:cubicBezTo>
                  <a:pt x="10046" y="6757"/>
                  <a:pt x="10048" y="6754"/>
                  <a:pt x="10043" y="6754"/>
                </a:cubicBezTo>
                <a:cubicBezTo>
                  <a:pt x="10032" y="6754"/>
                  <a:pt x="9992" y="6765"/>
                  <a:pt x="9976" y="6765"/>
                </a:cubicBezTo>
                <a:lnTo>
                  <a:pt x="9953" y="6765"/>
                </a:lnTo>
                <a:cubicBezTo>
                  <a:pt x="9953" y="6765"/>
                  <a:pt x="9921" y="6754"/>
                  <a:pt x="9914" y="6754"/>
                </a:cubicBezTo>
                <a:cubicBezTo>
                  <a:pt x="9910" y="6754"/>
                  <a:pt x="9913" y="6757"/>
                  <a:pt x="9929" y="6765"/>
                </a:cubicBezTo>
                <a:cubicBezTo>
                  <a:pt x="9881" y="6741"/>
                  <a:pt x="9851" y="6741"/>
                  <a:pt x="9827" y="6711"/>
                </a:cubicBezTo>
                <a:cubicBezTo>
                  <a:pt x="9803" y="6711"/>
                  <a:pt x="9779" y="6687"/>
                  <a:pt x="9779" y="6687"/>
                </a:cubicBezTo>
                <a:cubicBezTo>
                  <a:pt x="9771" y="6683"/>
                  <a:pt x="9766" y="6681"/>
                  <a:pt x="9762" y="6680"/>
                </a:cubicBezTo>
                <a:lnTo>
                  <a:pt x="9762" y="6680"/>
                </a:lnTo>
                <a:cubicBezTo>
                  <a:pt x="9762" y="6677"/>
                  <a:pt x="9760" y="6672"/>
                  <a:pt x="9756" y="6663"/>
                </a:cubicBezTo>
                <a:lnTo>
                  <a:pt x="9732" y="6639"/>
                </a:lnTo>
                <a:cubicBezTo>
                  <a:pt x="9732" y="6615"/>
                  <a:pt x="9732" y="6639"/>
                  <a:pt x="9702" y="6592"/>
                </a:cubicBezTo>
                <a:cubicBezTo>
                  <a:pt x="9678" y="6538"/>
                  <a:pt x="9678" y="6490"/>
                  <a:pt x="9678" y="6413"/>
                </a:cubicBezTo>
                <a:cubicBezTo>
                  <a:pt x="9654" y="6293"/>
                  <a:pt x="9678" y="6144"/>
                  <a:pt x="9702" y="5995"/>
                </a:cubicBezTo>
                <a:cubicBezTo>
                  <a:pt x="9732" y="5619"/>
                  <a:pt x="9756" y="5296"/>
                  <a:pt x="9678" y="4950"/>
                </a:cubicBezTo>
                <a:cubicBezTo>
                  <a:pt x="9606" y="4574"/>
                  <a:pt x="9481" y="4204"/>
                  <a:pt x="9284" y="3851"/>
                </a:cubicBezTo>
                <a:cubicBezTo>
                  <a:pt x="8573" y="2527"/>
                  <a:pt x="7186" y="1630"/>
                  <a:pt x="5678" y="1630"/>
                </a:cubicBezTo>
                <a:cubicBezTo>
                  <a:pt x="5603" y="1630"/>
                  <a:pt x="5527" y="1632"/>
                  <a:pt x="5451" y="1637"/>
                </a:cubicBezTo>
                <a:cubicBezTo>
                  <a:pt x="3911" y="1714"/>
                  <a:pt x="2419" y="2735"/>
                  <a:pt x="1822" y="4174"/>
                </a:cubicBezTo>
                <a:cubicBezTo>
                  <a:pt x="1642" y="4622"/>
                  <a:pt x="1571" y="5147"/>
                  <a:pt x="1822" y="5571"/>
                </a:cubicBezTo>
                <a:cubicBezTo>
                  <a:pt x="1988" y="5832"/>
                  <a:pt x="2284" y="5995"/>
                  <a:pt x="2591" y="5995"/>
                </a:cubicBezTo>
                <a:cubicBezTo>
                  <a:pt x="2691" y="5995"/>
                  <a:pt x="2792" y="5978"/>
                  <a:pt x="2890" y="5941"/>
                </a:cubicBezTo>
                <a:cubicBezTo>
                  <a:pt x="3236" y="5816"/>
                  <a:pt x="3463" y="5469"/>
                  <a:pt x="3660" y="5171"/>
                </a:cubicBezTo>
                <a:cubicBezTo>
                  <a:pt x="3857" y="4848"/>
                  <a:pt x="4108" y="4574"/>
                  <a:pt x="4407" y="4323"/>
                </a:cubicBezTo>
                <a:cubicBezTo>
                  <a:pt x="4843" y="3982"/>
                  <a:pt x="5394" y="3759"/>
                  <a:pt x="5951" y="3759"/>
                </a:cubicBezTo>
                <a:cubicBezTo>
                  <a:pt x="6125" y="3759"/>
                  <a:pt x="6300" y="3781"/>
                  <a:pt x="6472" y="3828"/>
                </a:cubicBezTo>
                <a:cubicBezTo>
                  <a:pt x="7141" y="4001"/>
                  <a:pt x="7762" y="4574"/>
                  <a:pt x="7887" y="5248"/>
                </a:cubicBezTo>
                <a:cubicBezTo>
                  <a:pt x="7965" y="5547"/>
                  <a:pt x="7941" y="5893"/>
                  <a:pt x="7714" y="6114"/>
                </a:cubicBezTo>
                <a:cubicBezTo>
                  <a:pt x="7661" y="6154"/>
                  <a:pt x="7605" y="6177"/>
                  <a:pt x="7539" y="6177"/>
                </a:cubicBezTo>
                <a:cubicBezTo>
                  <a:pt x="7515" y="6177"/>
                  <a:pt x="7490" y="6174"/>
                  <a:pt x="7463" y="6168"/>
                </a:cubicBezTo>
                <a:cubicBezTo>
                  <a:pt x="7344" y="6114"/>
                  <a:pt x="7266" y="5965"/>
                  <a:pt x="7195" y="5845"/>
                </a:cubicBezTo>
                <a:cubicBezTo>
                  <a:pt x="7093" y="5642"/>
                  <a:pt x="7015" y="5469"/>
                  <a:pt x="6896" y="5296"/>
                </a:cubicBezTo>
                <a:cubicBezTo>
                  <a:pt x="6747" y="5123"/>
                  <a:pt x="6568" y="4974"/>
                  <a:pt x="6371" y="4872"/>
                </a:cubicBezTo>
                <a:cubicBezTo>
                  <a:pt x="6182" y="4752"/>
                  <a:pt x="5956" y="4688"/>
                  <a:pt x="5728" y="4688"/>
                </a:cubicBezTo>
                <a:cubicBezTo>
                  <a:pt x="5538" y="4688"/>
                  <a:pt x="5348" y="4732"/>
                  <a:pt x="5177" y="4825"/>
                </a:cubicBezTo>
                <a:cubicBezTo>
                  <a:pt x="4830" y="5045"/>
                  <a:pt x="4580" y="5398"/>
                  <a:pt x="4627" y="5816"/>
                </a:cubicBezTo>
                <a:cubicBezTo>
                  <a:pt x="4641" y="5964"/>
                  <a:pt x="4749" y="6029"/>
                  <a:pt x="4861" y="6029"/>
                </a:cubicBezTo>
                <a:cubicBezTo>
                  <a:pt x="4998" y="6029"/>
                  <a:pt x="5142" y="5932"/>
                  <a:pt x="5129" y="5768"/>
                </a:cubicBezTo>
                <a:cubicBezTo>
                  <a:pt x="5075" y="5445"/>
                  <a:pt x="5427" y="5195"/>
                  <a:pt x="5726" y="5171"/>
                </a:cubicBezTo>
                <a:cubicBezTo>
                  <a:pt x="6096" y="5171"/>
                  <a:pt x="6418" y="5469"/>
                  <a:pt x="6621" y="5792"/>
                </a:cubicBezTo>
                <a:cubicBezTo>
                  <a:pt x="6818" y="6144"/>
                  <a:pt x="6968" y="6562"/>
                  <a:pt x="7415" y="6663"/>
                </a:cubicBezTo>
                <a:cubicBezTo>
                  <a:pt x="7459" y="6672"/>
                  <a:pt x="7502" y="6677"/>
                  <a:pt x="7544" y="6677"/>
                </a:cubicBezTo>
                <a:cubicBezTo>
                  <a:pt x="7864" y="6677"/>
                  <a:pt x="8134" y="6429"/>
                  <a:pt x="8287" y="6144"/>
                </a:cubicBezTo>
                <a:cubicBezTo>
                  <a:pt x="8633" y="5445"/>
                  <a:pt x="8287" y="4574"/>
                  <a:pt x="7791" y="4054"/>
                </a:cubicBezTo>
                <a:cubicBezTo>
                  <a:pt x="7293" y="3535"/>
                  <a:pt x="6605" y="3260"/>
                  <a:pt x="5896" y="3260"/>
                </a:cubicBezTo>
                <a:cubicBezTo>
                  <a:pt x="5790" y="3260"/>
                  <a:pt x="5683" y="3266"/>
                  <a:pt x="5577" y="3278"/>
                </a:cubicBezTo>
                <a:cubicBezTo>
                  <a:pt x="4753" y="3404"/>
                  <a:pt x="4007" y="3875"/>
                  <a:pt x="3487" y="4550"/>
                </a:cubicBezTo>
                <a:cubicBezTo>
                  <a:pt x="3284" y="4825"/>
                  <a:pt x="3135" y="5171"/>
                  <a:pt x="2866" y="5398"/>
                </a:cubicBezTo>
                <a:cubicBezTo>
                  <a:pt x="2763" y="5457"/>
                  <a:pt x="2676" y="5499"/>
                  <a:pt x="2565" y="5499"/>
                </a:cubicBezTo>
                <a:cubicBezTo>
                  <a:pt x="2542" y="5499"/>
                  <a:pt x="2517" y="5497"/>
                  <a:pt x="2490" y="5493"/>
                </a:cubicBezTo>
                <a:cubicBezTo>
                  <a:pt x="2341" y="5469"/>
                  <a:pt x="2239" y="5320"/>
                  <a:pt x="2192" y="5171"/>
                </a:cubicBezTo>
                <a:cubicBezTo>
                  <a:pt x="2042" y="4801"/>
                  <a:pt x="2293" y="4323"/>
                  <a:pt x="2466" y="4001"/>
                </a:cubicBezTo>
                <a:cubicBezTo>
                  <a:pt x="2639" y="3678"/>
                  <a:pt x="2890" y="3380"/>
                  <a:pt x="3135" y="3129"/>
                </a:cubicBezTo>
                <a:cubicBezTo>
                  <a:pt x="3708" y="2634"/>
                  <a:pt x="4407" y="2287"/>
                  <a:pt x="5153" y="2162"/>
                </a:cubicBezTo>
                <a:cubicBezTo>
                  <a:pt x="5319" y="2137"/>
                  <a:pt x="5485" y="2125"/>
                  <a:pt x="5650" y="2125"/>
                </a:cubicBezTo>
                <a:cubicBezTo>
                  <a:pt x="6972" y="2125"/>
                  <a:pt x="8239" y="2908"/>
                  <a:pt x="8860" y="4102"/>
                </a:cubicBezTo>
                <a:cubicBezTo>
                  <a:pt x="9033" y="4448"/>
                  <a:pt x="9159" y="4801"/>
                  <a:pt x="9230" y="5171"/>
                </a:cubicBezTo>
                <a:cubicBezTo>
                  <a:pt x="9284" y="5493"/>
                  <a:pt x="9206" y="5792"/>
                  <a:pt x="9182" y="6114"/>
                </a:cubicBezTo>
                <a:cubicBezTo>
                  <a:pt x="9159" y="6466"/>
                  <a:pt x="9182" y="6813"/>
                  <a:pt x="9457" y="7063"/>
                </a:cubicBezTo>
                <a:cubicBezTo>
                  <a:pt x="9598" y="7188"/>
                  <a:pt x="9791" y="7253"/>
                  <a:pt x="9982" y="7253"/>
                </a:cubicBezTo>
                <a:cubicBezTo>
                  <a:pt x="10092" y="7253"/>
                  <a:pt x="10201" y="7232"/>
                  <a:pt x="10299" y="7189"/>
                </a:cubicBezTo>
                <a:cubicBezTo>
                  <a:pt x="10573" y="7063"/>
                  <a:pt x="10800" y="6813"/>
                  <a:pt x="10950" y="6562"/>
                </a:cubicBezTo>
                <a:cubicBezTo>
                  <a:pt x="11147" y="6263"/>
                  <a:pt x="11272" y="5965"/>
                  <a:pt x="11373" y="5642"/>
                </a:cubicBezTo>
                <a:cubicBezTo>
                  <a:pt x="11618" y="4825"/>
                  <a:pt x="11493" y="3977"/>
                  <a:pt x="11123" y="3207"/>
                </a:cubicBezTo>
                <a:cubicBezTo>
                  <a:pt x="10424" y="1738"/>
                  <a:pt x="9009" y="669"/>
                  <a:pt x="7463" y="222"/>
                </a:cubicBezTo>
                <a:cubicBezTo>
                  <a:pt x="6924" y="76"/>
                  <a:pt x="6375" y="0"/>
                  <a:pt x="58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0" name="Google Shape;2020;p11"/>
          <p:cNvSpPr/>
          <p:nvPr/>
        </p:nvSpPr>
        <p:spPr>
          <a:xfrm rot="-2860879">
            <a:off x="8623141" y="-68007"/>
            <a:ext cx="1593104" cy="1575984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928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4" name="Google Shape;2024;p13"/>
          <p:cNvSpPr txBox="1">
            <a:spLocks noGrp="1"/>
          </p:cNvSpPr>
          <p:nvPr>
            <p:ph type="subTitle" idx="1"/>
          </p:nvPr>
        </p:nvSpPr>
        <p:spPr>
          <a:xfrm>
            <a:off x="2758751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25" name="Google Shape;2025;p13"/>
          <p:cNvSpPr txBox="1">
            <a:spLocks noGrp="1"/>
          </p:cNvSpPr>
          <p:nvPr>
            <p:ph type="title" idx="2"/>
          </p:nvPr>
        </p:nvSpPr>
        <p:spPr>
          <a:xfrm>
            <a:off x="2758751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6" name="Google Shape;2026;p13"/>
          <p:cNvSpPr txBox="1">
            <a:spLocks noGrp="1"/>
          </p:cNvSpPr>
          <p:nvPr>
            <p:ph type="title" idx="3" hasCustomPrompt="1"/>
          </p:nvPr>
        </p:nvSpPr>
        <p:spPr>
          <a:xfrm>
            <a:off x="2758800" y="1972081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27" name="Google Shape;2027;p13"/>
          <p:cNvSpPr txBox="1">
            <a:spLocks noGrp="1"/>
          </p:cNvSpPr>
          <p:nvPr>
            <p:ph type="subTitle" idx="4"/>
          </p:nvPr>
        </p:nvSpPr>
        <p:spPr>
          <a:xfrm>
            <a:off x="6345244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28" name="Google Shape;2028;p13"/>
          <p:cNvSpPr txBox="1">
            <a:spLocks noGrp="1"/>
          </p:cNvSpPr>
          <p:nvPr>
            <p:ph type="title" idx="5"/>
          </p:nvPr>
        </p:nvSpPr>
        <p:spPr>
          <a:xfrm>
            <a:off x="6345248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9" name="Google Shape;2029;p13"/>
          <p:cNvSpPr txBox="1">
            <a:spLocks noGrp="1"/>
          </p:cNvSpPr>
          <p:nvPr>
            <p:ph type="title" idx="6" hasCustomPrompt="1"/>
          </p:nvPr>
        </p:nvSpPr>
        <p:spPr>
          <a:xfrm>
            <a:off x="6345261" y="19719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0" name="Google Shape;2030;p13"/>
          <p:cNvSpPr txBox="1">
            <a:spLocks noGrp="1"/>
          </p:cNvSpPr>
          <p:nvPr>
            <p:ph type="subTitle" idx="7"/>
          </p:nvPr>
        </p:nvSpPr>
        <p:spPr>
          <a:xfrm>
            <a:off x="2758751" y="54094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31" name="Google Shape;2031;p13"/>
          <p:cNvSpPr txBox="1">
            <a:spLocks noGrp="1"/>
          </p:cNvSpPr>
          <p:nvPr>
            <p:ph type="title" idx="8"/>
          </p:nvPr>
        </p:nvSpPr>
        <p:spPr>
          <a:xfrm>
            <a:off x="2758751" y="51070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2" name="Google Shape;2032;p13"/>
          <p:cNvSpPr txBox="1">
            <a:spLocks noGrp="1"/>
          </p:cNvSpPr>
          <p:nvPr>
            <p:ph type="title" idx="9" hasCustomPrompt="1"/>
          </p:nvPr>
        </p:nvSpPr>
        <p:spPr>
          <a:xfrm>
            <a:off x="2758767" y="4256985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3" name="Google Shape;2033;p13"/>
          <p:cNvSpPr txBox="1">
            <a:spLocks noGrp="1"/>
          </p:cNvSpPr>
          <p:nvPr>
            <p:ph type="subTitle" idx="13"/>
          </p:nvPr>
        </p:nvSpPr>
        <p:spPr>
          <a:xfrm>
            <a:off x="6345244" y="54094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34" name="Google Shape;2034;p13"/>
          <p:cNvSpPr txBox="1">
            <a:spLocks noGrp="1"/>
          </p:cNvSpPr>
          <p:nvPr>
            <p:ph type="title" idx="14"/>
          </p:nvPr>
        </p:nvSpPr>
        <p:spPr>
          <a:xfrm>
            <a:off x="6345248" y="51070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5" name="Google Shape;2035;p13"/>
          <p:cNvSpPr txBox="1">
            <a:spLocks noGrp="1"/>
          </p:cNvSpPr>
          <p:nvPr>
            <p:ph type="title" idx="15" hasCustomPrompt="1"/>
          </p:nvPr>
        </p:nvSpPr>
        <p:spPr>
          <a:xfrm>
            <a:off x="6345261" y="4256985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6" name="Google Shape;2036;p13"/>
          <p:cNvSpPr/>
          <p:nvPr/>
        </p:nvSpPr>
        <p:spPr>
          <a:xfrm rot="2700000">
            <a:off x="-2020493" y="4498429"/>
            <a:ext cx="4383681" cy="234728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7" name="Google Shape;2037;p13"/>
          <p:cNvSpPr/>
          <p:nvPr/>
        </p:nvSpPr>
        <p:spPr>
          <a:xfrm>
            <a:off x="159000" y="3670202"/>
            <a:ext cx="845225" cy="778905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38" name="Google Shape;2038;p13"/>
          <p:cNvGrpSpPr/>
          <p:nvPr/>
        </p:nvGrpSpPr>
        <p:grpSpPr>
          <a:xfrm>
            <a:off x="9514602" y="-2215355"/>
            <a:ext cx="5004593" cy="5361388"/>
            <a:chOff x="7135951" y="-1661517"/>
            <a:chExt cx="3753445" cy="4021041"/>
          </a:xfrm>
        </p:grpSpPr>
        <p:sp>
          <p:nvSpPr>
            <p:cNvPr id="2039" name="Google Shape;2039;p13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40" name="Google Shape;2040;p13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041" name="Google Shape;2041;p1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62" name="Google Shape;2062;p13"/>
          <p:cNvGrpSpPr/>
          <p:nvPr/>
        </p:nvGrpSpPr>
        <p:grpSpPr>
          <a:xfrm>
            <a:off x="432867" y="5431001"/>
            <a:ext cx="1475359" cy="697167"/>
            <a:chOff x="1259825" y="1188950"/>
            <a:chExt cx="1106519" cy="522875"/>
          </a:xfrm>
        </p:grpSpPr>
        <p:sp>
          <p:nvSpPr>
            <p:cNvPr id="2063" name="Google Shape;2063;p13"/>
            <p:cNvSpPr/>
            <p:nvPr/>
          </p:nvSpPr>
          <p:spPr>
            <a:xfrm>
              <a:off x="1259825" y="1488606"/>
              <a:ext cx="1106519" cy="22321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1259904" y="1340954"/>
              <a:ext cx="1106440" cy="222744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1259825" y="1188950"/>
              <a:ext cx="1106519" cy="223140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66" name="Google Shape;2066;p13"/>
          <p:cNvSpPr/>
          <p:nvPr/>
        </p:nvSpPr>
        <p:spPr>
          <a:xfrm>
            <a:off x="-1787083" y="-1220400"/>
            <a:ext cx="3232667" cy="2812568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7" name="Google Shape;2067;p13"/>
          <p:cNvSpPr/>
          <p:nvPr/>
        </p:nvSpPr>
        <p:spPr>
          <a:xfrm>
            <a:off x="10820401" y="5057067"/>
            <a:ext cx="3232667" cy="2812568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68" name="Google Shape;2068;p13"/>
          <p:cNvGrpSpPr/>
          <p:nvPr/>
        </p:nvGrpSpPr>
        <p:grpSpPr>
          <a:xfrm>
            <a:off x="10582771" y="5252067"/>
            <a:ext cx="1298464" cy="1399836"/>
            <a:chOff x="301225" y="1363100"/>
            <a:chExt cx="229600" cy="247525"/>
          </a:xfrm>
        </p:grpSpPr>
        <p:sp>
          <p:nvSpPr>
            <p:cNvPr id="2069" name="Google Shape;2069;p13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9" name="Google Shape;2079;p13"/>
          <p:cNvGrpSpPr/>
          <p:nvPr/>
        </p:nvGrpSpPr>
        <p:grpSpPr>
          <a:xfrm>
            <a:off x="385072" y="585371"/>
            <a:ext cx="935191" cy="697157"/>
            <a:chOff x="2634075" y="475000"/>
            <a:chExt cx="193200" cy="144025"/>
          </a:xfrm>
        </p:grpSpPr>
        <p:sp>
          <p:nvSpPr>
            <p:cNvPr id="2080" name="Google Shape;2080;p13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374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689200" y="1969333"/>
            <a:ext cx="8813600" cy="26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4214133" y="4395667"/>
            <a:ext cx="3763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489893" y="-393257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10496170" y="-289642"/>
            <a:ext cx="2736428" cy="1816073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10773970" y="5222136"/>
            <a:ext cx="2179415" cy="200826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10611129" y="4706648"/>
            <a:ext cx="1187553" cy="1280264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2499092" y="5340692"/>
            <a:ext cx="4302779" cy="1771133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823701" y="5842563"/>
            <a:ext cx="1623961" cy="767403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032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15"/>
          <p:cNvSpPr txBox="1">
            <a:spLocks noGrp="1"/>
          </p:cNvSpPr>
          <p:nvPr>
            <p:ph type="subTitle" idx="1"/>
          </p:nvPr>
        </p:nvSpPr>
        <p:spPr>
          <a:xfrm>
            <a:off x="2406167" y="5006404"/>
            <a:ext cx="3690000" cy="1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138" name="Google Shape;2138;p15"/>
          <p:cNvSpPr txBox="1">
            <a:spLocks noGrp="1"/>
          </p:cNvSpPr>
          <p:nvPr>
            <p:ph type="title"/>
          </p:nvPr>
        </p:nvSpPr>
        <p:spPr>
          <a:xfrm>
            <a:off x="2406167" y="3337067"/>
            <a:ext cx="3690000" cy="17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139" name="Google Shape;2139;p15"/>
          <p:cNvGrpSpPr/>
          <p:nvPr/>
        </p:nvGrpSpPr>
        <p:grpSpPr>
          <a:xfrm>
            <a:off x="596908" y="2579710"/>
            <a:ext cx="1378453" cy="3558285"/>
            <a:chOff x="2014958" y="1510123"/>
            <a:chExt cx="797101" cy="2057605"/>
          </a:xfrm>
        </p:grpSpPr>
        <p:sp>
          <p:nvSpPr>
            <p:cNvPr id="2140" name="Google Shape;2140;p15"/>
            <p:cNvSpPr/>
            <p:nvPr/>
          </p:nvSpPr>
          <p:spPr>
            <a:xfrm>
              <a:off x="2118623" y="3300466"/>
              <a:ext cx="672333" cy="267263"/>
            </a:xfrm>
            <a:custGeom>
              <a:avLst/>
              <a:gdLst/>
              <a:ahLst/>
              <a:cxnLst/>
              <a:rect l="l" t="t" r="r" b="b"/>
              <a:pathLst>
                <a:path w="37435" h="14881" extrusionOk="0">
                  <a:moveTo>
                    <a:pt x="34842" y="1"/>
                  </a:moveTo>
                  <a:cubicBezTo>
                    <a:pt x="34428" y="139"/>
                    <a:pt x="33978" y="416"/>
                    <a:pt x="33702" y="865"/>
                  </a:cubicBezTo>
                  <a:cubicBezTo>
                    <a:pt x="33702" y="1003"/>
                    <a:pt x="33702" y="1141"/>
                    <a:pt x="33563" y="1418"/>
                  </a:cubicBezTo>
                  <a:cubicBezTo>
                    <a:pt x="33425" y="1729"/>
                    <a:pt x="33425" y="2006"/>
                    <a:pt x="33563" y="2282"/>
                  </a:cubicBezTo>
                  <a:lnTo>
                    <a:pt x="33563" y="4010"/>
                  </a:lnTo>
                  <a:cubicBezTo>
                    <a:pt x="33563" y="4460"/>
                    <a:pt x="33425" y="4874"/>
                    <a:pt x="33252" y="5324"/>
                  </a:cubicBezTo>
                  <a:cubicBezTo>
                    <a:pt x="32976" y="5600"/>
                    <a:pt x="32838" y="6050"/>
                    <a:pt x="32561" y="6326"/>
                  </a:cubicBezTo>
                  <a:cubicBezTo>
                    <a:pt x="32250" y="6741"/>
                    <a:pt x="31835" y="7190"/>
                    <a:pt x="31386" y="7467"/>
                  </a:cubicBezTo>
                  <a:cubicBezTo>
                    <a:pt x="30522" y="8193"/>
                    <a:pt x="29658" y="8642"/>
                    <a:pt x="28655" y="9057"/>
                  </a:cubicBezTo>
                  <a:cubicBezTo>
                    <a:pt x="26650" y="9921"/>
                    <a:pt x="24473" y="10509"/>
                    <a:pt x="22330" y="10785"/>
                  </a:cubicBezTo>
                  <a:cubicBezTo>
                    <a:pt x="20878" y="10923"/>
                    <a:pt x="19426" y="11062"/>
                    <a:pt x="18009" y="11062"/>
                  </a:cubicBezTo>
                  <a:lnTo>
                    <a:pt x="18009" y="10785"/>
                  </a:lnTo>
                  <a:cubicBezTo>
                    <a:pt x="18147" y="10370"/>
                    <a:pt x="18147" y="9783"/>
                    <a:pt x="17871" y="9333"/>
                  </a:cubicBezTo>
                  <a:cubicBezTo>
                    <a:pt x="17698" y="8919"/>
                    <a:pt x="17145" y="8469"/>
                    <a:pt x="16696" y="8469"/>
                  </a:cubicBezTo>
                  <a:cubicBezTo>
                    <a:pt x="15831" y="8331"/>
                    <a:pt x="15106" y="8054"/>
                    <a:pt x="14241" y="7778"/>
                  </a:cubicBezTo>
                  <a:lnTo>
                    <a:pt x="14103" y="7778"/>
                  </a:lnTo>
                  <a:cubicBezTo>
                    <a:pt x="13239" y="6914"/>
                    <a:pt x="12098" y="6326"/>
                    <a:pt x="11096" y="5600"/>
                  </a:cubicBezTo>
                  <a:cubicBezTo>
                    <a:pt x="10785" y="5324"/>
                    <a:pt x="10508" y="5324"/>
                    <a:pt x="10094" y="5324"/>
                  </a:cubicBezTo>
                  <a:cubicBezTo>
                    <a:pt x="9644" y="4460"/>
                    <a:pt x="8780" y="3734"/>
                    <a:pt x="8054" y="3146"/>
                  </a:cubicBezTo>
                  <a:lnTo>
                    <a:pt x="8054" y="2282"/>
                  </a:lnTo>
                  <a:cubicBezTo>
                    <a:pt x="7810" y="1397"/>
                    <a:pt x="6892" y="835"/>
                    <a:pt x="6085" y="835"/>
                  </a:cubicBezTo>
                  <a:cubicBezTo>
                    <a:pt x="5979" y="835"/>
                    <a:pt x="5874" y="845"/>
                    <a:pt x="5773" y="865"/>
                  </a:cubicBezTo>
                  <a:cubicBezTo>
                    <a:pt x="3734" y="1418"/>
                    <a:pt x="1452" y="2420"/>
                    <a:pt x="415" y="4321"/>
                  </a:cubicBezTo>
                  <a:cubicBezTo>
                    <a:pt x="277" y="4736"/>
                    <a:pt x="139" y="5186"/>
                    <a:pt x="139" y="5600"/>
                  </a:cubicBezTo>
                  <a:cubicBezTo>
                    <a:pt x="1" y="6188"/>
                    <a:pt x="1" y="6603"/>
                    <a:pt x="139" y="7190"/>
                  </a:cubicBezTo>
                  <a:cubicBezTo>
                    <a:pt x="277" y="8054"/>
                    <a:pt x="727" y="8919"/>
                    <a:pt x="1280" y="9644"/>
                  </a:cubicBezTo>
                  <a:cubicBezTo>
                    <a:pt x="2593" y="11373"/>
                    <a:pt x="4598" y="12375"/>
                    <a:pt x="6637" y="13101"/>
                  </a:cubicBezTo>
                  <a:cubicBezTo>
                    <a:pt x="9057" y="13965"/>
                    <a:pt x="11822" y="14380"/>
                    <a:pt x="14414" y="14691"/>
                  </a:cubicBezTo>
                  <a:cubicBezTo>
                    <a:pt x="15554" y="14812"/>
                    <a:pt x="16720" y="14881"/>
                    <a:pt x="17890" y="14881"/>
                  </a:cubicBezTo>
                  <a:cubicBezTo>
                    <a:pt x="19381" y="14881"/>
                    <a:pt x="20877" y="14770"/>
                    <a:pt x="22330" y="14518"/>
                  </a:cubicBezTo>
                  <a:cubicBezTo>
                    <a:pt x="24611" y="14242"/>
                    <a:pt x="26927" y="13827"/>
                    <a:pt x="29104" y="12963"/>
                  </a:cubicBezTo>
                  <a:cubicBezTo>
                    <a:pt x="31109" y="12237"/>
                    <a:pt x="32976" y="11234"/>
                    <a:pt x="34566" y="9783"/>
                  </a:cubicBezTo>
                  <a:cubicBezTo>
                    <a:pt x="35292" y="9195"/>
                    <a:pt x="35845" y="8331"/>
                    <a:pt x="36294" y="7605"/>
                  </a:cubicBezTo>
                  <a:cubicBezTo>
                    <a:pt x="36882" y="6603"/>
                    <a:pt x="37296" y="5462"/>
                    <a:pt x="37296" y="4149"/>
                  </a:cubicBezTo>
                  <a:cubicBezTo>
                    <a:pt x="37435" y="3284"/>
                    <a:pt x="37435" y="2282"/>
                    <a:pt x="37296" y="1418"/>
                  </a:cubicBezTo>
                  <a:cubicBezTo>
                    <a:pt x="37158" y="865"/>
                    <a:pt x="36709" y="416"/>
                    <a:pt x="36432" y="277"/>
                  </a:cubicBezTo>
                  <a:cubicBezTo>
                    <a:pt x="36156" y="1"/>
                    <a:pt x="35706" y="1"/>
                    <a:pt x="35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2191253" y="2622566"/>
              <a:ext cx="46588" cy="62106"/>
            </a:xfrm>
            <a:custGeom>
              <a:avLst/>
              <a:gdLst/>
              <a:ahLst/>
              <a:cxnLst/>
              <a:rect l="l" t="t" r="r" b="b"/>
              <a:pathLst>
                <a:path w="2594" h="3458" extrusionOk="0">
                  <a:moveTo>
                    <a:pt x="2420" y="1"/>
                  </a:moveTo>
                  <a:cubicBezTo>
                    <a:pt x="2282" y="139"/>
                    <a:pt x="2144" y="277"/>
                    <a:pt x="1867" y="588"/>
                  </a:cubicBezTo>
                  <a:cubicBezTo>
                    <a:pt x="1602" y="824"/>
                    <a:pt x="1363" y="1059"/>
                    <a:pt x="1126" y="1402"/>
                  </a:cubicBezTo>
                  <a:lnTo>
                    <a:pt x="1126" y="1402"/>
                  </a:lnTo>
                  <a:cubicBezTo>
                    <a:pt x="1504" y="977"/>
                    <a:pt x="1949" y="638"/>
                    <a:pt x="2282" y="277"/>
                  </a:cubicBezTo>
                  <a:cubicBezTo>
                    <a:pt x="2420" y="139"/>
                    <a:pt x="2420" y="139"/>
                    <a:pt x="2593" y="139"/>
                  </a:cubicBezTo>
                  <a:cubicBezTo>
                    <a:pt x="2593" y="1"/>
                    <a:pt x="2593" y="1"/>
                    <a:pt x="2420" y="1"/>
                  </a:cubicBezTo>
                  <a:close/>
                  <a:moveTo>
                    <a:pt x="1126" y="1402"/>
                  </a:moveTo>
                  <a:cubicBezTo>
                    <a:pt x="1034" y="1505"/>
                    <a:pt x="946" y="1614"/>
                    <a:pt x="865" y="1729"/>
                  </a:cubicBezTo>
                  <a:cubicBezTo>
                    <a:pt x="846" y="1765"/>
                    <a:pt x="826" y="1802"/>
                    <a:pt x="807" y="1838"/>
                  </a:cubicBezTo>
                  <a:lnTo>
                    <a:pt x="807" y="1838"/>
                  </a:lnTo>
                  <a:cubicBezTo>
                    <a:pt x="871" y="1755"/>
                    <a:pt x="937" y="1672"/>
                    <a:pt x="1003" y="1591"/>
                  </a:cubicBezTo>
                  <a:cubicBezTo>
                    <a:pt x="1044" y="1524"/>
                    <a:pt x="1085" y="1461"/>
                    <a:pt x="1126" y="1402"/>
                  </a:cubicBezTo>
                  <a:close/>
                  <a:moveTo>
                    <a:pt x="807" y="1838"/>
                  </a:moveTo>
                  <a:lnTo>
                    <a:pt x="807" y="1838"/>
                  </a:lnTo>
                  <a:cubicBezTo>
                    <a:pt x="437" y="2320"/>
                    <a:pt x="119" y="2838"/>
                    <a:pt x="1" y="3457"/>
                  </a:cubicBezTo>
                  <a:cubicBezTo>
                    <a:pt x="260" y="2906"/>
                    <a:pt x="519" y="2385"/>
                    <a:pt x="807" y="1838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2700312" y="262008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2700312" y="2607048"/>
              <a:ext cx="23599" cy="85077"/>
            </a:xfrm>
            <a:custGeom>
              <a:avLst/>
              <a:gdLst/>
              <a:ahLst/>
              <a:cxnLst/>
              <a:rect l="l" t="t" r="r" b="b"/>
              <a:pathLst>
                <a:path w="1314" h="4737" extrusionOk="0">
                  <a:moveTo>
                    <a:pt x="0" y="1"/>
                  </a:moveTo>
                  <a:lnTo>
                    <a:pt x="0" y="865"/>
                  </a:lnTo>
                  <a:cubicBezTo>
                    <a:pt x="173" y="2144"/>
                    <a:pt x="450" y="3457"/>
                    <a:pt x="864" y="4736"/>
                  </a:cubicBezTo>
                  <a:cubicBezTo>
                    <a:pt x="1037" y="4598"/>
                    <a:pt x="1175" y="4460"/>
                    <a:pt x="1314" y="4460"/>
                  </a:cubicBezTo>
                  <a:lnTo>
                    <a:pt x="1175" y="4321"/>
                  </a:lnTo>
                  <a:cubicBezTo>
                    <a:pt x="864" y="3008"/>
                    <a:pt x="588" y="1729"/>
                    <a:pt x="450" y="415"/>
                  </a:cubicBezTo>
                  <a:lnTo>
                    <a:pt x="450" y="277"/>
                  </a:lnTo>
                  <a:cubicBezTo>
                    <a:pt x="311" y="139"/>
                    <a:pt x="173" y="139"/>
                    <a:pt x="0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2672366" y="2596506"/>
              <a:ext cx="27964" cy="98708"/>
            </a:xfrm>
            <a:custGeom>
              <a:avLst/>
              <a:gdLst/>
              <a:ahLst/>
              <a:cxnLst/>
              <a:rect l="l" t="t" r="r" b="b"/>
              <a:pathLst>
                <a:path w="1557" h="5496" extrusionOk="0">
                  <a:moveTo>
                    <a:pt x="277" y="0"/>
                  </a:moveTo>
                  <a:cubicBezTo>
                    <a:pt x="139" y="449"/>
                    <a:pt x="139" y="864"/>
                    <a:pt x="1" y="1314"/>
                  </a:cubicBezTo>
                  <a:cubicBezTo>
                    <a:pt x="139" y="1314"/>
                    <a:pt x="277" y="1452"/>
                    <a:pt x="277" y="1590"/>
                  </a:cubicBezTo>
                  <a:cubicBezTo>
                    <a:pt x="416" y="2592"/>
                    <a:pt x="554" y="3768"/>
                    <a:pt x="1003" y="4632"/>
                  </a:cubicBezTo>
                  <a:lnTo>
                    <a:pt x="1003" y="4908"/>
                  </a:lnTo>
                  <a:lnTo>
                    <a:pt x="1141" y="4908"/>
                  </a:lnTo>
                  <a:lnTo>
                    <a:pt x="1141" y="5047"/>
                  </a:lnTo>
                  <a:cubicBezTo>
                    <a:pt x="1280" y="5185"/>
                    <a:pt x="1418" y="5323"/>
                    <a:pt x="1556" y="5496"/>
                  </a:cubicBezTo>
                  <a:cubicBezTo>
                    <a:pt x="1141" y="3768"/>
                    <a:pt x="692" y="2039"/>
                    <a:pt x="554" y="311"/>
                  </a:cubicBezTo>
                  <a:lnTo>
                    <a:pt x="554" y="138"/>
                  </a:lnTo>
                  <a:lnTo>
                    <a:pt x="416" y="138"/>
                  </a:lnTo>
                  <a:cubicBezTo>
                    <a:pt x="277" y="138"/>
                    <a:pt x="277" y="138"/>
                    <a:pt x="277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2462539" y="2562974"/>
              <a:ext cx="8100" cy="80102"/>
            </a:xfrm>
            <a:custGeom>
              <a:avLst/>
              <a:gdLst/>
              <a:ahLst/>
              <a:cxnLst/>
              <a:rect l="l" t="t" r="r" b="b"/>
              <a:pathLst>
                <a:path w="451" h="4460" extrusionOk="0">
                  <a:moveTo>
                    <a:pt x="1" y="1"/>
                  </a:moveTo>
                  <a:cubicBezTo>
                    <a:pt x="139" y="1452"/>
                    <a:pt x="277" y="2869"/>
                    <a:pt x="450" y="4459"/>
                  </a:cubicBezTo>
                  <a:cubicBezTo>
                    <a:pt x="277" y="2869"/>
                    <a:pt x="139" y="1452"/>
                    <a:pt x="139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2726372" y="2630019"/>
              <a:ext cx="15553" cy="44092"/>
            </a:xfrm>
            <a:custGeom>
              <a:avLst/>
              <a:gdLst/>
              <a:ahLst/>
              <a:cxnLst/>
              <a:rect l="l" t="t" r="r" b="b"/>
              <a:pathLst>
                <a:path w="866" h="2455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865"/>
                    <a:pt x="277" y="1591"/>
                    <a:pt x="450" y="2455"/>
                  </a:cubicBezTo>
                  <a:cubicBezTo>
                    <a:pt x="589" y="2316"/>
                    <a:pt x="727" y="2178"/>
                    <a:pt x="727" y="2040"/>
                  </a:cubicBezTo>
                  <a:cubicBezTo>
                    <a:pt x="727" y="2040"/>
                    <a:pt x="865" y="2040"/>
                    <a:pt x="865" y="1902"/>
                  </a:cubicBezTo>
                  <a:cubicBezTo>
                    <a:pt x="865" y="1729"/>
                    <a:pt x="865" y="1591"/>
                    <a:pt x="727" y="1314"/>
                  </a:cubicBezTo>
                  <a:cubicBezTo>
                    <a:pt x="727" y="1176"/>
                    <a:pt x="589" y="865"/>
                    <a:pt x="450" y="588"/>
                  </a:cubicBezTo>
                  <a:cubicBezTo>
                    <a:pt x="277" y="450"/>
                    <a:pt x="139" y="173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2198707" y="2705128"/>
              <a:ext cx="2496" cy="2514"/>
            </a:xfrm>
            <a:custGeom>
              <a:avLst/>
              <a:gdLst/>
              <a:ahLst/>
              <a:cxnLst/>
              <a:rect l="l" t="t" r="r" b="b"/>
              <a:pathLst>
                <a:path w="139" h="140" extrusionOk="0">
                  <a:moveTo>
                    <a:pt x="1" y="1"/>
                  </a:moveTo>
                  <a:lnTo>
                    <a:pt x="1" y="139"/>
                  </a:lnTo>
                  <a:lnTo>
                    <a:pt x="139" y="139"/>
                  </a:lnTo>
                  <a:cubicBezTo>
                    <a:pt x="139" y="139"/>
                    <a:pt x="1" y="139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2219199" y="2658576"/>
              <a:ext cx="31053" cy="52156"/>
            </a:xfrm>
            <a:custGeom>
              <a:avLst/>
              <a:gdLst/>
              <a:ahLst/>
              <a:cxnLst/>
              <a:rect l="l" t="t" r="r" b="b"/>
              <a:pathLst>
                <a:path w="1729" h="2904" extrusionOk="0">
                  <a:moveTo>
                    <a:pt x="311" y="1"/>
                  </a:moveTo>
                  <a:cubicBezTo>
                    <a:pt x="311" y="139"/>
                    <a:pt x="173" y="312"/>
                    <a:pt x="0" y="450"/>
                  </a:cubicBezTo>
                  <a:cubicBezTo>
                    <a:pt x="588" y="1176"/>
                    <a:pt x="864" y="2040"/>
                    <a:pt x="1175" y="2904"/>
                  </a:cubicBezTo>
                  <a:cubicBezTo>
                    <a:pt x="1314" y="2593"/>
                    <a:pt x="1590" y="2455"/>
                    <a:pt x="1728" y="2316"/>
                  </a:cubicBezTo>
                  <a:lnTo>
                    <a:pt x="864" y="1003"/>
                  </a:lnTo>
                  <a:cubicBezTo>
                    <a:pt x="726" y="726"/>
                    <a:pt x="450" y="312"/>
                    <a:pt x="31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2661823" y="2648644"/>
              <a:ext cx="7453" cy="15535"/>
            </a:xfrm>
            <a:custGeom>
              <a:avLst/>
              <a:gdLst/>
              <a:ahLst/>
              <a:cxnLst/>
              <a:rect l="l" t="t" r="r" b="b"/>
              <a:pathLst>
                <a:path w="415" h="865" extrusionOk="0">
                  <a:moveTo>
                    <a:pt x="138" y="0"/>
                  </a:moveTo>
                  <a:cubicBezTo>
                    <a:pt x="138" y="139"/>
                    <a:pt x="138" y="415"/>
                    <a:pt x="0" y="554"/>
                  </a:cubicBezTo>
                  <a:lnTo>
                    <a:pt x="0" y="692"/>
                  </a:lnTo>
                  <a:cubicBezTo>
                    <a:pt x="138" y="692"/>
                    <a:pt x="277" y="865"/>
                    <a:pt x="415" y="865"/>
                  </a:cubicBezTo>
                  <a:cubicBezTo>
                    <a:pt x="277" y="554"/>
                    <a:pt x="277" y="277"/>
                    <a:pt x="138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2351421" y="2586556"/>
              <a:ext cx="20510" cy="43481"/>
            </a:xfrm>
            <a:custGeom>
              <a:avLst/>
              <a:gdLst/>
              <a:ahLst/>
              <a:cxnLst/>
              <a:rect l="l" t="t" r="r" b="b"/>
              <a:pathLst>
                <a:path w="1142" h="2421" extrusionOk="0">
                  <a:moveTo>
                    <a:pt x="865" y="1"/>
                  </a:moveTo>
                  <a:lnTo>
                    <a:pt x="588" y="139"/>
                  </a:lnTo>
                  <a:lnTo>
                    <a:pt x="1" y="139"/>
                  </a:lnTo>
                  <a:cubicBezTo>
                    <a:pt x="415" y="1003"/>
                    <a:pt x="726" y="1729"/>
                    <a:pt x="1141" y="2421"/>
                  </a:cubicBezTo>
                  <a:cubicBezTo>
                    <a:pt x="1141" y="2006"/>
                    <a:pt x="1003" y="1556"/>
                    <a:pt x="1003" y="1142"/>
                  </a:cubicBezTo>
                  <a:lnTo>
                    <a:pt x="1003" y="416"/>
                  </a:lnTo>
                  <a:lnTo>
                    <a:pt x="1003" y="278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2203682" y="2682175"/>
              <a:ext cx="18642" cy="22971"/>
            </a:xfrm>
            <a:custGeom>
              <a:avLst/>
              <a:gdLst/>
              <a:ahLst/>
              <a:cxnLst/>
              <a:rect l="l" t="t" r="r" b="b"/>
              <a:pathLst>
                <a:path w="1038" h="1279" extrusionOk="0">
                  <a:moveTo>
                    <a:pt x="311" y="0"/>
                  </a:moveTo>
                  <a:cubicBezTo>
                    <a:pt x="311" y="0"/>
                    <a:pt x="173" y="138"/>
                    <a:pt x="173" y="277"/>
                  </a:cubicBezTo>
                  <a:lnTo>
                    <a:pt x="0" y="415"/>
                  </a:lnTo>
                  <a:lnTo>
                    <a:pt x="173" y="415"/>
                  </a:lnTo>
                  <a:cubicBezTo>
                    <a:pt x="311" y="726"/>
                    <a:pt x="588" y="1002"/>
                    <a:pt x="864" y="1141"/>
                  </a:cubicBezTo>
                  <a:cubicBezTo>
                    <a:pt x="864" y="1279"/>
                    <a:pt x="1037" y="1279"/>
                    <a:pt x="1037" y="1279"/>
                  </a:cubicBezTo>
                  <a:cubicBezTo>
                    <a:pt x="726" y="864"/>
                    <a:pt x="588" y="415"/>
                    <a:pt x="311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2237824" y="2638083"/>
              <a:ext cx="27946" cy="54042"/>
            </a:xfrm>
            <a:custGeom>
              <a:avLst/>
              <a:gdLst/>
              <a:ahLst/>
              <a:cxnLst/>
              <a:rect l="l" t="t" r="r" b="b"/>
              <a:pathLst>
                <a:path w="1556" h="3009" extrusionOk="0">
                  <a:moveTo>
                    <a:pt x="277" y="1"/>
                  </a:moveTo>
                  <a:cubicBezTo>
                    <a:pt x="277" y="139"/>
                    <a:pt x="138" y="277"/>
                    <a:pt x="0" y="416"/>
                  </a:cubicBezTo>
                  <a:lnTo>
                    <a:pt x="0" y="588"/>
                  </a:lnTo>
                  <a:lnTo>
                    <a:pt x="138" y="727"/>
                  </a:lnTo>
                  <a:cubicBezTo>
                    <a:pt x="415" y="1453"/>
                    <a:pt x="864" y="2144"/>
                    <a:pt x="1279" y="2732"/>
                  </a:cubicBezTo>
                  <a:cubicBezTo>
                    <a:pt x="1279" y="2732"/>
                    <a:pt x="1279" y="2870"/>
                    <a:pt x="1417" y="2870"/>
                  </a:cubicBezTo>
                  <a:lnTo>
                    <a:pt x="1417" y="3008"/>
                  </a:lnTo>
                  <a:cubicBezTo>
                    <a:pt x="1417" y="2870"/>
                    <a:pt x="1556" y="2870"/>
                    <a:pt x="1556" y="2870"/>
                  </a:cubicBezTo>
                  <a:cubicBezTo>
                    <a:pt x="1417" y="2593"/>
                    <a:pt x="1417" y="2455"/>
                    <a:pt x="1279" y="2144"/>
                  </a:cubicBezTo>
                  <a:cubicBezTo>
                    <a:pt x="1003" y="1453"/>
                    <a:pt x="553" y="727"/>
                    <a:pt x="277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2470621" y="264864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2659327" y="2692107"/>
              <a:ext cx="33549" cy="36638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003" y="0"/>
                  </a:moveTo>
                  <a:cubicBezTo>
                    <a:pt x="727" y="726"/>
                    <a:pt x="416" y="1314"/>
                    <a:pt x="1" y="2039"/>
                  </a:cubicBezTo>
                  <a:cubicBezTo>
                    <a:pt x="727" y="1728"/>
                    <a:pt x="1280" y="1314"/>
                    <a:pt x="1867" y="1037"/>
                  </a:cubicBezTo>
                  <a:cubicBezTo>
                    <a:pt x="1729" y="1037"/>
                    <a:pt x="1729" y="1037"/>
                    <a:pt x="1729" y="864"/>
                  </a:cubicBezTo>
                  <a:cubicBezTo>
                    <a:pt x="1591" y="726"/>
                    <a:pt x="1418" y="449"/>
                    <a:pt x="1142" y="311"/>
                  </a:cubicBezTo>
                  <a:cubicBezTo>
                    <a:pt x="1142" y="173"/>
                    <a:pt x="1003" y="173"/>
                    <a:pt x="1003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2387431" y="277280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2648784" y="2676571"/>
              <a:ext cx="15535" cy="36656"/>
            </a:xfrm>
            <a:custGeom>
              <a:avLst/>
              <a:gdLst/>
              <a:ahLst/>
              <a:cxnLst/>
              <a:rect l="l" t="t" r="r" b="b"/>
              <a:pathLst>
                <a:path w="865" h="2041" extrusionOk="0">
                  <a:moveTo>
                    <a:pt x="588" y="1"/>
                  </a:moveTo>
                  <a:lnTo>
                    <a:pt x="139" y="1729"/>
                  </a:lnTo>
                  <a:cubicBezTo>
                    <a:pt x="139" y="1737"/>
                    <a:pt x="139" y="1745"/>
                    <a:pt x="139" y="1752"/>
                  </a:cubicBezTo>
                  <a:lnTo>
                    <a:pt x="139" y="1752"/>
                  </a:lnTo>
                  <a:cubicBezTo>
                    <a:pt x="378" y="1261"/>
                    <a:pt x="633" y="775"/>
                    <a:pt x="864" y="312"/>
                  </a:cubicBezTo>
                  <a:lnTo>
                    <a:pt x="864" y="174"/>
                  </a:lnTo>
                  <a:cubicBezTo>
                    <a:pt x="864" y="174"/>
                    <a:pt x="726" y="174"/>
                    <a:pt x="588" y="1"/>
                  </a:cubicBezTo>
                  <a:close/>
                  <a:moveTo>
                    <a:pt x="139" y="1752"/>
                  </a:moveTo>
                  <a:lnTo>
                    <a:pt x="139" y="1752"/>
                  </a:lnTo>
                  <a:cubicBezTo>
                    <a:pt x="92" y="1848"/>
                    <a:pt x="46" y="1944"/>
                    <a:pt x="0" y="2040"/>
                  </a:cubicBezTo>
                  <a:cubicBezTo>
                    <a:pt x="132" y="1908"/>
                    <a:pt x="138" y="1902"/>
                    <a:pt x="139" y="1752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2470621" y="2656097"/>
              <a:ext cx="7453" cy="121697"/>
            </a:xfrm>
            <a:custGeom>
              <a:avLst/>
              <a:gdLst/>
              <a:ahLst/>
              <a:cxnLst/>
              <a:rect l="l" t="t" r="r" b="b"/>
              <a:pathLst>
                <a:path w="415" h="6776" extrusionOk="0">
                  <a:moveTo>
                    <a:pt x="277" y="4770"/>
                  </a:moveTo>
                  <a:lnTo>
                    <a:pt x="277" y="5185"/>
                  </a:lnTo>
                  <a:lnTo>
                    <a:pt x="277" y="5634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277" y="5634"/>
                  </a:lnTo>
                  <a:lnTo>
                    <a:pt x="277" y="5185"/>
                  </a:lnTo>
                  <a:lnTo>
                    <a:pt x="277" y="4770"/>
                  </a:lnTo>
                  <a:cubicBezTo>
                    <a:pt x="277" y="4183"/>
                    <a:pt x="138" y="3595"/>
                    <a:pt x="138" y="3042"/>
                  </a:cubicBezTo>
                  <a:cubicBezTo>
                    <a:pt x="138" y="2005"/>
                    <a:pt x="0" y="1003"/>
                    <a:pt x="0" y="0"/>
                  </a:cubicBezTo>
                  <a:lnTo>
                    <a:pt x="0" y="0"/>
                  </a:lnTo>
                  <a:cubicBezTo>
                    <a:pt x="0" y="1003"/>
                    <a:pt x="138" y="2005"/>
                    <a:pt x="138" y="3042"/>
                  </a:cubicBezTo>
                  <a:cubicBezTo>
                    <a:pt x="138" y="3595"/>
                    <a:pt x="277" y="4183"/>
                    <a:pt x="277" y="477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2247756" y="2707624"/>
              <a:ext cx="21121" cy="26078"/>
            </a:xfrm>
            <a:custGeom>
              <a:avLst/>
              <a:gdLst/>
              <a:ahLst/>
              <a:cxnLst/>
              <a:rect l="l" t="t" r="r" b="b"/>
              <a:pathLst>
                <a:path w="1176" h="1452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864" y="173"/>
                    <a:pt x="588" y="450"/>
                    <a:pt x="450" y="588"/>
                  </a:cubicBezTo>
                  <a:cubicBezTo>
                    <a:pt x="311" y="726"/>
                    <a:pt x="138" y="864"/>
                    <a:pt x="0" y="1037"/>
                  </a:cubicBezTo>
                  <a:cubicBezTo>
                    <a:pt x="311" y="1175"/>
                    <a:pt x="588" y="1314"/>
                    <a:pt x="864" y="1452"/>
                  </a:cubicBezTo>
                  <a:cubicBezTo>
                    <a:pt x="864" y="1037"/>
                    <a:pt x="1003" y="450"/>
                    <a:pt x="1175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2276312" y="2720663"/>
              <a:ext cx="20492" cy="31053"/>
            </a:xfrm>
            <a:custGeom>
              <a:avLst/>
              <a:gdLst/>
              <a:ahLst/>
              <a:cxnLst/>
              <a:rect l="l" t="t" r="r" b="b"/>
              <a:pathLst>
                <a:path w="1141" h="1729" extrusionOk="0">
                  <a:moveTo>
                    <a:pt x="277" y="0"/>
                  </a:moveTo>
                  <a:cubicBezTo>
                    <a:pt x="138" y="449"/>
                    <a:pt x="138" y="726"/>
                    <a:pt x="0" y="1175"/>
                  </a:cubicBezTo>
                  <a:cubicBezTo>
                    <a:pt x="450" y="1314"/>
                    <a:pt x="726" y="1590"/>
                    <a:pt x="1141" y="1728"/>
                  </a:cubicBezTo>
                  <a:lnTo>
                    <a:pt x="726" y="864"/>
                  </a:lnTo>
                  <a:lnTo>
                    <a:pt x="588" y="588"/>
                  </a:lnTo>
                  <a:cubicBezTo>
                    <a:pt x="450" y="311"/>
                    <a:pt x="450" y="138"/>
                    <a:pt x="277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2759903" y="2128432"/>
              <a:ext cx="13057" cy="106162"/>
            </a:xfrm>
            <a:custGeom>
              <a:avLst/>
              <a:gdLst/>
              <a:ahLst/>
              <a:cxnLst/>
              <a:rect l="l" t="t" r="r" b="b"/>
              <a:pathLst>
                <a:path w="727" h="5911" extrusionOk="0">
                  <a:moveTo>
                    <a:pt x="312" y="0"/>
                  </a:moveTo>
                  <a:cubicBezTo>
                    <a:pt x="312" y="1452"/>
                    <a:pt x="139" y="2869"/>
                    <a:pt x="0" y="4321"/>
                  </a:cubicBezTo>
                  <a:lnTo>
                    <a:pt x="0" y="5634"/>
                  </a:lnTo>
                  <a:cubicBezTo>
                    <a:pt x="139" y="5772"/>
                    <a:pt x="312" y="5772"/>
                    <a:pt x="588" y="5911"/>
                  </a:cubicBezTo>
                  <a:cubicBezTo>
                    <a:pt x="588" y="4044"/>
                    <a:pt x="726" y="2178"/>
                    <a:pt x="726" y="277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2759903" y="220354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2781006" y="2133389"/>
              <a:ext cx="15535" cy="108658"/>
            </a:xfrm>
            <a:custGeom>
              <a:avLst/>
              <a:gdLst/>
              <a:ahLst/>
              <a:cxnLst/>
              <a:rect l="l" t="t" r="r" b="b"/>
              <a:pathLst>
                <a:path w="865" h="6050" extrusionOk="0">
                  <a:moveTo>
                    <a:pt x="139" y="1"/>
                  </a:moveTo>
                  <a:cubicBezTo>
                    <a:pt x="139" y="2040"/>
                    <a:pt x="1" y="3906"/>
                    <a:pt x="1" y="5911"/>
                  </a:cubicBezTo>
                  <a:cubicBezTo>
                    <a:pt x="1" y="5911"/>
                    <a:pt x="139" y="5911"/>
                    <a:pt x="139" y="6049"/>
                  </a:cubicBezTo>
                  <a:cubicBezTo>
                    <a:pt x="415" y="5185"/>
                    <a:pt x="554" y="4494"/>
                    <a:pt x="692" y="3768"/>
                  </a:cubicBezTo>
                  <a:cubicBezTo>
                    <a:pt x="692" y="3042"/>
                    <a:pt x="865" y="2316"/>
                    <a:pt x="692" y="1452"/>
                  </a:cubicBezTo>
                  <a:cubicBezTo>
                    <a:pt x="692" y="1176"/>
                    <a:pt x="692" y="865"/>
                    <a:pt x="554" y="588"/>
                  </a:cubicBezTo>
                  <a:lnTo>
                    <a:pt x="277" y="312"/>
                  </a:lnTo>
                  <a:cubicBezTo>
                    <a:pt x="277" y="173"/>
                    <a:pt x="139" y="173"/>
                    <a:pt x="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2721415" y="21774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2754928" y="216442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2695337" y="2174985"/>
              <a:ext cx="15535" cy="39117"/>
            </a:xfrm>
            <a:custGeom>
              <a:avLst/>
              <a:gdLst/>
              <a:ahLst/>
              <a:cxnLst/>
              <a:rect l="l" t="t" r="r" b="b"/>
              <a:pathLst>
                <a:path w="865" h="2178" extrusionOk="0">
                  <a:moveTo>
                    <a:pt x="865" y="0"/>
                  </a:moveTo>
                  <a:lnTo>
                    <a:pt x="865" y="0"/>
                  </a:lnTo>
                  <a:cubicBezTo>
                    <a:pt x="727" y="139"/>
                    <a:pt x="727" y="277"/>
                    <a:pt x="588" y="450"/>
                  </a:cubicBezTo>
                  <a:cubicBezTo>
                    <a:pt x="450" y="865"/>
                    <a:pt x="277" y="1452"/>
                    <a:pt x="139" y="1867"/>
                  </a:cubicBezTo>
                  <a:lnTo>
                    <a:pt x="1" y="1867"/>
                  </a:lnTo>
                  <a:cubicBezTo>
                    <a:pt x="277" y="2005"/>
                    <a:pt x="588" y="2005"/>
                    <a:pt x="727" y="2178"/>
                  </a:cubicBezTo>
                  <a:cubicBezTo>
                    <a:pt x="727" y="1452"/>
                    <a:pt x="727" y="726"/>
                    <a:pt x="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2736932" y="2130911"/>
              <a:ext cx="18014" cy="95619"/>
            </a:xfrm>
            <a:custGeom>
              <a:avLst/>
              <a:gdLst/>
              <a:ahLst/>
              <a:cxnLst/>
              <a:rect l="l" t="t" r="r" b="b"/>
              <a:pathLst>
                <a:path w="1003" h="5324" extrusionOk="0">
                  <a:moveTo>
                    <a:pt x="554" y="0"/>
                  </a:moveTo>
                  <a:lnTo>
                    <a:pt x="277" y="311"/>
                  </a:lnTo>
                  <a:cubicBezTo>
                    <a:pt x="415" y="311"/>
                    <a:pt x="415" y="450"/>
                    <a:pt x="277" y="588"/>
                  </a:cubicBezTo>
                  <a:cubicBezTo>
                    <a:pt x="277" y="1590"/>
                    <a:pt x="139" y="2731"/>
                    <a:pt x="1" y="3906"/>
                  </a:cubicBezTo>
                  <a:lnTo>
                    <a:pt x="1" y="5047"/>
                  </a:lnTo>
                  <a:cubicBezTo>
                    <a:pt x="277" y="5185"/>
                    <a:pt x="415" y="5185"/>
                    <a:pt x="726" y="5323"/>
                  </a:cubicBezTo>
                  <a:cubicBezTo>
                    <a:pt x="726" y="4183"/>
                    <a:pt x="865" y="3042"/>
                    <a:pt x="1003" y="1867"/>
                  </a:cubicBezTo>
                  <a:lnTo>
                    <a:pt x="1003" y="1729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2718936" y="2143950"/>
              <a:ext cx="12428" cy="75127"/>
            </a:xfrm>
            <a:custGeom>
              <a:avLst/>
              <a:gdLst/>
              <a:ahLst/>
              <a:cxnLst/>
              <a:rect l="l" t="t" r="r" b="b"/>
              <a:pathLst>
                <a:path w="692" h="4183" extrusionOk="0">
                  <a:moveTo>
                    <a:pt x="691" y="0"/>
                  </a:moveTo>
                  <a:lnTo>
                    <a:pt x="277" y="449"/>
                  </a:lnTo>
                  <a:cubicBezTo>
                    <a:pt x="277" y="449"/>
                    <a:pt x="277" y="588"/>
                    <a:pt x="138" y="588"/>
                  </a:cubicBezTo>
                  <a:cubicBezTo>
                    <a:pt x="277" y="588"/>
                    <a:pt x="277" y="588"/>
                    <a:pt x="277" y="726"/>
                  </a:cubicBezTo>
                  <a:cubicBezTo>
                    <a:pt x="138" y="1141"/>
                    <a:pt x="138" y="1452"/>
                    <a:pt x="138" y="1867"/>
                  </a:cubicBezTo>
                  <a:cubicBezTo>
                    <a:pt x="0" y="2593"/>
                    <a:pt x="0" y="3318"/>
                    <a:pt x="0" y="4044"/>
                  </a:cubicBezTo>
                  <a:cubicBezTo>
                    <a:pt x="138" y="4044"/>
                    <a:pt x="277" y="4183"/>
                    <a:pt x="415" y="4183"/>
                  </a:cubicBezTo>
                  <a:cubicBezTo>
                    <a:pt x="415" y="2731"/>
                    <a:pt x="553" y="1314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2576154" y="2296664"/>
              <a:ext cx="165771" cy="465595"/>
            </a:xfrm>
            <a:custGeom>
              <a:avLst/>
              <a:gdLst/>
              <a:ahLst/>
              <a:cxnLst/>
              <a:rect l="l" t="t" r="r" b="b"/>
              <a:pathLst>
                <a:path w="9230" h="25924" extrusionOk="0">
                  <a:moveTo>
                    <a:pt x="8503" y="0"/>
                  </a:moveTo>
                  <a:cubicBezTo>
                    <a:pt x="8088" y="1590"/>
                    <a:pt x="7501" y="2731"/>
                    <a:pt x="6775" y="4321"/>
                  </a:cubicBezTo>
                  <a:cubicBezTo>
                    <a:pt x="6049" y="6326"/>
                    <a:pt x="5358" y="8365"/>
                    <a:pt x="4770" y="10508"/>
                  </a:cubicBezTo>
                  <a:cubicBezTo>
                    <a:pt x="4183" y="12685"/>
                    <a:pt x="3457" y="14829"/>
                    <a:pt x="2904" y="17006"/>
                  </a:cubicBezTo>
                  <a:cubicBezTo>
                    <a:pt x="1590" y="20877"/>
                    <a:pt x="1037" y="22191"/>
                    <a:pt x="0" y="25924"/>
                  </a:cubicBezTo>
                  <a:cubicBezTo>
                    <a:pt x="311" y="25786"/>
                    <a:pt x="588" y="25786"/>
                    <a:pt x="864" y="25647"/>
                  </a:cubicBezTo>
                  <a:cubicBezTo>
                    <a:pt x="1037" y="25647"/>
                    <a:pt x="1175" y="25475"/>
                    <a:pt x="1314" y="25475"/>
                  </a:cubicBezTo>
                  <a:cubicBezTo>
                    <a:pt x="1901" y="23332"/>
                    <a:pt x="2593" y="21154"/>
                    <a:pt x="3180" y="19011"/>
                  </a:cubicBezTo>
                  <a:cubicBezTo>
                    <a:pt x="3457" y="17870"/>
                    <a:pt x="3906" y="16695"/>
                    <a:pt x="4183" y="15554"/>
                  </a:cubicBezTo>
                  <a:lnTo>
                    <a:pt x="5047" y="12098"/>
                  </a:lnTo>
                  <a:cubicBezTo>
                    <a:pt x="6049" y="8054"/>
                    <a:pt x="8088" y="4321"/>
                    <a:pt x="9229" y="138"/>
                  </a:cubicBezTo>
                  <a:cubicBezTo>
                    <a:pt x="8953" y="138"/>
                    <a:pt x="8814" y="0"/>
                    <a:pt x="8503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2514067" y="2273064"/>
              <a:ext cx="189352" cy="504730"/>
            </a:xfrm>
            <a:custGeom>
              <a:avLst/>
              <a:gdLst/>
              <a:ahLst/>
              <a:cxnLst/>
              <a:rect l="l" t="t" r="r" b="b"/>
              <a:pathLst>
                <a:path w="10543" h="28103" extrusionOk="0">
                  <a:moveTo>
                    <a:pt x="8815" y="1"/>
                  </a:moveTo>
                  <a:cubicBezTo>
                    <a:pt x="8815" y="450"/>
                    <a:pt x="8642" y="727"/>
                    <a:pt x="8504" y="1038"/>
                  </a:cubicBezTo>
                  <a:cubicBezTo>
                    <a:pt x="7778" y="3319"/>
                    <a:pt x="7086" y="5773"/>
                    <a:pt x="6499" y="7501"/>
                  </a:cubicBezTo>
                  <a:cubicBezTo>
                    <a:pt x="5911" y="9230"/>
                    <a:pt x="5496" y="10958"/>
                    <a:pt x="4909" y="12686"/>
                  </a:cubicBezTo>
                  <a:lnTo>
                    <a:pt x="4321" y="14691"/>
                  </a:lnTo>
                  <a:cubicBezTo>
                    <a:pt x="4045" y="15866"/>
                    <a:pt x="3768" y="17007"/>
                    <a:pt x="3319" y="18147"/>
                  </a:cubicBezTo>
                  <a:cubicBezTo>
                    <a:pt x="2455" y="21051"/>
                    <a:pt x="1314" y="24646"/>
                    <a:pt x="1" y="28102"/>
                  </a:cubicBezTo>
                  <a:cubicBezTo>
                    <a:pt x="450" y="27964"/>
                    <a:pt x="865" y="27964"/>
                    <a:pt x="1176" y="27825"/>
                  </a:cubicBezTo>
                  <a:cubicBezTo>
                    <a:pt x="1452" y="27825"/>
                    <a:pt x="1591" y="27653"/>
                    <a:pt x="1902" y="27653"/>
                  </a:cubicBezTo>
                  <a:cubicBezTo>
                    <a:pt x="1902" y="27514"/>
                    <a:pt x="2040" y="27238"/>
                    <a:pt x="2040" y="27100"/>
                  </a:cubicBezTo>
                  <a:cubicBezTo>
                    <a:pt x="3319" y="22468"/>
                    <a:pt x="3906" y="21051"/>
                    <a:pt x="5358" y="16419"/>
                  </a:cubicBezTo>
                  <a:cubicBezTo>
                    <a:pt x="6050" y="14276"/>
                    <a:pt x="6637" y="11960"/>
                    <a:pt x="7363" y="9679"/>
                  </a:cubicBezTo>
                  <a:cubicBezTo>
                    <a:pt x="7640" y="8504"/>
                    <a:pt x="8089" y="7363"/>
                    <a:pt x="8504" y="6361"/>
                  </a:cubicBezTo>
                  <a:cubicBezTo>
                    <a:pt x="8815" y="5358"/>
                    <a:pt x="9230" y="4321"/>
                    <a:pt x="9679" y="3319"/>
                  </a:cubicBezTo>
                  <a:cubicBezTo>
                    <a:pt x="10094" y="2455"/>
                    <a:pt x="10370" y="1729"/>
                    <a:pt x="10543" y="727"/>
                  </a:cubicBezTo>
                  <a:cubicBezTo>
                    <a:pt x="10543" y="727"/>
                    <a:pt x="10370" y="727"/>
                    <a:pt x="10370" y="588"/>
                  </a:cubicBezTo>
                  <a:lnTo>
                    <a:pt x="9817" y="450"/>
                  </a:lnTo>
                  <a:cubicBezTo>
                    <a:pt x="9506" y="312"/>
                    <a:pt x="9230" y="173"/>
                    <a:pt x="88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2599736" y="2299142"/>
              <a:ext cx="162664" cy="455053"/>
            </a:xfrm>
            <a:custGeom>
              <a:avLst/>
              <a:gdLst/>
              <a:ahLst/>
              <a:cxnLst/>
              <a:rect l="l" t="t" r="r" b="b"/>
              <a:pathLst>
                <a:path w="9057" h="25337" extrusionOk="0">
                  <a:moveTo>
                    <a:pt x="7916" y="0"/>
                  </a:moveTo>
                  <a:cubicBezTo>
                    <a:pt x="6775" y="4183"/>
                    <a:pt x="4736" y="7916"/>
                    <a:pt x="3734" y="11960"/>
                  </a:cubicBezTo>
                  <a:lnTo>
                    <a:pt x="2870" y="15416"/>
                  </a:lnTo>
                  <a:cubicBezTo>
                    <a:pt x="2593" y="16557"/>
                    <a:pt x="2144" y="17732"/>
                    <a:pt x="1867" y="18873"/>
                  </a:cubicBezTo>
                  <a:cubicBezTo>
                    <a:pt x="1280" y="21016"/>
                    <a:pt x="588" y="23194"/>
                    <a:pt x="1" y="25337"/>
                  </a:cubicBezTo>
                  <a:cubicBezTo>
                    <a:pt x="415" y="25198"/>
                    <a:pt x="726" y="25060"/>
                    <a:pt x="1141" y="24922"/>
                  </a:cubicBezTo>
                  <a:lnTo>
                    <a:pt x="1141" y="24784"/>
                  </a:lnTo>
                  <a:cubicBezTo>
                    <a:pt x="1280" y="24472"/>
                    <a:pt x="1452" y="24334"/>
                    <a:pt x="1452" y="24058"/>
                  </a:cubicBezTo>
                  <a:cubicBezTo>
                    <a:pt x="1729" y="23332"/>
                    <a:pt x="2005" y="22606"/>
                    <a:pt x="2144" y="21604"/>
                  </a:cubicBezTo>
                  <a:cubicBezTo>
                    <a:pt x="2316" y="21327"/>
                    <a:pt x="2455" y="20878"/>
                    <a:pt x="2455" y="20601"/>
                  </a:cubicBezTo>
                  <a:lnTo>
                    <a:pt x="2455" y="20325"/>
                  </a:lnTo>
                  <a:cubicBezTo>
                    <a:pt x="2593" y="19875"/>
                    <a:pt x="2731" y="19460"/>
                    <a:pt x="2731" y="19011"/>
                  </a:cubicBezTo>
                  <a:cubicBezTo>
                    <a:pt x="3181" y="17283"/>
                    <a:pt x="3734" y="15555"/>
                    <a:pt x="4183" y="13826"/>
                  </a:cubicBezTo>
                  <a:cubicBezTo>
                    <a:pt x="4736" y="12098"/>
                    <a:pt x="5324" y="10232"/>
                    <a:pt x="5911" y="8365"/>
                  </a:cubicBezTo>
                  <a:lnTo>
                    <a:pt x="5911" y="8227"/>
                  </a:lnTo>
                  <a:cubicBezTo>
                    <a:pt x="6188" y="7501"/>
                    <a:pt x="6464" y="6637"/>
                    <a:pt x="6775" y="5911"/>
                  </a:cubicBezTo>
                  <a:cubicBezTo>
                    <a:pt x="7052" y="5185"/>
                    <a:pt x="7328" y="4321"/>
                    <a:pt x="7640" y="3733"/>
                  </a:cubicBezTo>
                  <a:lnTo>
                    <a:pt x="8054" y="2869"/>
                  </a:lnTo>
                  <a:lnTo>
                    <a:pt x="8193" y="2593"/>
                  </a:lnTo>
                  <a:cubicBezTo>
                    <a:pt x="8504" y="1867"/>
                    <a:pt x="8780" y="1141"/>
                    <a:pt x="9057" y="450"/>
                  </a:cubicBezTo>
                  <a:cubicBezTo>
                    <a:pt x="8642" y="277"/>
                    <a:pt x="8193" y="139"/>
                    <a:pt x="7916" y="0"/>
                  </a:cubicBezTo>
                  <a:close/>
                </a:path>
              </a:pathLst>
            </a:custGeom>
            <a:solidFill>
              <a:srgbClr val="E6C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2548208" y="2286103"/>
              <a:ext cx="180678" cy="483609"/>
            </a:xfrm>
            <a:custGeom>
              <a:avLst/>
              <a:gdLst/>
              <a:ahLst/>
              <a:cxnLst/>
              <a:rect l="l" t="t" r="r" b="b"/>
              <a:pathLst>
                <a:path w="10060" h="26927" extrusionOk="0">
                  <a:moveTo>
                    <a:pt x="8642" y="1"/>
                  </a:moveTo>
                  <a:cubicBezTo>
                    <a:pt x="8469" y="1003"/>
                    <a:pt x="8193" y="1729"/>
                    <a:pt x="7778" y="2593"/>
                  </a:cubicBezTo>
                  <a:cubicBezTo>
                    <a:pt x="7329" y="3595"/>
                    <a:pt x="6914" y="4632"/>
                    <a:pt x="6603" y="5635"/>
                  </a:cubicBezTo>
                  <a:cubicBezTo>
                    <a:pt x="6188" y="6637"/>
                    <a:pt x="5739" y="7778"/>
                    <a:pt x="5462" y="8953"/>
                  </a:cubicBezTo>
                  <a:cubicBezTo>
                    <a:pt x="4736" y="11234"/>
                    <a:pt x="4149" y="13550"/>
                    <a:pt x="3457" y="15693"/>
                  </a:cubicBezTo>
                  <a:cubicBezTo>
                    <a:pt x="2005" y="20325"/>
                    <a:pt x="1418" y="21742"/>
                    <a:pt x="139" y="26374"/>
                  </a:cubicBezTo>
                  <a:cubicBezTo>
                    <a:pt x="139" y="26512"/>
                    <a:pt x="1" y="26788"/>
                    <a:pt x="1" y="26927"/>
                  </a:cubicBezTo>
                  <a:cubicBezTo>
                    <a:pt x="554" y="26788"/>
                    <a:pt x="1141" y="26650"/>
                    <a:pt x="1556" y="26512"/>
                  </a:cubicBezTo>
                  <a:cubicBezTo>
                    <a:pt x="2593" y="22779"/>
                    <a:pt x="3146" y="21465"/>
                    <a:pt x="4460" y="17594"/>
                  </a:cubicBezTo>
                  <a:cubicBezTo>
                    <a:pt x="5013" y="15417"/>
                    <a:pt x="5739" y="13273"/>
                    <a:pt x="6326" y="11096"/>
                  </a:cubicBezTo>
                  <a:cubicBezTo>
                    <a:pt x="6914" y="8953"/>
                    <a:pt x="7605" y="6914"/>
                    <a:pt x="8331" y="4909"/>
                  </a:cubicBezTo>
                  <a:cubicBezTo>
                    <a:pt x="9057" y="3319"/>
                    <a:pt x="9644" y="2178"/>
                    <a:pt x="10059" y="588"/>
                  </a:cubicBezTo>
                  <a:cubicBezTo>
                    <a:pt x="9644" y="450"/>
                    <a:pt x="9195" y="139"/>
                    <a:pt x="8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2389909" y="1525641"/>
              <a:ext cx="183767" cy="1254632"/>
            </a:xfrm>
            <a:custGeom>
              <a:avLst/>
              <a:gdLst/>
              <a:ahLst/>
              <a:cxnLst/>
              <a:rect l="l" t="t" r="r" b="b"/>
              <a:pathLst>
                <a:path w="10232" h="69857" extrusionOk="0">
                  <a:moveTo>
                    <a:pt x="4909" y="1729"/>
                  </a:moveTo>
                  <a:cubicBezTo>
                    <a:pt x="5496" y="1867"/>
                    <a:pt x="6050" y="2178"/>
                    <a:pt x="6361" y="2731"/>
                  </a:cubicBezTo>
                  <a:cubicBezTo>
                    <a:pt x="6361" y="3042"/>
                    <a:pt x="6499" y="3180"/>
                    <a:pt x="6499" y="3457"/>
                  </a:cubicBezTo>
                  <a:cubicBezTo>
                    <a:pt x="6499" y="3768"/>
                    <a:pt x="6499" y="3906"/>
                    <a:pt x="6361" y="4044"/>
                  </a:cubicBezTo>
                  <a:cubicBezTo>
                    <a:pt x="6222" y="4459"/>
                    <a:pt x="5911" y="4770"/>
                    <a:pt x="5635" y="4770"/>
                  </a:cubicBezTo>
                  <a:cubicBezTo>
                    <a:pt x="5185" y="4909"/>
                    <a:pt x="4909" y="4909"/>
                    <a:pt x="4494" y="4909"/>
                  </a:cubicBezTo>
                  <a:lnTo>
                    <a:pt x="3630" y="4459"/>
                  </a:lnTo>
                  <a:cubicBezTo>
                    <a:pt x="3319" y="4183"/>
                    <a:pt x="3042" y="3906"/>
                    <a:pt x="3042" y="3457"/>
                  </a:cubicBezTo>
                  <a:cubicBezTo>
                    <a:pt x="3042" y="3180"/>
                    <a:pt x="3181" y="2731"/>
                    <a:pt x="3319" y="2455"/>
                  </a:cubicBezTo>
                  <a:cubicBezTo>
                    <a:pt x="3457" y="2455"/>
                    <a:pt x="3457" y="2316"/>
                    <a:pt x="3630" y="2316"/>
                  </a:cubicBezTo>
                  <a:cubicBezTo>
                    <a:pt x="3630" y="2178"/>
                    <a:pt x="3768" y="2178"/>
                    <a:pt x="3768" y="2178"/>
                  </a:cubicBezTo>
                  <a:cubicBezTo>
                    <a:pt x="3906" y="2040"/>
                    <a:pt x="4045" y="1867"/>
                    <a:pt x="4183" y="1867"/>
                  </a:cubicBezTo>
                  <a:cubicBezTo>
                    <a:pt x="4321" y="1867"/>
                    <a:pt x="4494" y="1729"/>
                    <a:pt x="4771" y="1729"/>
                  </a:cubicBezTo>
                  <a:close/>
                  <a:moveTo>
                    <a:pt x="4321" y="0"/>
                  </a:moveTo>
                  <a:cubicBezTo>
                    <a:pt x="3768" y="0"/>
                    <a:pt x="3181" y="0"/>
                    <a:pt x="2593" y="139"/>
                  </a:cubicBezTo>
                  <a:cubicBezTo>
                    <a:pt x="1729" y="139"/>
                    <a:pt x="865" y="311"/>
                    <a:pt x="1" y="450"/>
                  </a:cubicBezTo>
                  <a:lnTo>
                    <a:pt x="1" y="3180"/>
                  </a:lnTo>
                  <a:cubicBezTo>
                    <a:pt x="1" y="5323"/>
                    <a:pt x="173" y="7501"/>
                    <a:pt x="312" y="9506"/>
                  </a:cubicBezTo>
                  <a:cubicBezTo>
                    <a:pt x="450" y="10819"/>
                    <a:pt x="450" y="12098"/>
                    <a:pt x="588" y="13412"/>
                  </a:cubicBezTo>
                  <a:cubicBezTo>
                    <a:pt x="726" y="14691"/>
                    <a:pt x="865" y="16142"/>
                    <a:pt x="1038" y="17421"/>
                  </a:cubicBezTo>
                  <a:lnTo>
                    <a:pt x="1176" y="20014"/>
                  </a:lnTo>
                  <a:cubicBezTo>
                    <a:pt x="1314" y="22191"/>
                    <a:pt x="1591" y="24196"/>
                    <a:pt x="1729" y="26373"/>
                  </a:cubicBezTo>
                  <a:lnTo>
                    <a:pt x="1729" y="26788"/>
                  </a:lnTo>
                  <a:cubicBezTo>
                    <a:pt x="1902" y="29519"/>
                    <a:pt x="2178" y="32111"/>
                    <a:pt x="2316" y="34704"/>
                  </a:cubicBezTo>
                  <a:cubicBezTo>
                    <a:pt x="2455" y="34704"/>
                    <a:pt x="2593" y="34876"/>
                    <a:pt x="2593" y="35153"/>
                  </a:cubicBezTo>
                  <a:cubicBezTo>
                    <a:pt x="2593" y="35291"/>
                    <a:pt x="2455" y="35430"/>
                    <a:pt x="2455" y="35430"/>
                  </a:cubicBezTo>
                  <a:cubicBezTo>
                    <a:pt x="2455" y="37020"/>
                    <a:pt x="2593" y="38333"/>
                    <a:pt x="2766" y="39612"/>
                  </a:cubicBezTo>
                  <a:lnTo>
                    <a:pt x="2766" y="40476"/>
                  </a:lnTo>
                  <a:lnTo>
                    <a:pt x="2904" y="40925"/>
                  </a:lnTo>
                  <a:cubicBezTo>
                    <a:pt x="3181" y="45246"/>
                    <a:pt x="3630" y="49843"/>
                    <a:pt x="3906" y="54579"/>
                  </a:cubicBezTo>
                  <a:cubicBezTo>
                    <a:pt x="4045" y="55615"/>
                    <a:pt x="4045" y="56618"/>
                    <a:pt x="4183" y="57759"/>
                  </a:cubicBezTo>
                  <a:cubicBezTo>
                    <a:pt x="4183" y="59210"/>
                    <a:pt x="4321" y="60627"/>
                    <a:pt x="4494" y="62217"/>
                  </a:cubicBezTo>
                  <a:lnTo>
                    <a:pt x="4494" y="62528"/>
                  </a:lnTo>
                  <a:lnTo>
                    <a:pt x="4494" y="62667"/>
                  </a:lnTo>
                  <a:lnTo>
                    <a:pt x="4494" y="62805"/>
                  </a:lnTo>
                  <a:lnTo>
                    <a:pt x="4494" y="62943"/>
                  </a:lnTo>
                  <a:cubicBezTo>
                    <a:pt x="4494" y="63946"/>
                    <a:pt x="4632" y="64948"/>
                    <a:pt x="4632" y="65985"/>
                  </a:cubicBezTo>
                  <a:cubicBezTo>
                    <a:pt x="4632" y="66538"/>
                    <a:pt x="4771" y="67126"/>
                    <a:pt x="4771" y="67713"/>
                  </a:cubicBezTo>
                  <a:lnTo>
                    <a:pt x="4771" y="68128"/>
                  </a:lnTo>
                  <a:lnTo>
                    <a:pt x="4771" y="68577"/>
                  </a:lnTo>
                  <a:lnTo>
                    <a:pt x="4909" y="69718"/>
                  </a:lnTo>
                  <a:lnTo>
                    <a:pt x="4909" y="69856"/>
                  </a:lnTo>
                  <a:lnTo>
                    <a:pt x="5911" y="69856"/>
                  </a:lnTo>
                  <a:cubicBezTo>
                    <a:pt x="6775" y="67852"/>
                    <a:pt x="7501" y="65536"/>
                    <a:pt x="8365" y="62943"/>
                  </a:cubicBezTo>
                  <a:cubicBezTo>
                    <a:pt x="8365" y="62805"/>
                    <a:pt x="8365" y="62805"/>
                    <a:pt x="8504" y="62667"/>
                  </a:cubicBezTo>
                  <a:lnTo>
                    <a:pt x="8504" y="62528"/>
                  </a:lnTo>
                  <a:cubicBezTo>
                    <a:pt x="8504" y="62356"/>
                    <a:pt x="8504" y="62217"/>
                    <a:pt x="8642" y="62079"/>
                  </a:cubicBezTo>
                  <a:cubicBezTo>
                    <a:pt x="8815" y="61492"/>
                    <a:pt x="8953" y="61077"/>
                    <a:pt x="9091" y="60489"/>
                  </a:cubicBezTo>
                  <a:cubicBezTo>
                    <a:pt x="9368" y="59763"/>
                    <a:pt x="9506" y="59072"/>
                    <a:pt x="9817" y="58346"/>
                  </a:cubicBezTo>
                  <a:lnTo>
                    <a:pt x="9817" y="58035"/>
                  </a:lnTo>
                  <a:lnTo>
                    <a:pt x="9955" y="57759"/>
                  </a:lnTo>
                  <a:lnTo>
                    <a:pt x="9955" y="57620"/>
                  </a:lnTo>
                  <a:lnTo>
                    <a:pt x="9955" y="57482"/>
                  </a:lnTo>
                  <a:lnTo>
                    <a:pt x="10094" y="57171"/>
                  </a:lnTo>
                  <a:lnTo>
                    <a:pt x="10232" y="56894"/>
                  </a:lnTo>
                  <a:cubicBezTo>
                    <a:pt x="10094" y="56756"/>
                    <a:pt x="10094" y="56756"/>
                    <a:pt x="10094" y="56618"/>
                  </a:cubicBezTo>
                  <a:cubicBezTo>
                    <a:pt x="10232" y="55166"/>
                    <a:pt x="10094" y="53438"/>
                    <a:pt x="10094" y="51710"/>
                  </a:cubicBezTo>
                  <a:cubicBezTo>
                    <a:pt x="10094" y="49843"/>
                    <a:pt x="9955" y="48115"/>
                    <a:pt x="9817" y="46663"/>
                  </a:cubicBezTo>
                  <a:cubicBezTo>
                    <a:pt x="9506" y="43656"/>
                    <a:pt x="9368" y="40614"/>
                    <a:pt x="9091" y="37607"/>
                  </a:cubicBezTo>
                  <a:lnTo>
                    <a:pt x="9091" y="37296"/>
                  </a:lnTo>
                  <a:cubicBezTo>
                    <a:pt x="8642" y="32975"/>
                    <a:pt x="8365" y="28102"/>
                    <a:pt x="8089" y="23470"/>
                  </a:cubicBezTo>
                  <a:cubicBezTo>
                    <a:pt x="7951" y="21189"/>
                    <a:pt x="7778" y="18873"/>
                    <a:pt x="7640" y="16730"/>
                  </a:cubicBezTo>
                  <a:lnTo>
                    <a:pt x="7640" y="16281"/>
                  </a:lnTo>
                  <a:cubicBezTo>
                    <a:pt x="7501" y="14691"/>
                    <a:pt x="7501" y="13273"/>
                    <a:pt x="7363" y="11822"/>
                  </a:cubicBezTo>
                  <a:cubicBezTo>
                    <a:pt x="7225" y="7363"/>
                    <a:pt x="6914" y="3768"/>
                    <a:pt x="6637" y="588"/>
                  </a:cubicBezTo>
                  <a:lnTo>
                    <a:pt x="6637" y="450"/>
                  </a:lnTo>
                  <a:lnTo>
                    <a:pt x="6499" y="311"/>
                  </a:lnTo>
                  <a:lnTo>
                    <a:pt x="6361" y="311"/>
                  </a:lnTo>
                  <a:cubicBezTo>
                    <a:pt x="6222" y="139"/>
                    <a:pt x="6050" y="139"/>
                    <a:pt x="57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2286855" y="1533705"/>
              <a:ext cx="144668" cy="623284"/>
            </a:xfrm>
            <a:custGeom>
              <a:avLst/>
              <a:gdLst/>
              <a:ahLst/>
              <a:cxnLst/>
              <a:rect l="l" t="t" r="r" b="b"/>
              <a:pathLst>
                <a:path w="8055" h="34704" extrusionOk="0">
                  <a:moveTo>
                    <a:pt x="5739" y="1"/>
                  </a:moveTo>
                  <a:cubicBezTo>
                    <a:pt x="5324" y="1"/>
                    <a:pt x="4736" y="139"/>
                    <a:pt x="4321" y="139"/>
                  </a:cubicBezTo>
                  <a:lnTo>
                    <a:pt x="4010" y="277"/>
                  </a:lnTo>
                  <a:cubicBezTo>
                    <a:pt x="3944" y="277"/>
                    <a:pt x="3877" y="285"/>
                    <a:pt x="3813" y="297"/>
                  </a:cubicBezTo>
                  <a:lnTo>
                    <a:pt x="3813" y="297"/>
                  </a:lnTo>
                  <a:cubicBezTo>
                    <a:pt x="3783" y="285"/>
                    <a:pt x="3756" y="277"/>
                    <a:pt x="3734" y="277"/>
                  </a:cubicBezTo>
                  <a:lnTo>
                    <a:pt x="3319" y="416"/>
                  </a:lnTo>
                  <a:cubicBezTo>
                    <a:pt x="3424" y="416"/>
                    <a:pt x="3609" y="336"/>
                    <a:pt x="3813" y="297"/>
                  </a:cubicBezTo>
                  <a:lnTo>
                    <a:pt x="3813" y="297"/>
                  </a:lnTo>
                  <a:cubicBezTo>
                    <a:pt x="3965" y="364"/>
                    <a:pt x="4183" y="582"/>
                    <a:pt x="4183" y="727"/>
                  </a:cubicBezTo>
                  <a:cubicBezTo>
                    <a:pt x="4183" y="1003"/>
                    <a:pt x="4010" y="1280"/>
                    <a:pt x="3734" y="1280"/>
                  </a:cubicBezTo>
                  <a:lnTo>
                    <a:pt x="3319" y="1280"/>
                  </a:lnTo>
                  <a:cubicBezTo>
                    <a:pt x="2455" y="1418"/>
                    <a:pt x="1418" y="1418"/>
                    <a:pt x="554" y="1418"/>
                  </a:cubicBezTo>
                  <a:lnTo>
                    <a:pt x="416" y="1729"/>
                  </a:lnTo>
                  <a:lnTo>
                    <a:pt x="416" y="2144"/>
                  </a:lnTo>
                  <a:lnTo>
                    <a:pt x="1003" y="2144"/>
                  </a:lnTo>
                  <a:cubicBezTo>
                    <a:pt x="1141" y="2144"/>
                    <a:pt x="1418" y="2282"/>
                    <a:pt x="1418" y="2593"/>
                  </a:cubicBezTo>
                  <a:cubicBezTo>
                    <a:pt x="1418" y="2593"/>
                    <a:pt x="1418" y="2731"/>
                    <a:pt x="1280" y="2870"/>
                  </a:cubicBezTo>
                  <a:cubicBezTo>
                    <a:pt x="1141" y="3008"/>
                    <a:pt x="1141" y="3008"/>
                    <a:pt x="1003" y="3008"/>
                  </a:cubicBezTo>
                  <a:lnTo>
                    <a:pt x="277" y="3008"/>
                  </a:lnTo>
                  <a:lnTo>
                    <a:pt x="139" y="3457"/>
                  </a:lnTo>
                  <a:lnTo>
                    <a:pt x="139" y="3734"/>
                  </a:lnTo>
                  <a:lnTo>
                    <a:pt x="416" y="3595"/>
                  </a:lnTo>
                  <a:lnTo>
                    <a:pt x="1141" y="3595"/>
                  </a:lnTo>
                  <a:cubicBezTo>
                    <a:pt x="1280" y="3734"/>
                    <a:pt x="1280" y="3872"/>
                    <a:pt x="1418" y="4010"/>
                  </a:cubicBezTo>
                  <a:cubicBezTo>
                    <a:pt x="1418" y="4010"/>
                    <a:pt x="1280" y="4183"/>
                    <a:pt x="1280" y="4321"/>
                  </a:cubicBezTo>
                  <a:cubicBezTo>
                    <a:pt x="1141" y="4460"/>
                    <a:pt x="1141" y="4460"/>
                    <a:pt x="1003" y="4460"/>
                  </a:cubicBezTo>
                  <a:cubicBezTo>
                    <a:pt x="727" y="4460"/>
                    <a:pt x="416" y="4598"/>
                    <a:pt x="139" y="4598"/>
                  </a:cubicBezTo>
                  <a:lnTo>
                    <a:pt x="1" y="5185"/>
                  </a:lnTo>
                  <a:lnTo>
                    <a:pt x="1418" y="5185"/>
                  </a:lnTo>
                  <a:cubicBezTo>
                    <a:pt x="1591" y="5324"/>
                    <a:pt x="1591" y="5462"/>
                    <a:pt x="1591" y="5600"/>
                  </a:cubicBezTo>
                  <a:cubicBezTo>
                    <a:pt x="1591" y="5600"/>
                    <a:pt x="1591" y="5739"/>
                    <a:pt x="1418" y="5911"/>
                  </a:cubicBezTo>
                  <a:cubicBezTo>
                    <a:pt x="1418" y="6050"/>
                    <a:pt x="1280" y="6050"/>
                    <a:pt x="1141" y="6050"/>
                  </a:cubicBezTo>
                  <a:cubicBezTo>
                    <a:pt x="865" y="6050"/>
                    <a:pt x="416" y="6188"/>
                    <a:pt x="139" y="6188"/>
                  </a:cubicBezTo>
                  <a:lnTo>
                    <a:pt x="1" y="6188"/>
                  </a:lnTo>
                  <a:lnTo>
                    <a:pt x="1" y="6775"/>
                  </a:lnTo>
                  <a:lnTo>
                    <a:pt x="1" y="7190"/>
                  </a:lnTo>
                  <a:cubicBezTo>
                    <a:pt x="277" y="7052"/>
                    <a:pt x="727" y="7052"/>
                    <a:pt x="1003" y="7052"/>
                  </a:cubicBezTo>
                  <a:cubicBezTo>
                    <a:pt x="1280" y="7052"/>
                    <a:pt x="1418" y="7190"/>
                    <a:pt x="1418" y="7329"/>
                  </a:cubicBezTo>
                  <a:cubicBezTo>
                    <a:pt x="1418" y="7467"/>
                    <a:pt x="1418" y="7640"/>
                    <a:pt x="1280" y="7778"/>
                  </a:cubicBezTo>
                  <a:cubicBezTo>
                    <a:pt x="1280" y="7778"/>
                    <a:pt x="1141" y="7916"/>
                    <a:pt x="1003" y="7916"/>
                  </a:cubicBezTo>
                  <a:lnTo>
                    <a:pt x="554" y="7916"/>
                  </a:lnTo>
                  <a:cubicBezTo>
                    <a:pt x="416" y="8054"/>
                    <a:pt x="277" y="8054"/>
                    <a:pt x="139" y="8054"/>
                  </a:cubicBezTo>
                  <a:lnTo>
                    <a:pt x="139" y="9057"/>
                  </a:lnTo>
                  <a:lnTo>
                    <a:pt x="139" y="9506"/>
                  </a:lnTo>
                  <a:cubicBezTo>
                    <a:pt x="727" y="9368"/>
                    <a:pt x="1141" y="9368"/>
                    <a:pt x="1867" y="9195"/>
                  </a:cubicBezTo>
                  <a:lnTo>
                    <a:pt x="2282" y="9195"/>
                  </a:lnTo>
                  <a:cubicBezTo>
                    <a:pt x="2870" y="9057"/>
                    <a:pt x="3457" y="9057"/>
                    <a:pt x="4010" y="8919"/>
                  </a:cubicBezTo>
                  <a:cubicBezTo>
                    <a:pt x="4183" y="8919"/>
                    <a:pt x="4460" y="9195"/>
                    <a:pt x="4460" y="9368"/>
                  </a:cubicBezTo>
                  <a:cubicBezTo>
                    <a:pt x="4460" y="9506"/>
                    <a:pt x="4460" y="9644"/>
                    <a:pt x="4321" y="9783"/>
                  </a:cubicBezTo>
                  <a:cubicBezTo>
                    <a:pt x="4321" y="9783"/>
                    <a:pt x="4183" y="9921"/>
                    <a:pt x="4010" y="9921"/>
                  </a:cubicBezTo>
                  <a:cubicBezTo>
                    <a:pt x="3457" y="9921"/>
                    <a:pt x="3008" y="10059"/>
                    <a:pt x="2455" y="10059"/>
                  </a:cubicBezTo>
                  <a:cubicBezTo>
                    <a:pt x="1867" y="10059"/>
                    <a:pt x="1280" y="10232"/>
                    <a:pt x="554" y="10370"/>
                  </a:cubicBezTo>
                  <a:lnTo>
                    <a:pt x="277" y="10370"/>
                  </a:lnTo>
                  <a:cubicBezTo>
                    <a:pt x="277" y="10923"/>
                    <a:pt x="416" y="11373"/>
                    <a:pt x="416" y="11787"/>
                  </a:cubicBezTo>
                  <a:lnTo>
                    <a:pt x="1003" y="11787"/>
                  </a:lnTo>
                  <a:cubicBezTo>
                    <a:pt x="1141" y="11787"/>
                    <a:pt x="1418" y="11960"/>
                    <a:pt x="1418" y="12237"/>
                  </a:cubicBezTo>
                  <a:cubicBezTo>
                    <a:pt x="1418" y="12237"/>
                    <a:pt x="1418" y="12375"/>
                    <a:pt x="1280" y="12513"/>
                  </a:cubicBezTo>
                  <a:cubicBezTo>
                    <a:pt x="1280" y="12652"/>
                    <a:pt x="1141" y="12652"/>
                    <a:pt x="1003" y="12652"/>
                  </a:cubicBezTo>
                  <a:lnTo>
                    <a:pt x="554" y="12652"/>
                  </a:lnTo>
                  <a:lnTo>
                    <a:pt x="554" y="13101"/>
                  </a:lnTo>
                  <a:lnTo>
                    <a:pt x="554" y="13239"/>
                  </a:lnTo>
                  <a:lnTo>
                    <a:pt x="727" y="13516"/>
                  </a:lnTo>
                  <a:cubicBezTo>
                    <a:pt x="865" y="13516"/>
                    <a:pt x="1141" y="13516"/>
                    <a:pt x="1591" y="13377"/>
                  </a:cubicBezTo>
                  <a:cubicBezTo>
                    <a:pt x="1729" y="13377"/>
                    <a:pt x="1729" y="13516"/>
                    <a:pt x="1867" y="13516"/>
                  </a:cubicBezTo>
                  <a:cubicBezTo>
                    <a:pt x="1867" y="13516"/>
                    <a:pt x="2006" y="13688"/>
                    <a:pt x="2006" y="13827"/>
                  </a:cubicBezTo>
                  <a:cubicBezTo>
                    <a:pt x="2006" y="13965"/>
                    <a:pt x="2006" y="14103"/>
                    <a:pt x="1867" y="14103"/>
                  </a:cubicBezTo>
                  <a:cubicBezTo>
                    <a:pt x="1729" y="14242"/>
                    <a:pt x="1729" y="14242"/>
                    <a:pt x="1591" y="14242"/>
                  </a:cubicBezTo>
                  <a:cubicBezTo>
                    <a:pt x="1280" y="14380"/>
                    <a:pt x="1141" y="14380"/>
                    <a:pt x="865" y="14380"/>
                  </a:cubicBezTo>
                  <a:lnTo>
                    <a:pt x="865" y="14553"/>
                  </a:lnTo>
                  <a:lnTo>
                    <a:pt x="865" y="14691"/>
                  </a:lnTo>
                  <a:lnTo>
                    <a:pt x="865" y="14967"/>
                  </a:lnTo>
                  <a:lnTo>
                    <a:pt x="865" y="15106"/>
                  </a:lnTo>
                  <a:cubicBezTo>
                    <a:pt x="1141" y="14967"/>
                    <a:pt x="1591" y="14829"/>
                    <a:pt x="1867" y="14829"/>
                  </a:cubicBezTo>
                  <a:cubicBezTo>
                    <a:pt x="2006" y="14829"/>
                    <a:pt x="2144" y="14829"/>
                    <a:pt x="2144" y="14967"/>
                  </a:cubicBezTo>
                  <a:cubicBezTo>
                    <a:pt x="2282" y="14967"/>
                    <a:pt x="2282" y="15106"/>
                    <a:pt x="2282" y="15244"/>
                  </a:cubicBezTo>
                  <a:lnTo>
                    <a:pt x="2282" y="15555"/>
                  </a:lnTo>
                  <a:cubicBezTo>
                    <a:pt x="2144" y="15693"/>
                    <a:pt x="2006" y="15693"/>
                    <a:pt x="2006" y="15693"/>
                  </a:cubicBezTo>
                  <a:lnTo>
                    <a:pt x="1867" y="15693"/>
                  </a:lnTo>
                  <a:cubicBezTo>
                    <a:pt x="1591" y="15832"/>
                    <a:pt x="1280" y="15832"/>
                    <a:pt x="1003" y="15970"/>
                  </a:cubicBezTo>
                  <a:lnTo>
                    <a:pt x="1141" y="16108"/>
                  </a:lnTo>
                  <a:cubicBezTo>
                    <a:pt x="1418" y="16108"/>
                    <a:pt x="1867" y="15970"/>
                    <a:pt x="2282" y="15970"/>
                  </a:cubicBezTo>
                  <a:cubicBezTo>
                    <a:pt x="2593" y="15970"/>
                    <a:pt x="2731" y="16108"/>
                    <a:pt x="2731" y="16419"/>
                  </a:cubicBezTo>
                  <a:cubicBezTo>
                    <a:pt x="2731" y="16557"/>
                    <a:pt x="2731" y="16696"/>
                    <a:pt x="2593" y="16696"/>
                  </a:cubicBezTo>
                  <a:cubicBezTo>
                    <a:pt x="2593" y="16834"/>
                    <a:pt x="2455" y="16834"/>
                    <a:pt x="2282" y="16834"/>
                  </a:cubicBezTo>
                  <a:cubicBezTo>
                    <a:pt x="2006" y="16972"/>
                    <a:pt x="1729" y="16972"/>
                    <a:pt x="1280" y="16972"/>
                  </a:cubicBezTo>
                  <a:lnTo>
                    <a:pt x="1280" y="17283"/>
                  </a:lnTo>
                  <a:lnTo>
                    <a:pt x="1280" y="17560"/>
                  </a:lnTo>
                  <a:cubicBezTo>
                    <a:pt x="2006" y="17421"/>
                    <a:pt x="2870" y="17283"/>
                    <a:pt x="3596" y="17283"/>
                  </a:cubicBezTo>
                  <a:cubicBezTo>
                    <a:pt x="4010" y="17283"/>
                    <a:pt x="4460" y="17283"/>
                    <a:pt x="4874" y="17145"/>
                  </a:cubicBezTo>
                  <a:cubicBezTo>
                    <a:pt x="5186" y="17145"/>
                    <a:pt x="5324" y="17421"/>
                    <a:pt x="5324" y="17560"/>
                  </a:cubicBezTo>
                  <a:cubicBezTo>
                    <a:pt x="5462" y="17836"/>
                    <a:pt x="5186" y="18009"/>
                    <a:pt x="5047" y="18147"/>
                  </a:cubicBezTo>
                  <a:lnTo>
                    <a:pt x="3596" y="18147"/>
                  </a:lnTo>
                  <a:cubicBezTo>
                    <a:pt x="3008" y="18286"/>
                    <a:pt x="2144" y="18286"/>
                    <a:pt x="1418" y="18424"/>
                  </a:cubicBezTo>
                  <a:lnTo>
                    <a:pt x="1591" y="18700"/>
                  </a:lnTo>
                  <a:lnTo>
                    <a:pt x="1591" y="19011"/>
                  </a:lnTo>
                  <a:lnTo>
                    <a:pt x="2593" y="19011"/>
                  </a:lnTo>
                  <a:cubicBezTo>
                    <a:pt x="2870" y="19011"/>
                    <a:pt x="3008" y="19150"/>
                    <a:pt x="3008" y="19288"/>
                  </a:cubicBezTo>
                  <a:lnTo>
                    <a:pt x="3008" y="19737"/>
                  </a:lnTo>
                  <a:cubicBezTo>
                    <a:pt x="2870" y="19737"/>
                    <a:pt x="2731" y="19876"/>
                    <a:pt x="2593" y="19876"/>
                  </a:cubicBezTo>
                  <a:lnTo>
                    <a:pt x="1729" y="19876"/>
                  </a:lnTo>
                  <a:cubicBezTo>
                    <a:pt x="1729" y="20014"/>
                    <a:pt x="1867" y="20290"/>
                    <a:pt x="1867" y="20429"/>
                  </a:cubicBezTo>
                  <a:lnTo>
                    <a:pt x="2870" y="20429"/>
                  </a:lnTo>
                  <a:cubicBezTo>
                    <a:pt x="3008" y="20429"/>
                    <a:pt x="3319" y="20601"/>
                    <a:pt x="3319" y="20740"/>
                  </a:cubicBezTo>
                  <a:cubicBezTo>
                    <a:pt x="3319" y="20878"/>
                    <a:pt x="3319" y="21016"/>
                    <a:pt x="3146" y="21155"/>
                  </a:cubicBezTo>
                  <a:cubicBezTo>
                    <a:pt x="3146" y="21155"/>
                    <a:pt x="3008" y="21293"/>
                    <a:pt x="2870" y="21293"/>
                  </a:cubicBezTo>
                  <a:lnTo>
                    <a:pt x="2006" y="21293"/>
                  </a:lnTo>
                  <a:lnTo>
                    <a:pt x="2006" y="21742"/>
                  </a:lnTo>
                  <a:lnTo>
                    <a:pt x="2006" y="22019"/>
                  </a:lnTo>
                  <a:cubicBezTo>
                    <a:pt x="2282" y="22019"/>
                    <a:pt x="2731" y="21880"/>
                    <a:pt x="3008" y="21880"/>
                  </a:cubicBezTo>
                  <a:cubicBezTo>
                    <a:pt x="3146" y="21880"/>
                    <a:pt x="3319" y="21880"/>
                    <a:pt x="3319" y="22019"/>
                  </a:cubicBezTo>
                  <a:cubicBezTo>
                    <a:pt x="3457" y="22019"/>
                    <a:pt x="3457" y="22157"/>
                    <a:pt x="3457" y="22330"/>
                  </a:cubicBezTo>
                  <a:cubicBezTo>
                    <a:pt x="3457" y="22468"/>
                    <a:pt x="3457" y="22606"/>
                    <a:pt x="3319" y="22606"/>
                  </a:cubicBezTo>
                  <a:cubicBezTo>
                    <a:pt x="3319" y="22745"/>
                    <a:pt x="3146" y="22745"/>
                    <a:pt x="3008" y="22745"/>
                  </a:cubicBezTo>
                  <a:cubicBezTo>
                    <a:pt x="2731" y="22883"/>
                    <a:pt x="2455" y="22883"/>
                    <a:pt x="2144" y="22883"/>
                  </a:cubicBezTo>
                  <a:cubicBezTo>
                    <a:pt x="2144" y="23194"/>
                    <a:pt x="2144" y="23470"/>
                    <a:pt x="2282" y="23747"/>
                  </a:cubicBezTo>
                  <a:cubicBezTo>
                    <a:pt x="2593" y="23609"/>
                    <a:pt x="3008" y="23609"/>
                    <a:pt x="3457" y="23609"/>
                  </a:cubicBezTo>
                  <a:cubicBezTo>
                    <a:pt x="3734" y="23609"/>
                    <a:pt x="3872" y="23747"/>
                    <a:pt x="3872" y="24058"/>
                  </a:cubicBezTo>
                  <a:cubicBezTo>
                    <a:pt x="3872" y="24196"/>
                    <a:pt x="3872" y="24334"/>
                    <a:pt x="3734" y="24473"/>
                  </a:cubicBezTo>
                  <a:cubicBezTo>
                    <a:pt x="3734" y="24473"/>
                    <a:pt x="3596" y="24473"/>
                    <a:pt x="3457" y="24611"/>
                  </a:cubicBezTo>
                  <a:lnTo>
                    <a:pt x="2282" y="24611"/>
                  </a:lnTo>
                  <a:cubicBezTo>
                    <a:pt x="2455" y="24922"/>
                    <a:pt x="2455" y="25199"/>
                    <a:pt x="2455" y="25475"/>
                  </a:cubicBezTo>
                  <a:lnTo>
                    <a:pt x="3457" y="25475"/>
                  </a:lnTo>
                  <a:cubicBezTo>
                    <a:pt x="4010" y="25475"/>
                    <a:pt x="4598" y="25337"/>
                    <a:pt x="5324" y="25337"/>
                  </a:cubicBezTo>
                  <a:cubicBezTo>
                    <a:pt x="5462" y="25199"/>
                    <a:pt x="5462" y="25199"/>
                    <a:pt x="5600" y="25199"/>
                  </a:cubicBezTo>
                  <a:lnTo>
                    <a:pt x="5739" y="25199"/>
                  </a:lnTo>
                  <a:cubicBezTo>
                    <a:pt x="6050" y="25199"/>
                    <a:pt x="6188" y="25337"/>
                    <a:pt x="6188" y="25475"/>
                  </a:cubicBezTo>
                  <a:cubicBezTo>
                    <a:pt x="6326" y="25613"/>
                    <a:pt x="6326" y="25786"/>
                    <a:pt x="6188" y="25786"/>
                  </a:cubicBezTo>
                  <a:cubicBezTo>
                    <a:pt x="6188" y="25924"/>
                    <a:pt x="6050" y="26063"/>
                    <a:pt x="5911" y="26063"/>
                  </a:cubicBezTo>
                  <a:cubicBezTo>
                    <a:pt x="5462" y="26201"/>
                    <a:pt x="4736" y="26339"/>
                    <a:pt x="4010" y="26339"/>
                  </a:cubicBezTo>
                  <a:lnTo>
                    <a:pt x="2593" y="26339"/>
                  </a:lnTo>
                  <a:lnTo>
                    <a:pt x="2593" y="27342"/>
                  </a:lnTo>
                  <a:cubicBezTo>
                    <a:pt x="2593" y="27514"/>
                    <a:pt x="2731" y="27653"/>
                    <a:pt x="2731" y="27791"/>
                  </a:cubicBezTo>
                  <a:cubicBezTo>
                    <a:pt x="2870" y="27653"/>
                    <a:pt x="3146" y="27653"/>
                    <a:pt x="3457" y="27653"/>
                  </a:cubicBezTo>
                  <a:cubicBezTo>
                    <a:pt x="3596" y="27653"/>
                    <a:pt x="3872" y="27791"/>
                    <a:pt x="3872" y="28068"/>
                  </a:cubicBezTo>
                  <a:cubicBezTo>
                    <a:pt x="3872" y="28206"/>
                    <a:pt x="3734" y="28517"/>
                    <a:pt x="3457" y="28517"/>
                  </a:cubicBezTo>
                  <a:cubicBezTo>
                    <a:pt x="3146" y="28517"/>
                    <a:pt x="3008" y="28655"/>
                    <a:pt x="2731" y="28655"/>
                  </a:cubicBezTo>
                  <a:lnTo>
                    <a:pt x="2870" y="29519"/>
                  </a:lnTo>
                  <a:cubicBezTo>
                    <a:pt x="3008" y="29381"/>
                    <a:pt x="3319" y="29381"/>
                    <a:pt x="3596" y="29381"/>
                  </a:cubicBezTo>
                  <a:cubicBezTo>
                    <a:pt x="3872" y="29381"/>
                    <a:pt x="4010" y="29519"/>
                    <a:pt x="4010" y="29796"/>
                  </a:cubicBezTo>
                  <a:cubicBezTo>
                    <a:pt x="4183" y="29934"/>
                    <a:pt x="3872" y="30245"/>
                    <a:pt x="3734" y="30245"/>
                  </a:cubicBezTo>
                  <a:lnTo>
                    <a:pt x="3457" y="30245"/>
                  </a:lnTo>
                  <a:cubicBezTo>
                    <a:pt x="3146" y="30383"/>
                    <a:pt x="3008" y="30383"/>
                    <a:pt x="2870" y="30383"/>
                  </a:cubicBezTo>
                  <a:lnTo>
                    <a:pt x="2870" y="30971"/>
                  </a:lnTo>
                  <a:cubicBezTo>
                    <a:pt x="3146" y="30798"/>
                    <a:pt x="3457" y="30798"/>
                    <a:pt x="3872" y="30798"/>
                  </a:cubicBezTo>
                  <a:cubicBezTo>
                    <a:pt x="4010" y="30798"/>
                    <a:pt x="4321" y="30971"/>
                    <a:pt x="4321" y="31248"/>
                  </a:cubicBezTo>
                  <a:cubicBezTo>
                    <a:pt x="4321" y="31386"/>
                    <a:pt x="4183" y="31662"/>
                    <a:pt x="3872" y="31662"/>
                  </a:cubicBezTo>
                  <a:cubicBezTo>
                    <a:pt x="3596" y="31662"/>
                    <a:pt x="3319" y="31835"/>
                    <a:pt x="3008" y="31835"/>
                  </a:cubicBezTo>
                  <a:lnTo>
                    <a:pt x="3008" y="32388"/>
                  </a:lnTo>
                  <a:lnTo>
                    <a:pt x="3008" y="32976"/>
                  </a:lnTo>
                  <a:lnTo>
                    <a:pt x="3596" y="32837"/>
                  </a:lnTo>
                  <a:cubicBezTo>
                    <a:pt x="3734" y="32837"/>
                    <a:pt x="4010" y="32837"/>
                    <a:pt x="4321" y="32699"/>
                  </a:cubicBezTo>
                  <a:cubicBezTo>
                    <a:pt x="4598" y="32699"/>
                    <a:pt x="4736" y="32976"/>
                    <a:pt x="4736" y="33114"/>
                  </a:cubicBezTo>
                  <a:cubicBezTo>
                    <a:pt x="4874" y="33252"/>
                    <a:pt x="4736" y="33391"/>
                    <a:pt x="4736" y="33391"/>
                  </a:cubicBezTo>
                  <a:lnTo>
                    <a:pt x="4460" y="33702"/>
                  </a:lnTo>
                  <a:cubicBezTo>
                    <a:pt x="4183" y="33702"/>
                    <a:pt x="3872" y="33702"/>
                    <a:pt x="3596" y="33840"/>
                  </a:cubicBezTo>
                  <a:lnTo>
                    <a:pt x="3146" y="33840"/>
                  </a:lnTo>
                  <a:lnTo>
                    <a:pt x="3146" y="34255"/>
                  </a:lnTo>
                  <a:lnTo>
                    <a:pt x="3146" y="34704"/>
                  </a:lnTo>
                  <a:cubicBezTo>
                    <a:pt x="4183" y="34566"/>
                    <a:pt x="5186" y="34427"/>
                    <a:pt x="6188" y="34427"/>
                  </a:cubicBezTo>
                  <a:cubicBezTo>
                    <a:pt x="6603" y="34427"/>
                    <a:pt x="7190" y="34255"/>
                    <a:pt x="7916" y="34255"/>
                  </a:cubicBezTo>
                  <a:lnTo>
                    <a:pt x="8054" y="34255"/>
                  </a:lnTo>
                  <a:cubicBezTo>
                    <a:pt x="7916" y="31662"/>
                    <a:pt x="7640" y="29070"/>
                    <a:pt x="7467" y="26339"/>
                  </a:cubicBezTo>
                  <a:lnTo>
                    <a:pt x="7467" y="25924"/>
                  </a:lnTo>
                  <a:cubicBezTo>
                    <a:pt x="7329" y="23747"/>
                    <a:pt x="7052" y="21742"/>
                    <a:pt x="6914" y="19565"/>
                  </a:cubicBezTo>
                  <a:lnTo>
                    <a:pt x="6776" y="16972"/>
                  </a:lnTo>
                  <a:cubicBezTo>
                    <a:pt x="6603" y="15693"/>
                    <a:pt x="6464" y="14242"/>
                    <a:pt x="6326" y="12963"/>
                  </a:cubicBezTo>
                  <a:cubicBezTo>
                    <a:pt x="6188" y="11649"/>
                    <a:pt x="6188" y="10370"/>
                    <a:pt x="6050" y="9057"/>
                  </a:cubicBezTo>
                  <a:cubicBezTo>
                    <a:pt x="5911" y="7052"/>
                    <a:pt x="5739" y="4874"/>
                    <a:pt x="5739" y="2731"/>
                  </a:cubicBezTo>
                  <a:lnTo>
                    <a:pt x="5739" y="1"/>
                  </a:ln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2312304" y="1978197"/>
              <a:ext cx="10578" cy="116722"/>
            </a:xfrm>
            <a:custGeom>
              <a:avLst/>
              <a:gdLst/>
              <a:ahLst/>
              <a:cxnLst/>
              <a:rect l="l" t="t" r="r" b="b"/>
              <a:pathLst>
                <a:path w="589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65" y="481"/>
                    <a:pt x="123" y="955"/>
                    <a:pt x="174" y="1423"/>
                  </a:cubicBezTo>
                  <a:lnTo>
                    <a:pt x="174" y="1423"/>
                  </a:lnTo>
                  <a:cubicBezTo>
                    <a:pt x="174" y="1016"/>
                    <a:pt x="170" y="574"/>
                    <a:pt x="1" y="0"/>
                  </a:cubicBezTo>
                  <a:close/>
                  <a:moveTo>
                    <a:pt x="174" y="1423"/>
                  </a:moveTo>
                  <a:cubicBezTo>
                    <a:pt x="174" y="1433"/>
                    <a:pt x="174" y="1442"/>
                    <a:pt x="174" y="1452"/>
                  </a:cubicBezTo>
                  <a:cubicBezTo>
                    <a:pt x="312" y="3042"/>
                    <a:pt x="450" y="4770"/>
                    <a:pt x="589" y="6499"/>
                  </a:cubicBezTo>
                  <a:cubicBezTo>
                    <a:pt x="479" y="4910"/>
                    <a:pt x="369" y="3212"/>
                    <a:pt x="174" y="1423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2346464" y="2161946"/>
              <a:ext cx="124175" cy="491691"/>
            </a:xfrm>
            <a:custGeom>
              <a:avLst/>
              <a:gdLst/>
              <a:ahLst/>
              <a:cxnLst/>
              <a:rect l="l" t="t" r="r" b="b"/>
              <a:pathLst>
                <a:path w="6914" h="27377" extrusionOk="0">
                  <a:moveTo>
                    <a:pt x="4874" y="1"/>
                  </a:moveTo>
                  <a:cubicBezTo>
                    <a:pt x="4735" y="139"/>
                    <a:pt x="4735" y="139"/>
                    <a:pt x="4597" y="139"/>
                  </a:cubicBezTo>
                  <a:cubicBezTo>
                    <a:pt x="4010" y="139"/>
                    <a:pt x="3457" y="312"/>
                    <a:pt x="2869" y="312"/>
                  </a:cubicBezTo>
                  <a:cubicBezTo>
                    <a:pt x="2005" y="312"/>
                    <a:pt x="1279" y="450"/>
                    <a:pt x="553" y="588"/>
                  </a:cubicBezTo>
                  <a:lnTo>
                    <a:pt x="415" y="588"/>
                  </a:lnTo>
                  <a:cubicBezTo>
                    <a:pt x="277" y="588"/>
                    <a:pt x="138" y="588"/>
                    <a:pt x="0" y="726"/>
                  </a:cubicBezTo>
                  <a:lnTo>
                    <a:pt x="0" y="865"/>
                  </a:lnTo>
                  <a:lnTo>
                    <a:pt x="0" y="1867"/>
                  </a:lnTo>
                  <a:cubicBezTo>
                    <a:pt x="277" y="1867"/>
                    <a:pt x="691" y="1867"/>
                    <a:pt x="1002" y="1729"/>
                  </a:cubicBezTo>
                  <a:cubicBezTo>
                    <a:pt x="1279" y="1729"/>
                    <a:pt x="1417" y="1867"/>
                    <a:pt x="1417" y="2178"/>
                  </a:cubicBezTo>
                  <a:cubicBezTo>
                    <a:pt x="1417" y="2455"/>
                    <a:pt x="1279" y="2593"/>
                    <a:pt x="1002" y="2593"/>
                  </a:cubicBezTo>
                  <a:cubicBezTo>
                    <a:pt x="691" y="2731"/>
                    <a:pt x="415" y="2731"/>
                    <a:pt x="138" y="2731"/>
                  </a:cubicBezTo>
                  <a:lnTo>
                    <a:pt x="138" y="3595"/>
                  </a:lnTo>
                  <a:cubicBezTo>
                    <a:pt x="277" y="3595"/>
                    <a:pt x="415" y="3595"/>
                    <a:pt x="691" y="3457"/>
                  </a:cubicBezTo>
                  <a:lnTo>
                    <a:pt x="1002" y="3457"/>
                  </a:lnTo>
                  <a:cubicBezTo>
                    <a:pt x="1141" y="3595"/>
                    <a:pt x="1141" y="3768"/>
                    <a:pt x="1279" y="3768"/>
                  </a:cubicBezTo>
                  <a:lnTo>
                    <a:pt x="1279" y="4183"/>
                  </a:lnTo>
                  <a:cubicBezTo>
                    <a:pt x="1141" y="4183"/>
                    <a:pt x="1141" y="4321"/>
                    <a:pt x="1002" y="4321"/>
                  </a:cubicBezTo>
                  <a:cubicBezTo>
                    <a:pt x="691" y="4459"/>
                    <a:pt x="415" y="4459"/>
                    <a:pt x="277" y="4459"/>
                  </a:cubicBezTo>
                  <a:lnTo>
                    <a:pt x="277" y="4770"/>
                  </a:lnTo>
                  <a:lnTo>
                    <a:pt x="277" y="5185"/>
                  </a:lnTo>
                  <a:lnTo>
                    <a:pt x="415" y="5185"/>
                  </a:lnTo>
                  <a:cubicBezTo>
                    <a:pt x="691" y="5047"/>
                    <a:pt x="1002" y="5047"/>
                    <a:pt x="1279" y="5047"/>
                  </a:cubicBezTo>
                  <a:cubicBezTo>
                    <a:pt x="1417" y="5047"/>
                    <a:pt x="1555" y="5047"/>
                    <a:pt x="1555" y="5185"/>
                  </a:cubicBezTo>
                  <a:cubicBezTo>
                    <a:pt x="1728" y="5185"/>
                    <a:pt x="1728" y="5324"/>
                    <a:pt x="1728" y="5496"/>
                  </a:cubicBezTo>
                  <a:cubicBezTo>
                    <a:pt x="1728" y="5496"/>
                    <a:pt x="1728" y="5635"/>
                    <a:pt x="1555" y="5773"/>
                  </a:cubicBezTo>
                  <a:cubicBezTo>
                    <a:pt x="1555" y="5911"/>
                    <a:pt x="1417" y="5911"/>
                    <a:pt x="1279" y="5911"/>
                  </a:cubicBezTo>
                  <a:cubicBezTo>
                    <a:pt x="1141" y="5911"/>
                    <a:pt x="864" y="6049"/>
                    <a:pt x="553" y="6049"/>
                  </a:cubicBezTo>
                  <a:lnTo>
                    <a:pt x="277" y="6049"/>
                  </a:lnTo>
                  <a:lnTo>
                    <a:pt x="415" y="6360"/>
                  </a:lnTo>
                  <a:lnTo>
                    <a:pt x="415" y="6637"/>
                  </a:lnTo>
                  <a:cubicBezTo>
                    <a:pt x="864" y="6637"/>
                    <a:pt x="1141" y="6637"/>
                    <a:pt x="1555" y="6499"/>
                  </a:cubicBezTo>
                  <a:cubicBezTo>
                    <a:pt x="1867" y="6499"/>
                    <a:pt x="2005" y="6775"/>
                    <a:pt x="2005" y="6914"/>
                  </a:cubicBezTo>
                  <a:cubicBezTo>
                    <a:pt x="2005" y="7225"/>
                    <a:pt x="1867" y="7363"/>
                    <a:pt x="1555" y="7501"/>
                  </a:cubicBezTo>
                  <a:lnTo>
                    <a:pt x="415" y="7501"/>
                  </a:lnTo>
                  <a:lnTo>
                    <a:pt x="553" y="7916"/>
                  </a:lnTo>
                  <a:lnTo>
                    <a:pt x="553" y="8365"/>
                  </a:lnTo>
                  <a:cubicBezTo>
                    <a:pt x="1417" y="8227"/>
                    <a:pt x="2420" y="8089"/>
                    <a:pt x="3145" y="7916"/>
                  </a:cubicBezTo>
                  <a:lnTo>
                    <a:pt x="3457" y="7916"/>
                  </a:lnTo>
                  <a:cubicBezTo>
                    <a:pt x="3871" y="7916"/>
                    <a:pt x="4459" y="7778"/>
                    <a:pt x="5012" y="7778"/>
                  </a:cubicBezTo>
                  <a:cubicBezTo>
                    <a:pt x="5185" y="7778"/>
                    <a:pt x="5461" y="7916"/>
                    <a:pt x="5461" y="8227"/>
                  </a:cubicBezTo>
                  <a:cubicBezTo>
                    <a:pt x="5461" y="8504"/>
                    <a:pt x="5323" y="8642"/>
                    <a:pt x="5012" y="8642"/>
                  </a:cubicBezTo>
                  <a:cubicBezTo>
                    <a:pt x="4459" y="8780"/>
                    <a:pt x="3871" y="8780"/>
                    <a:pt x="3145" y="8953"/>
                  </a:cubicBezTo>
                  <a:cubicBezTo>
                    <a:pt x="2420" y="8953"/>
                    <a:pt x="1555" y="9091"/>
                    <a:pt x="553" y="9229"/>
                  </a:cubicBezTo>
                  <a:cubicBezTo>
                    <a:pt x="691" y="9506"/>
                    <a:pt x="691" y="9955"/>
                    <a:pt x="691" y="10370"/>
                  </a:cubicBezTo>
                  <a:lnTo>
                    <a:pt x="691" y="10508"/>
                  </a:lnTo>
                  <a:lnTo>
                    <a:pt x="691" y="10681"/>
                  </a:lnTo>
                  <a:cubicBezTo>
                    <a:pt x="1002" y="10508"/>
                    <a:pt x="1141" y="10508"/>
                    <a:pt x="1417" y="10370"/>
                  </a:cubicBezTo>
                  <a:lnTo>
                    <a:pt x="1867" y="10370"/>
                  </a:lnTo>
                  <a:cubicBezTo>
                    <a:pt x="2005" y="10508"/>
                    <a:pt x="2005" y="10508"/>
                    <a:pt x="2005" y="10681"/>
                  </a:cubicBezTo>
                  <a:cubicBezTo>
                    <a:pt x="2143" y="10819"/>
                    <a:pt x="2143" y="10958"/>
                    <a:pt x="2005" y="11096"/>
                  </a:cubicBezTo>
                  <a:lnTo>
                    <a:pt x="1867" y="11234"/>
                  </a:lnTo>
                  <a:cubicBezTo>
                    <a:pt x="1417" y="11372"/>
                    <a:pt x="1141" y="11372"/>
                    <a:pt x="864" y="11545"/>
                  </a:cubicBezTo>
                  <a:lnTo>
                    <a:pt x="1002" y="12237"/>
                  </a:lnTo>
                  <a:cubicBezTo>
                    <a:pt x="1141" y="12237"/>
                    <a:pt x="1279" y="12237"/>
                    <a:pt x="1417" y="12098"/>
                  </a:cubicBezTo>
                  <a:lnTo>
                    <a:pt x="2005" y="12098"/>
                  </a:lnTo>
                  <a:cubicBezTo>
                    <a:pt x="2143" y="12098"/>
                    <a:pt x="2143" y="12237"/>
                    <a:pt x="2281" y="12409"/>
                  </a:cubicBezTo>
                  <a:cubicBezTo>
                    <a:pt x="2281" y="12548"/>
                    <a:pt x="2281" y="12548"/>
                    <a:pt x="2143" y="12686"/>
                  </a:cubicBezTo>
                  <a:cubicBezTo>
                    <a:pt x="2143" y="12824"/>
                    <a:pt x="2005" y="12962"/>
                    <a:pt x="2005" y="12962"/>
                  </a:cubicBezTo>
                  <a:cubicBezTo>
                    <a:pt x="1555" y="12962"/>
                    <a:pt x="1279" y="13101"/>
                    <a:pt x="1002" y="13101"/>
                  </a:cubicBezTo>
                  <a:lnTo>
                    <a:pt x="1141" y="13965"/>
                  </a:lnTo>
                  <a:cubicBezTo>
                    <a:pt x="1279" y="13965"/>
                    <a:pt x="1555" y="13827"/>
                    <a:pt x="1728" y="13827"/>
                  </a:cubicBezTo>
                  <a:cubicBezTo>
                    <a:pt x="1867" y="13827"/>
                    <a:pt x="2005" y="13827"/>
                    <a:pt x="2143" y="13688"/>
                  </a:cubicBezTo>
                  <a:lnTo>
                    <a:pt x="2281" y="13688"/>
                  </a:lnTo>
                  <a:cubicBezTo>
                    <a:pt x="2592" y="13688"/>
                    <a:pt x="2731" y="13827"/>
                    <a:pt x="2731" y="13965"/>
                  </a:cubicBezTo>
                  <a:cubicBezTo>
                    <a:pt x="2869" y="14138"/>
                    <a:pt x="2869" y="14276"/>
                    <a:pt x="2731" y="14414"/>
                  </a:cubicBezTo>
                  <a:cubicBezTo>
                    <a:pt x="2731" y="14414"/>
                    <a:pt x="2592" y="14552"/>
                    <a:pt x="2420" y="14552"/>
                  </a:cubicBezTo>
                  <a:cubicBezTo>
                    <a:pt x="2005" y="14691"/>
                    <a:pt x="1555" y="14829"/>
                    <a:pt x="1279" y="14829"/>
                  </a:cubicBezTo>
                  <a:lnTo>
                    <a:pt x="1279" y="15278"/>
                  </a:lnTo>
                  <a:lnTo>
                    <a:pt x="1279" y="15866"/>
                  </a:lnTo>
                  <a:cubicBezTo>
                    <a:pt x="1555" y="15866"/>
                    <a:pt x="2005" y="15693"/>
                    <a:pt x="2420" y="15693"/>
                  </a:cubicBezTo>
                  <a:cubicBezTo>
                    <a:pt x="2592" y="15693"/>
                    <a:pt x="2869" y="15866"/>
                    <a:pt x="2869" y="16142"/>
                  </a:cubicBezTo>
                  <a:cubicBezTo>
                    <a:pt x="2869" y="16281"/>
                    <a:pt x="2869" y="16419"/>
                    <a:pt x="2731" y="16419"/>
                  </a:cubicBezTo>
                  <a:cubicBezTo>
                    <a:pt x="2592" y="16557"/>
                    <a:pt x="2592" y="16557"/>
                    <a:pt x="2420" y="16557"/>
                  </a:cubicBezTo>
                  <a:cubicBezTo>
                    <a:pt x="2143" y="16730"/>
                    <a:pt x="1867" y="16730"/>
                    <a:pt x="1417" y="16730"/>
                  </a:cubicBezTo>
                  <a:cubicBezTo>
                    <a:pt x="1417" y="17145"/>
                    <a:pt x="1555" y="17594"/>
                    <a:pt x="1555" y="17871"/>
                  </a:cubicBezTo>
                  <a:cubicBezTo>
                    <a:pt x="2005" y="17871"/>
                    <a:pt x="2592" y="17732"/>
                    <a:pt x="3145" y="17732"/>
                  </a:cubicBezTo>
                  <a:lnTo>
                    <a:pt x="3733" y="17732"/>
                  </a:lnTo>
                  <a:cubicBezTo>
                    <a:pt x="4148" y="17594"/>
                    <a:pt x="4735" y="17594"/>
                    <a:pt x="5323" y="17594"/>
                  </a:cubicBezTo>
                  <a:cubicBezTo>
                    <a:pt x="5461" y="17594"/>
                    <a:pt x="5738" y="17732"/>
                    <a:pt x="5738" y="18009"/>
                  </a:cubicBezTo>
                  <a:cubicBezTo>
                    <a:pt x="5738" y="18147"/>
                    <a:pt x="5600" y="18458"/>
                    <a:pt x="5323" y="18458"/>
                  </a:cubicBezTo>
                  <a:cubicBezTo>
                    <a:pt x="4735" y="18596"/>
                    <a:pt x="4321" y="18596"/>
                    <a:pt x="3871" y="18596"/>
                  </a:cubicBezTo>
                  <a:cubicBezTo>
                    <a:pt x="3145" y="18596"/>
                    <a:pt x="2420" y="18596"/>
                    <a:pt x="1728" y="18735"/>
                  </a:cubicBezTo>
                  <a:lnTo>
                    <a:pt x="1555" y="18873"/>
                  </a:lnTo>
                  <a:lnTo>
                    <a:pt x="1728" y="18873"/>
                  </a:lnTo>
                  <a:lnTo>
                    <a:pt x="1728" y="19011"/>
                  </a:lnTo>
                  <a:lnTo>
                    <a:pt x="1728" y="19875"/>
                  </a:lnTo>
                  <a:lnTo>
                    <a:pt x="2592" y="19875"/>
                  </a:lnTo>
                  <a:cubicBezTo>
                    <a:pt x="2869" y="19875"/>
                    <a:pt x="3007" y="20014"/>
                    <a:pt x="3007" y="20325"/>
                  </a:cubicBezTo>
                  <a:cubicBezTo>
                    <a:pt x="3007" y="20463"/>
                    <a:pt x="2869" y="20740"/>
                    <a:pt x="2592" y="20740"/>
                  </a:cubicBezTo>
                  <a:cubicBezTo>
                    <a:pt x="2281" y="20740"/>
                    <a:pt x="2143" y="20740"/>
                    <a:pt x="1867" y="20878"/>
                  </a:cubicBezTo>
                  <a:lnTo>
                    <a:pt x="1867" y="21742"/>
                  </a:lnTo>
                  <a:lnTo>
                    <a:pt x="3007" y="21742"/>
                  </a:lnTo>
                  <a:cubicBezTo>
                    <a:pt x="3145" y="21742"/>
                    <a:pt x="3457" y="21915"/>
                    <a:pt x="3457" y="22191"/>
                  </a:cubicBezTo>
                  <a:cubicBezTo>
                    <a:pt x="3457" y="22330"/>
                    <a:pt x="3457" y="22330"/>
                    <a:pt x="3284" y="22468"/>
                  </a:cubicBezTo>
                  <a:cubicBezTo>
                    <a:pt x="3284" y="22606"/>
                    <a:pt x="3145" y="22606"/>
                    <a:pt x="3007" y="22606"/>
                  </a:cubicBezTo>
                  <a:lnTo>
                    <a:pt x="2869" y="22606"/>
                  </a:lnTo>
                  <a:cubicBezTo>
                    <a:pt x="2592" y="22606"/>
                    <a:pt x="2281" y="22779"/>
                    <a:pt x="2005" y="22779"/>
                  </a:cubicBezTo>
                  <a:lnTo>
                    <a:pt x="2005" y="23055"/>
                  </a:lnTo>
                  <a:lnTo>
                    <a:pt x="2005" y="23194"/>
                  </a:lnTo>
                  <a:cubicBezTo>
                    <a:pt x="2005" y="23332"/>
                    <a:pt x="2143" y="23332"/>
                    <a:pt x="2143" y="23470"/>
                  </a:cubicBezTo>
                  <a:lnTo>
                    <a:pt x="2143" y="23643"/>
                  </a:lnTo>
                  <a:lnTo>
                    <a:pt x="2869" y="23643"/>
                  </a:lnTo>
                  <a:lnTo>
                    <a:pt x="3007" y="23470"/>
                  </a:lnTo>
                  <a:cubicBezTo>
                    <a:pt x="3284" y="23470"/>
                    <a:pt x="3457" y="23781"/>
                    <a:pt x="3457" y="23920"/>
                  </a:cubicBezTo>
                  <a:cubicBezTo>
                    <a:pt x="3595" y="24196"/>
                    <a:pt x="3284" y="24334"/>
                    <a:pt x="3145" y="24507"/>
                  </a:cubicBezTo>
                  <a:lnTo>
                    <a:pt x="2143" y="24507"/>
                  </a:lnTo>
                  <a:cubicBezTo>
                    <a:pt x="2143" y="24922"/>
                    <a:pt x="2281" y="25198"/>
                    <a:pt x="2281" y="25510"/>
                  </a:cubicBezTo>
                  <a:lnTo>
                    <a:pt x="2281" y="25648"/>
                  </a:lnTo>
                  <a:cubicBezTo>
                    <a:pt x="2592" y="25648"/>
                    <a:pt x="2869" y="25510"/>
                    <a:pt x="3284" y="25510"/>
                  </a:cubicBezTo>
                  <a:cubicBezTo>
                    <a:pt x="3457" y="25510"/>
                    <a:pt x="3733" y="25648"/>
                    <a:pt x="3733" y="25924"/>
                  </a:cubicBezTo>
                  <a:cubicBezTo>
                    <a:pt x="3733" y="26235"/>
                    <a:pt x="3595" y="26374"/>
                    <a:pt x="3284" y="26374"/>
                  </a:cubicBezTo>
                  <a:cubicBezTo>
                    <a:pt x="3007" y="26512"/>
                    <a:pt x="2592" y="26512"/>
                    <a:pt x="2281" y="26512"/>
                  </a:cubicBezTo>
                  <a:lnTo>
                    <a:pt x="2281" y="27376"/>
                  </a:lnTo>
                  <a:cubicBezTo>
                    <a:pt x="3595" y="27376"/>
                    <a:pt x="5012" y="27238"/>
                    <a:pt x="6464" y="26927"/>
                  </a:cubicBezTo>
                  <a:cubicBezTo>
                    <a:pt x="6602" y="26927"/>
                    <a:pt x="6740" y="27099"/>
                    <a:pt x="6913" y="27238"/>
                  </a:cubicBezTo>
                  <a:lnTo>
                    <a:pt x="6913" y="27099"/>
                  </a:lnTo>
                  <a:lnTo>
                    <a:pt x="6913" y="26788"/>
                  </a:lnTo>
                  <a:cubicBezTo>
                    <a:pt x="6740" y="25198"/>
                    <a:pt x="6602" y="23781"/>
                    <a:pt x="6464" y="22330"/>
                  </a:cubicBezTo>
                  <a:cubicBezTo>
                    <a:pt x="6464" y="21189"/>
                    <a:pt x="6464" y="20186"/>
                    <a:pt x="6325" y="19150"/>
                  </a:cubicBezTo>
                  <a:cubicBezTo>
                    <a:pt x="6049" y="14414"/>
                    <a:pt x="5600" y="9817"/>
                    <a:pt x="5323" y="5496"/>
                  </a:cubicBezTo>
                  <a:lnTo>
                    <a:pt x="5185" y="5047"/>
                  </a:lnTo>
                  <a:lnTo>
                    <a:pt x="5185" y="4183"/>
                  </a:lnTo>
                  <a:cubicBezTo>
                    <a:pt x="5012" y="2904"/>
                    <a:pt x="4874" y="1591"/>
                    <a:pt x="4874" y="1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2393016" y="2656097"/>
              <a:ext cx="85059" cy="126654"/>
            </a:xfrm>
            <a:custGeom>
              <a:avLst/>
              <a:gdLst/>
              <a:ahLst/>
              <a:cxnLst/>
              <a:rect l="l" t="t" r="r" b="b"/>
              <a:pathLst>
                <a:path w="4736" h="7052" extrusionOk="0">
                  <a:moveTo>
                    <a:pt x="4321" y="0"/>
                  </a:moveTo>
                  <a:cubicBezTo>
                    <a:pt x="4321" y="0"/>
                    <a:pt x="4321" y="139"/>
                    <a:pt x="4148" y="139"/>
                  </a:cubicBezTo>
                  <a:cubicBezTo>
                    <a:pt x="4148" y="277"/>
                    <a:pt x="4010" y="277"/>
                    <a:pt x="3872" y="277"/>
                  </a:cubicBezTo>
                  <a:cubicBezTo>
                    <a:pt x="2420" y="588"/>
                    <a:pt x="1141" y="726"/>
                    <a:pt x="0" y="726"/>
                  </a:cubicBezTo>
                  <a:cubicBezTo>
                    <a:pt x="0" y="1314"/>
                    <a:pt x="0" y="1729"/>
                    <a:pt x="139" y="2178"/>
                  </a:cubicBezTo>
                  <a:lnTo>
                    <a:pt x="139" y="2454"/>
                  </a:lnTo>
                  <a:lnTo>
                    <a:pt x="139" y="2593"/>
                  </a:lnTo>
                  <a:lnTo>
                    <a:pt x="1418" y="2593"/>
                  </a:lnTo>
                  <a:cubicBezTo>
                    <a:pt x="1729" y="2593"/>
                    <a:pt x="1867" y="2731"/>
                    <a:pt x="1867" y="3042"/>
                  </a:cubicBezTo>
                  <a:cubicBezTo>
                    <a:pt x="2005" y="3180"/>
                    <a:pt x="1729" y="3457"/>
                    <a:pt x="1556" y="3457"/>
                  </a:cubicBezTo>
                  <a:cubicBezTo>
                    <a:pt x="1141" y="3457"/>
                    <a:pt x="692" y="3595"/>
                    <a:pt x="277" y="3595"/>
                  </a:cubicBezTo>
                  <a:lnTo>
                    <a:pt x="415" y="4183"/>
                  </a:lnTo>
                  <a:lnTo>
                    <a:pt x="415" y="4770"/>
                  </a:lnTo>
                  <a:lnTo>
                    <a:pt x="1729" y="4770"/>
                  </a:lnTo>
                  <a:cubicBezTo>
                    <a:pt x="1867" y="4770"/>
                    <a:pt x="1867" y="4770"/>
                    <a:pt x="2005" y="4909"/>
                  </a:cubicBezTo>
                  <a:lnTo>
                    <a:pt x="2005" y="5323"/>
                  </a:lnTo>
                  <a:cubicBezTo>
                    <a:pt x="2005" y="5462"/>
                    <a:pt x="1867" y="5634"/>
                    <a:pt x="1556" y="5634"/>
                  </a:cubicBezTo>
                  <a:lnTo>
                    <a:pt x="553" y="5634"/>
                  </a:lnTo>
                  <a:lnTo>
                    <a:pt x="553" y="5773"/>
                  </a:lnTo>
                  <a:cubicBezTo>
                    <a:pt x="692" y="6049"/>
                    <a:pt x="865" y="6498"/>
                    <a:pt x="1141" y="6775"/>
                  </a:cubicBezTo>
                  <a:lnTo>
                    <a:pt x="1141" y="6913"/>
                  </a:lnTo>
                  <a:cubicBezTo>
                    <a:pt x="2005" y="6913"/>
                    <a:pt x="2731" y="7052"/>
                    <a:pt x="3595" y="7052"/>
                  </a:cubicBezTo>
                  <a:cubicBezTo>
                    <a:pt x="4010" y="7052"/>
                    <a:pt x="4459" y="6913"/>
                    <a:pt x="4736" y="6913"/>
                  </a:cubicBezTo>
                  <a:lnTo>
                    <a:pt x="4736" y="6775"/>
                  </a:lnTo>
                  <a:lnTo>
                    <a:pt x="4598" y="5634"/>
                  </a:lnTo>
                  <a:lnTo>
                    <a:pt x="4598" y="5185"/>
                  </a:lnTo>
                  <a:lnTo>
                    <a:pt x="4598" y="4770"/>
                  </a:lnTo>
                  <a:cubicBezTo>
                    <a:pt x="4598" y="4183"/>
                    <a:pt x="4459" y="3595"/>
                    <a:pt x="4459" y="3042"/>
                  </a:cubicBezTo>
                  <a:cubicBezTo>
                    <a:pt x="4459" y="2005"/>
                    <a:pt x="4321" y="1003"/>
                    <a:pt x="4321" y="0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2677341" y="2224033"/>
              <a:ext cx="103683" cy="67673"/>
            </a:xfrm>
            <a:custGeom>
              <a:avLst/>
              <a:gdLst/>
              <a:ahLst/>
              <a:cxnLst/>
              <a:rect l="l" t="t" r="r" b="b"/>
              <a:pathLst>
                <a:path w="5773" h="3768" extrusionOk="0">
                  <a:moveTo>
                    <a:pt x="726" y="0"/>
                  </a:moveTo>
                  <a:cubicBezTo>
                    <a:pt x="726" y="138"/>
                    <a:pt x="588" y="449"/>
                    <a:pt x="588" y="588"/>
                  </a:cubicBezTo>
                  <a:lnTo>
                    <a:pt x="415" y="1002"/>
                  </a:lnTo>
                  <a:lnTo>
                    <a:pt x="0" y="2039"/>
                  </a:lnTo>
                  <a:cubicBezTo>
                    <a:pt x="588" y="2178"/>
                    <a:pt x="1003" y="2316"/>
                    <a:pt x="1452" y="2454"/>
                  </a:cubicBezTo>
                  <a:cubicBezTo>
                    <a:pt x="2593" y="3042"/>
                    <a:pt x="3872" y="3457"/>
                    <a:pt x="5047" y="3768"/>
                  </a:cubicBezTo>
                  <a:lnTo>
                    <a:pt x="5185" y="3457"/>
                  </a:lnTo>
                  <a:lnTo>
                    <a:pt x="5185" y="3318"/>
                  </a:lnTo>
                  <a:cubicBezTo>
                    <a:pt x="5323" y="2731"/>
                    <a:pt x="5600" y="2316"/>
                    <a:pt x="5773" y="1728"/>
                  </a:cubicBezTo>
                  <a:lnTo>
                    <a:pt x="5600" y="1728"/>
                  </a:lnTo>
                  <a:lnTo>
                    <a:pt x="4736" y="1313"/>
                  </a:lnTo>
                  <a:cubicBezTo>
                    <a:pt x="4044" y="1175"/>
                    <a:pt x="3319" y="864"/>
                    <a:pt x="2593" y="588"/>
                  </a:cubicBezTo>
                  <a:cubicBezTo>
                    <a:pt x="2005" y="449"/>
                    <a:pt x="1279" y="311"/>
                    <a:pt x="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2191253" y="2392265"/>
              <a:ext cx="196195" cy="383033"/>
            </a:xfrm>
            <a:custGeom>
              <a:avLst/>
              <a:gdLst/>
              <a:ahLst/>
              <a:cxnLst/>
              <a:rect l="l" t="t" r="r" b="b"/>
              <a:pathLst>
                <a:path w="10924" h="21327" extrusionOk="0">
                  <a:moveTo>
                    <a:pt x="1141" y="0"/>
                  </a:moveTo>
                  <a:cubicBezTo>
                    <a:pt x="865" y="138"/>
                    <a:pt x="692" y="138"/>
                    <a:pt x="416" y="277"/>
                  </a:cubicBezTo>
                  <a:cubicBezTo>
                    <a:pt x="277" y="449"/>
                    <a:pt x="139" y="449"/>
                    <a:pt x="1" y="588"/>
                  </a:cubicBezTo>
                  <a:cubicBezTo>
                    <a:pt x="277" y="1003"/>
                    <a:pt x="416" y="1314"/>
                    <a:pt x="554" y="1728"/>
                  </a:cubicBezTo>
                  <a:cubicBezTo>
                    <a:pt x="3596" y="8227"/>
                    <a:pt x="6326" y="14829"/>
                    <a:pt x="9644" y="21188"/>
                  </a:cubicBezTo>
                  <a:lnTo>
                    <a:pt x="9921" y="21188"/>
                  </a:lnTo>
                  <a:cubicBezTo>
                    <a:pt x="10197" y="21327"/>
                    <a:pt x="10647" y="21327"/>
                    <a:pt x="10923" y="21327"/>
                  </a:cubicBezTo>
                  <a:lnTo>
                    <a:pt x="10923" y="21188"/>
                  </a:lnTo>
                  <a:lnTo>
                    <a:pt x="10923" y="20739"/>
                  </a:lnTo>
                  <a:cubicBezTo>
                    <a:pt x="10370" y="19599"/>
                    <a:pt x="9783" y="18596"/>
                    <a:pt x="9195" y="17421"/>
                  </a:cubicBezTo>
                  <a:cubicBezTo>
                    <a:pt x="8331" y="15831"/>
                    <a:pt x="7467" y="14103"/>
                    <a:pt x="6603" y="12374"/>
                  </a:cubicBezTo>
                  <a:cubicBezTo>
                    <a:pt x="6188" y="11510"/>
                    <a:pt x="5877" y="10819"/>
                    <a:pt x="5600" y="9955"/>
                  </a:cubicBezTo>
                  <a:cubicBezTo>
                    <a:pt x="5186" y="9229"/>
                    <a:pt x="4874" y="8503"/>
                    <a:pt x="4598" y="7639"/>
                  </a:cubicBezTo>
                  <a:cubicBezTo>
                    <a:pt x="3596" y="5047"/>
                    <a:pt x="2420" y="2454"/>
                    <a:pt x="114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2224785" y="2379226"/>
              <a:ext cx="157689" cy="341456"/>
            </a:xfrm>
            <a:custGeom>
              <a:avLst/>
              <a:gdLst/>
              <a:ahLst/>
              <a:cxnLst/>
              <a:rect l="l" t="t" r="r" b="b"/>
              <a:pathLst>
                <a:path w="8780" h="19012" extrusionOk="0">
                  <a:moveTo>
                    <a:pt x="864" y="0"/>
                  </a:moveTo>
                  <a:lnTo>
                    <a:pt x="415" y="139"/>
                  </a:lnTo>
                  <a:lnTo>
                    <a:pt x="277" y="311"/>
                  </a:lnTo>
                  <a:lnTo>
                    <a:pt x="0" y="311"/>
                  </a:lnTo>
                  <a:cubicBezTo>
                    <a:pt x="415" y="1175"/>
                    <a:pt x="864" y="1867"/>
                    <a:pt x="1279" y="2731"/>
                  </a:cubicBezTo>
                  <a:cubicBezTo>
                    <a:pt x="2731" y="5773"/>
                    <a:pt x="3733" y="8953"/>
                    <a:pt x="5185" y="12098"/>
                  </a:cubicBezTo>
                  <a:cubicBezTo>
                    <a:pt x="6326" y="14414"/>
                    <a:pt x="7466" y="16730"/>
                    <a:pt x="8780" y="19011"/>
                  </a:cubicBezTo>
                  <a:cubicBezTo>
                    <a:pt x="8642" y="18458"/>
                    <a:pt x="8642" y="17870"/>
                    <a:pt x="8503" y="17283"/>
                  </a:cubicBezTo>
                  <a:lnTo>
                    <a:pt x="8503" y="16868"/>
                  </a:lnTo>
                  <a:lnTo>
                    <a:pt x="8503" y="16419"/>
                  </a:lnTo>
                  <a:lnTo>
                    <a:pt x="8330" y="16280"/>
                  </a:lnTo>
                  <a:lnTo>
                    <a:pt x="8330" y="16142"/>
                  </a:lnTo>
                  <a:cubicBezTo>
                    <a:pt x="8330" y="16142"/>
                    <a:pt x="8330" y="16004"/>
                    <a:pt x="8192" y="16004"/>
                  </a:cubicBezTo>
                  <a:cubicBezTo>
                    <a:pt x="8192" y="15866"/>
                    <a:pt x="8192" y="15693"/>
                    <a:pt x="8054" y="15555"/>
                  </a:cubicBezTo>
                  <a:cubicBezTo>
                    <a:pt x="8054" y="15555"/>
                    <a:pt x="7916" y="15416"/>
                    <a:pt x="7916" y="15278"/>
                  </a:cubicBezTo>
                  <a:cubicBezTo>
                    <a:pt x="7328" y="14276"/>
                    <a:pt x="6775" y="13273"/>
                    <a:pt x="6326" y="12409"/>
                  </a:cubicBezTo>
                  <a:lnTo>
                    <a:pt x="6326" y="12236"/>
                  </a:lnTo>
                  <a:cubicBezTo>
                    <a:pt x="6187" y="11822"/>
                    <a:pt x="5911" y="11372"/>
                    <a:pt x="5738" y="11096"/>
                  </a:cubicBezTo>
                  <a:cubicBezTo>
                    <a:pt x="3872" y="7224"/>
                    <a:pt x="2282" y="3595"/>
                    <a:pt x="864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2162697" y="2410261"/>
              <a:ext cx="183785" cy="356973"/>
            </a:xfrm>
            <a:custGeom>
              <a:avLst/>
              <a:gdLst/>
              <a:ahLst/>
              <a:cxnLst/>
              <a:rect l="l" t="t" r="r" b="b"/>
              <a:pathLst>
                <a:path w="10233" h="19876" extrusionOk="0">
                  <a:moveTo>
                    <a:pt x="865" y="1"/>
                  </a:moveTo>
                  <a:lnTo>
                    <a:pt x="865" y="139"/>
                  </a:lnTo>
                  <a:lnTo>
                    <a:pt x="727" y="139"/>
                  </a:lnTo>
                  <a:cubicBezTo>
                    <a:pt x="416" y="312"/>
                    <a:pt x="139" y="450"/>
                    <a:pt x="1" y="588"/>
                  </a:cubicBezTo>
                  <a:cubicBezTo>
                    <a:pt x="1591" y="3595"/>
                    <a:pt x="2870" y="6914"/>
                    <a:pt x="4183" y="9817"/>
                  </a:cubicBezTo>
                  <a:lnTo>
                    <a:pt x="4736" y="10958"/>
                  </a:lnTo>
                  <a:lnTo>
                    <a:pt x="4736" y="11096"/>
                  </a:lnTo>
                  <a:cubicBezTo>
                    <a:pt x="4874" y="11545"/>
                    <a:pt x="5047" y="11822"/>
                    <a:pt x="5186" y="12237"/>
                  </a:cubicBezTo>
                  <a:cubicBezTo>
                    <a:pt x="5600" y="12962"/>
                    <a:pt x="5911" y="13827"/>
                    <a:pt x="6326" y="14552"/>
                  </a:cubicBezTo>
                  <a:lnTo>
                    <a:pt x="6464" y="15002"/>
                  </a:lnTo>
                  <a:lnTo>
                    <a:pt x="6603" y="15140"/>
                  </a:lnTo>
                  <a:cubicBezTo>
                    <a:pt x="6776" y="15417"/>
                    <a:pt x="6914" y="15866"/>
                    <a:pt x="7052" y="16142"/>
                  </a:cubicBezTo>
                  <a:cubicBezTo>
                    <a:pt x="7190" y="16557"/>
                    <a:pt x="7467" y="16868"/>
                    <a:pt x="7640" y="17145"/>
                  </a:cubicBezTo>
                  <a:lnTo>
                    <a:pt x="7778" y="17421"/>
                  </a:lnTo>
                  <a:cubicBezTo>
                    <a:pt x="8054" y="18009"/>
                    <a:pt x="8331" y="18597"/>
                    <a:pt x="8642" y="19150"/>
                  </a:cubicBezTo>
                  <a:lnTo>
                    <a:pt x="8642" y="19461"/>
                  </a:lnTo>
                  <a:cubicBezTo>
                    <a:pt x="9057" y="19599"/>
                    <a:pt x="9644" y="19737"/>
                    <a:pt x="10232" y="19875"/>
                  </a:cubicBezTo>
                  <a:cubicBezTo>
                    <a:pt x="10059" y="19599"/>
                    <a:pt x="9921" y="19322"/>
                    <a:pt x="9783" y="19150"/>
                  </a:cubicBezTo>
                  <a:cubicBezTo>
                    <a:pt x="6464" y="12962"/>
                    <a:pt x="3872" y="6360"/>
                    <a:pt x="86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2395495" y="270017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9C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2178215" y="2402807"/>
              <a:ext cx="186263" cy="370012"/>
            </a:xfrm>
            <a:custGeom>
              <a:avLst/>
              <a:gdLst/>
              <a:ahLst/>
              <a:cxnLst/>
              <a:rect l="l" t="t" r="r" b="b"/>
              <a:pathLst>
                <a:path w="10371" h="20602" extrusionOk="0">
                  <a:moveTo>
                    <a:pt x="727" y="1"/>
                  </a:moveTo>
                  <a:cubicBezTo>
                    <a:pt x="416" y="139"/>
                    <a:pt x="277" y="277"/>
                    <a:pt x="1" y="416"/>
                  </a:cubicBezTo>
                  <a:cubicBezTo>
                    <a:pt x="3008" y="6775"/>
                    <a:pt x="5600" y="13377"/>
                    <a:pt x="8919" y="19565"/>
                  </a:cubicBezTo>
                  <a:cubicBezTo>
                    <a:pt x="9057" y="19737"/>
                    <a:pt x="9195" y="20014"/>
                    <a:pt x="9368" y="20290"/>
                  </a:cubicBezTo>
                  <a:cubicBezTo>
                    <a:pt x="9645" y="20429"/>
                    <a:pt x="10059" y="20429"/>
                    <a:pt x="10370" y="20601"/>
                  </a:cubicBezTo>
                  <a:cubicBezTo>
                    <a:pt x="7052" y="14242"/>
                    <a:pt x="4322" y="7640"/>
                    <a:pt x="1280" y="1141"/>
                  </a:cubicBezTo>
                  <a:cubicBezTo>
                    <a:pt x="1142" y="727"/>
                    <a:pt x="1003" y="416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2402948" y="2759762"/>
              <a:ext cx="10578" cy="20510"/>
            </a:xfrm>
            <a:custGeom>
              <a:avLst/>
              <a:gdLst/>
              <a:ahLst/>
              <a:cxnLst/>
              <a:rect l="l" t="t" r="r" b="b"/>
              <a:pathLst>
                <a:path w="589" h="1142" extrusionOk="0">
                  <a:moveTo>
                    <a:pt x="0" y="1"/>
                  </a:moveTo>
                  <a:lnTo>
                    <a:pt x="0" y="415"/>
                  </a:lnTo>
                  <a:lnTo>
                    <a:pt x="139" y="1003"/>
                  </a:lnTo>
                  <a:cubicBezTo>
                    <a:pt x="312" y="1003"/>
                    <a:pt x="450" y="1141"/>
                    <a:pt x="588" y="1141"/>
                  </a:cubicBezTo>
                  <a:lnTo>
                    <a:pt x="588" y="1003"/>
                  </a:lnTo>
                  <a:cubicBezTo>
                    <a:pt x="312" y="726"/>
                    <a:pt x="139" y="277"/>
                    <a:pt x="0" y="1"/>
                  </a:cubicBezTo>
                  <a:close/>
                </a:path>
              </a:pathLst>
            </a:custGeom>
            <a:solidFill>
              <a:srgbClr val="BE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2211746" y="2384811"/>
              <a:ext cx="175703" cy="379944"/>
            </a:xfrm>
            <a:custGeom>
              <a:avLst/>
              <a:gdLst/>
              <a:ahLst/>
              <a:cxnLst/>
              <a:rect l="l" t="t" r="r" b="b"/>
              <a:pathLst>
                <a:path w="9783" h="21155" extrusionOk="0">
                  <a:moveTo>
                    <a:pt x="726" y="0"/>
                  </a:moveTo>
                  <a:lnTo>
                    <a:pt x="726" y="139"/>
                  </a:lnTo>
                  <a:cubicBezTo>
                    <a:pt x="415" y="139"/>
                    <a:pt x="139" y="277"/>
                    <a:pt x="0" y="415"/>
                  </a:cubicBezTo>
                  <a:cubicBezTo>
                    <a:pt x="1279" y="2869"/>
                    <a:pt x="2455" y="5462"/>
                    <a:pt x="3457" y="8054"/>
                  </a:cubicBezTo>
                  <a:cubicBezTo>
                    <a:pt x="3733" y="8918"/>
                    <a:pt x="4045" y="9644"/>
                    <a:pt x="4459" y="10370"/>
                  </a:cubicBezTo>
                  <a:cubicBezTo>
                    <a:pt x="4736" y="11234"/>
                    <a:pt x="5047" y="11925"/>
                    <a:pt x="5462" y="12789"/>
                  </a:cubicBezTo>
                  <a:cubicBezTo>
                    <a:pt x="6326" y="14518"/>
                    <a:pt x="7190" y="16246"/>
                    <a:pt x="8054" y="17836"/>
                  </a:cubicBezTo>
                  <a:cubicBezTo>
                    <a:pt x="8642" y="19011"/>
                    <a:pt x="9229" y="20014"/>
                    <a:pt x="9782" y="21154"/>
                  </a:cubicBezTo>
                  <a:cubicBezTo>
                    <a:pt x="9644" y="20290"/>
                    <a:pt x="9506" y="19426"/>
                    <a:pt x="9506" y="18700"/>
                  </a:cubicBezTo>
                  <a:cubicBezTo>
                    <a:pt x="8192" y="16419"/>
                    <a:pt x="7052" y="14103"/>
                    <a:pt x="5911" y="11787"/>
                  </a:cubicBezTo>
                  <a:cubicBezTo>
                    <a:pt x="4459" y="8642"/>
                    <a:pt x="3457" y="5462"/>
                    <a:pt x="2005" y="2420"/>
                  </a:cubicBezTo>
                  <a:cubicBezTo>
                    <a:pt x="1590" y="1556"/>
                    <a:pt x="1141" y="864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2426529" y="349912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2271337" y="3447594"/>
              <a:ext cx="13057" cy="8082"/>
            </a:xfrm>
            <a:custGeom>
              <a:avLst/>
              <a:gdLst/>
              <a:ahLst/>
              <a:cxnLst/>
              <a:rect l="l" t="t" r="r" b="b"/>
              <a:pathLst>
                <a:path w="727" h="450" extrusionOk="0">
                  <a:moveTo>
                    <a:pt x="727" y="450"/>
                  </a:moveTo>
                  <a:cubicBezTo>
                    <a:pt x="415" y="277"/>
                    <a:pt x="277" y="139"/>
                    <a:pt x="1" y="1"/>
                  </a:cubicBezTo>
                  <a:cubicBezTo>
                    <a:pt x="277" y="139"/>
                    <a:pt x="415" y="277"/>
                    <a:pt x="727" y="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2258298" y="3437052"/>
              <a:ext cx="13057" cy="10560"/>
            </a:xfrm>
            <a:custGeom>
              <a:avLst/>
              <a:gdLst/>
              <a:ahLst/>
              <a:cxnLst/>
              <a:rect l="l" t="t" r="r" b="b"/>
              <a:pathLst>
                <a:path w="727" h="588" extrusionOk="0">
                  <a:moveTo>
                    <a:pt x="727" y="588"/>
                  </a:moveTo>
                  <a:cubicBezTo>
                    <a:pt x="416" y="449"/>
                    <a:pt x="277" y="173"/>
                    <a:pt x="1" y="0"/>
                  </a:cubicBezTo>
                  <a:cubicBezTo>
                    <a:pt x="277" y="173"/>
                    <a:pt x="416" y="449"/>
                    <a:pt x="727" y="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2183189" y="2684653"/>
              <a:ext cx="579210" cy="820072"/>
            </a:xfrm>
            <a:custGeom>
              <a:avLst/>
              <a:gdLst/>
              <a:ahLst/>
              <a:cxnLst/>
              <a:rect l="l" t="t" r="r" b="b"/>
              <a:pathLst>
                <a:path w="32250" h="45661" extrusionOk="0">
                  <a:moveTo>
                    <a:pt x="31386" y="0"/>
                  </a:moveTo>
                  <a:cubicBezTo>
                    <a:pt x="31109" y="277"/>
                    <a:pt x="30833" y="588"/>
                    <a:pt x="30521" y="864"/>
                  </a:cubicBezTo>
                  <a:cubicBezTo>
                    <a:pt x="29657" y="1729"/>
                    <a:pt x="28517" y="2454"/>
                    <a:pt x="27065" y="3180"/>
                  </a:cubicBezTo>
                  <a:cubicBezTo>
                    <a:pt x="25786" y="3872"/>
                    <a:pt x="24473" y="4321"/>
                    <a:pt x="23055" y="4908"/>
                  </a:cubicBezTo>
                  <a:cubicBezTo>
                    <a:pt x="22329" y="5047"/>
                    <a:pt x="21742" y="5323"/>
                    <a:pt x="21189" y="5462"/>
                  </a:cubicBezTo>
                  <a:cubicBezTo>
                    <a:pt x="20601" y="5600"/>
                    <a:pt x="20014" y="5773"/>
                    <a:pt x="19288" y="5911"/>
                  </a:cubicBezTo>
                  <a:cubicBezTo>
                    <a:pt x="18147" y="6187"/>
                    <a:pt x="16868" y="6326"/>
                    <a:pt x="15416" y="6326"/>
                  </a:cubicBezTo>
                  <a:lnTo>
                    <a:pt x="15278" y="6326"/>
                  </a:lnTo>
                  <a:cubicBezTo>
                    <a:pt x="13965" y="6326"/>
                    <a:pt x="12686" y="6187"/>
                    <a:pt x="11372" y="6049"/>
                  </a:cubicBezTo>
                  <a:cubicBezTo>
                    <a:pt x="9955" y="5773"/>
                    <a:pt x="8503" y="5462"/>
                    <a:pt x="7190" y="5047"/>
                  </a:cubicBezTo>
                  <a:cubicBezTo>
                    <a:pt x="4598" y="4183"/>
                    <a:pt x="2593" y="2869"/>
                    <a:pt x="1003" y="1279"/>
                  </a:cubicBezTo>
                  <a:lnTo>
                    <a:pt x="865" y="1452"/>
                  </a:lnTo>
                  <a:cubicBezTo>
                    <a:pt x="726" y="1729"/>
                    <a:pt x="726" y="2005"/>
                    <a:pt x="588" y="2454"/>
                  </a:cubicBezTo>
                  <a:cubicBezTo>
                    <a:pt x="450" y="3733"/>
                    <a:pt x="450" y="5047"/>
                    <a:pt x="588" y="6049"/>
                  </a:cubicBezTo>
                  <a:lnTo>
                    <a:pt x="588" y="7190"/>
                  </a:lnTo>
                  <a:cubicBezTo>
                    <a:pt x="726" y="7916"/>
                    <a:pt x="726" y="8780"/>
                    <a:pt x="726" y="9644"/>
                  </a:cubicBezTo>
                  <a:lnTo>
                    <a:pt x="726" y="10957"/>
                  </a:lnTo>
                  <a:lnTo>
                    <a:pt x="726" y="11234"/>
                  </a:lnTo>
                  <a:lnTo>
                    <a:pt x="726" y="11821"/>
                  </a:lnTo>
                  <a:lnTo>
                    <a:pt x="726" y="12513"/>
                  </a:lnTo>
                  <a:lnTo>
                    <a:pt x="726" y="14103"/>
                  </a:lnTo>
                  <a:cubicBezTo>
                    <a:pt x="726" y="15416"/>
                    <a:pt x="726" y="17145"/>
                    <a:pt x="865" y="18734"/>
                  </a:cubicBezTo>
                  <a:cubicBezTo>
                    <a:pt x="865" y="18873"/>
                    <a:pt x="865" y="19011"/>
                    <a:pt x="726" y="19149"/>
                  </a:cubicBezTo>
                  <a:cubicBezTo>
                    <a:pt x="588" y="19149"/>
                    <a:pt x="588" y="19288"/>
                    <a:pt x="450" y="19288"/>
                  </a:cubicBezTo>
                  <a:cubicBezTo>
                    <a:pt x="277" y="19288"/>
                    <a:pt x="139" y="19149"/>
                    <a:pt x="0" y="19011"/>
                  </a:cubicBezTo>
                  <a:lnTo>
                    <a:pt x="0" y="19011"/>
                  </a:lnTo>
                  <a:cubicBezTo>
                    <a:pt x="0" y="19426"/>
                    <a:pt x="0" y="19737"/>
                    <a:pt x="139" y="20152"/>
                  </a:cubicBezTo>
                  <a:cubicBezTo>
                    <a:pt x="139" y="20013"/>
                    <a:pt x="277" y="19875"/>
                    <a:pt x="450" y="19875"/>
                  </a:cubicBezTo>
                  <a:cubicBezTo>
                    <a:pt x="726" y="19875"/>
                    <a:pt x="865" y="20152"/>
                    <a:pt x="865" y="20290"/>
                  </a:cubicBezTo>
                  <a:cubicBezTo>
                    <a:pt x="865" y="22606"/>
                    <a:pt x="1141" y="24783"/>
                    <a:pt x="1141" y="26926"/>
                  </a:cubicBezTo>
                  <a:cubicBezTo>
                    <a:pt x="1141" y="27203"/>
                    <a:pt x="1003" y="27514"/>
                    <a:pt x="726" y="27514"/>
                  </a:cubicBezTo>
                  <a:cubicBezTo>
                    <a:pt x="588" y="27514"/>
                    <a:pt x="277" y="27203"/>
                    <a:pt x="277" y="27065"/>
                  </a:cubicBezTo>
                  <a:lnTo>
                    <a:pt x="277" y="27065"/>
                  </a:lnTo>
                  <a:cubicBezTo>
                    <a:pt x="277" y="27652"/>
                    <a:pt x="450" y="28378"/>
                    <a:pt x="450" y="28931"/>
                  </a:cubicBezTo>
                  <a:cubicBezTo>
                    <a:pt x="450" y="28793"/>
                    <a:pt x="588" y="28793"/>
                    <a:pt x="726" y="28793"/>
                  </a:cubicBezTo>
                  <a:cubicBezTo>
                    <a:pt x="1003" y="28793"/>
                    <a:pt x="1141" y="28931"/>
                    <a:pt x="1141" y="29242"/>
                  </a:cubicBezTo>
                  <a:cubicBezTo>
                    <a:pt x="1314" y="32111"/>
                    <a:pt x="1141" y="34980"/>
                    <a:pt x="1452" y="37884"/>
                  </a:cubicBezTo>
                  <a:cubicBezTo>
                    <a:pt x="2005" y="38748"/>
                    <a:pt x="2869" y="39612"/>
                    <a:pt x="3733" y="40338"/>
                  </a:cubicBezTo>
                  <a:cubicBezTo>
                    <a:pt x="5047" y="41617"/>
                    <a:pt x="6637" y="42619"/>
                    <a:pt x="8365" y="43483"/>
                  </a:cubicBezTo>
                  <a:lnTo>
                    <a:pt x="8365" y="43621"/>
                  </a:lnTo>
                  <a:cubicBezTo>
                    <a:pt x="9955" y="44347"/>
                    <a:pt x="11683" y="44935"/>
                    <a:pt x="13412" y="45350"/>
                  </a:cubicBezTo>
                  <a:lnTo>
                    <a:pt x="13550" y="45350"/>
                  </a:lnTo>
                  <a:cubicBezTo>
                    <a:pt x="14276" y="45522"/>
                    <a:pt x="15140" y="45661"/>
                    <a:pt x="15831" y="45661"/>
                  </a:cubicBezTo>
                  <a:lnTo>
                    <a:pt x="18285" y="45661"/>
                  </a:lnTo>
                  <a:cubicBezTo>
                    <a:pt x="19011" y="45661"/>
                    <a:pt x="19737" y="45522"/>
                    <a:pt x="20325" y="45350"/>
                  </a:cubicBezTo>
                  <a:cubicBezTo>
                    <a:pt x="20601" y="45350"/>
                    <a:pt x="20878" y="45522"/>
                    <a:pt x="20878" y="45661"/>
                  </a:cubicBezTo>
                  <a:cubicBezTo>
                    <a:pt x="21189" y="45661"/>
                    <a:pt x="21465" y="45661"/>
                    <a:pt x="21604" y="45522"/>
                  </a:cubicBezTo>
                  <a:cubicBezTo>
                    <a:pt x="21604" y="45350"/>
                    <a:pt x="21742" y="45211"/>
                    <a:pt x="21880" y="45211"/>
                  </a:cubicBezTo>
                  <a:cubicBezTo>
                    <a:pt x="22744" y="44797"/>
                    <a:pt x="23470" y="44347"/>
                    <a:pt x="24473" y="43932"/>
                  </a:cubicBezTo>
                  <a:cubicBezTo>
                    <a:pt x="25786" y="43345"/>
                    <a:pt x="27238" y="42757"/>
                    <a:pt x="28517" y="41893"/>
                  </a:cubicBezTo>
                  <a:cubicBezTo>
                    <a:pt x="29381" y="41340"/>
                    <a:pt x="30107" y="40752"/>
                    <a:pt x="30521" y="40165"/>
                  </a:cubicBezTo>
                  <a:cubicBezTo>
                    <a:pt x="30971" y="39750"/>
                    <a:pt x="31386" y="39162"/>
                    <a:pt x="31697" y="38609"/>
                  </a:cubicBezTo>
                  <a:lnTo>
                    <a:pt x="32111" y="37296"/>
                  </a:lnTo>
                  <a:lnTo>
                    <a:pt x="32111" y="37158"/>
                  </a:lnTo>
                  <a:lnTo>
                    <a:pt x="32250" y="37019"/>
                  </a:lnTo>
                  <a:lnTo>
                    <a:pt x="32250" y="36881"/>
                  </a:lnTo>
                  <a:cubicBezTo>
                    <a:pt x="32111" y="35291"/>
                    <a:pt x="32250" y="33701"/>
                    <a:pt x="32250" y="32249"/>
                  </a:cubicBezTo>
                  <a:lnTo>
                    <a:pt x="32250" y="29657"/>
                  </a:lnTo>
                  <a:lnTo>
                    <a:pt x="32250" y="22191"/>
                  </a:lnTo>
                  <a:cubicBezTo>
                    <a:pt x="32111" y="20152"/>
                    <a:pt x="32111" y="18285"/>
                    <a:pt x="31973" y="16419"/>
                  </a:cubicBezTo>
                  <a:cubicBezTo>
                    <a:pt x="31973" y="15969"/>
                    <a:pt x="31835" y="15416"/>
                    <a:pt x="31835" y="14967"/>
                  </a:cubicBezTo>
                  <a:lnTo>
                    <a:pt x="31835" y="13688"/>
                  </a:lnTo>
                  <a:cubicBezTo>
                    <a:pt x="31697" y="12686"/>
                    <a:pt x="31697" y="11821"/>
                    <a:pt x="31697" y="10785"/>
                  </a:cubicBezTo>
                  <a:lnTo>
                    <a:pt x="31697" y="8054"/>
                  </a:lnTo>
                  <a:lnTo>
                    <a:pt x="31697" y="7916"/>
                  </a:lnTo>
                  <a:cubicBezTo>
                    <a:pt x="31697" y="5323"/>
                    <a:pt x="31558" y="2731"/>
                    <a:pt x="31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2759903" y="2674093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0" y="1"/>
                  </a:moveTo>
                  <a:cubicBezTo>
                    <a:pt x="0" y="312"/>
                    <a:pt x="139" y="588"/>
                    <a:pt x="139" y="727"/>
                  </a:cubicBezTo>
                  <a:lnTo>
                    <a:pt x="139" y="312"/>
                  </a:lnTo>
                  <a:cubicBezTo>
                    <a:pt x="139" y="312"/>
                    <a:pt x="139" y="13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2333425" y="34680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2183189" y="3041608"/>
              <a:ext cx="20510" cy="137214"/>
            </a:xfrm>
            <a:custGeom>
              <a:avLst/>
              <a:gdLst/>
              <a:ahLst/>
              <a:cxnLst/>
              <a:rect l="l" t="t" r="r" b="b"/>
              <a:pathLst>
                <a:path w="1142" h="7640" extrusionOk="0">
                  <a:moveTo>
                    <a:pt x="450" y="0"/>
                  </a:moveTo>
                  <a:cubicBezTo>
                    <a:pt x="277" y="0"/>
                    <a:pt x="139" y="138"/>
                    <a:pt x="139" y="277"/>
                  </a:cubicBezTo>
                  <a:cubicBezTo>
                    <a:pt x="0" y="277"/>
                    <a:pt x="0" y="415"/>
                    <a:pt x="0" y="415"/>
                  </a:cubicBezTo>
                  <a:cubicBezTo>
                    <a:pt x="0" y="2731"/>
                    <a:pt x="277" y="4908"/>
                    <a:pt x="277" y="7051"/>
                  </a:cubicBezTo>
                  <a:lnTo>
                    <a:pt x="277" y="7190"/>
                  </a:lnTo>
                  <a:cubicBezTo>
                    <a:pt x="277" y="7328"/>
                    <a:pt x="588" y="7639"/>
                    <a:pt x="726" y="7639"/>
                  </a:cubicBezTo>
                  <a:cubicBezTo>
                    <a:pt x="1003" y="7639"/>
                    <a:pt x="1141" y="7328"/>
                    <a:pt x="1141" y="7051"/>
                  </a:cubicBezTo>
                  <a:cubicBezTo>
                    <a:pt x="1141" y="4908"/>
                    <a:pt x="865" y="2731"/>
                    <a:pt x="865" y="415"/>
                  </a:cubicBezTo>
                  <a:cubicBezTo>
                    <a:pt x="865" y="277"/>
                    <a:pt x="726" y="0"/>
                    <a:pt x="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2188146" y="3201758"/>
              <a:ext cx="21139" cy="168267"/>
            </a:xfrm>
            <a:custGeom>
              <a:avLst/>
              <a:gdLst/>
              <a:ahLst/>
              <a:cxnLst/>
              <a:rect l="l" t="t" r="r" b="b"/>
              <a:pathLst>
                <a:path w="1177" h="9369" extrusionOk="0">
                  <a:moveTo>
                    <a:pt x="450" y="1"/>
                  </a:moveTo>
                  <a:cubicBezTo>
                    <a:pt x="312" y="1"/>
                    <a:pt x="174" y="1"/>
                    <a:pt x="174" y="139"/>
                  </a:cubicBezTo>
                  <a:cubicBezTo>
                    <a:pt x="1" y="139"/>
                    <a:pt x="1" y="312"/>
                    <a:pt x="1" y="450"/>
                  </a:cubicBezTo>
                  <a:cubicBezTo>
                    <a:pt x="174" y="3319"/>
                    <a:pt x="1" y="6188"/>
                    <a:pt x="174" y="9092"/>
                  </a:cubicBezTo>
                  <a:cubicBezTo>
                    <a:pt x="174" y="9230"/>
                    <a:pt x="312" y="9230"/>
                    <a:pt x="312" y="9368"/>
                  </a:cubicBezTo>
                  <a:cubicBezTo>
                    <a:pt x="312" y="9230"/>
                    <a:pt x="450" y="9092"/>
                    <a:pt x="450" y="9092"/>
                  </a:cubicBezTo>
                  <a:cubicBezTo>
                    <a:pt x="589" y="8953"/>
                    <a:pt x="727" y="8953"/>
                    <a:pt x="727" y="8953"/>
                  </a:cubicBezTo>
                  <a:cubicBezTo>
                    <a:pt x="865" y="8953"/>
                    <a:pt x="1038" y="8953"/>
                    <a:pt x="1038" y="9092"/>
                  </a:cubicBezTo>
                  <a:lnTo>
                    <a:pt x="1176" y="9092"/>
                  </a:lnTo>
                  <a:cubicBezTo>
                    <a:pt x="865" y="6188"/>
                    <a:pt x="1038" y="3319"/>
                    <a:pt x="865" y="450"/>
                  </a:cubicBezTo>
                  <a:cubicBezTo>
                    <a:pt x="865" y="139"/>
                    <a:pt x="727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2193750" y="3362554"/>
              <a:ext cx="364408" cy="157689"/>
            </a:xfrm>
            <a:custGeom>
              <a:avLst/>
              <a:gdLst/>
              <a:ahLst/>
              <a:cxnLst/>
              <a:rect l="l" t="t" r="r" b="b"/>
              <a:pathLst>
                <a:path w="20290" h="8780" extrusionOk="0">
                  <a:moveTo>
                    <a:pt x="415" y="0"/>
                  </a:moveTo>
                  <a:cubicBezTo>
                    <a:pt x="415" y="0"/>
                    <a:pt x="277" y="0"/>
                    <a:pt x="138" y="139"/>
                  </a:cubicBezTo>
                  <a:cubicBezTo>
                    <a:pt x="138" y="139"/>
                    <a:pt x="0" y="277"/>
                    <a:pt x="0" y="415"/>
                  </a:cubicBezTo>
                  <a:cubicBezTo>
                    <a:pt x="0" y="553"/>
                    <a:pt x="0" y="692"/>
                    <a:pt x="138" y="692"/>
                  </a:cubicBezTo>
                  <a:cubicBezTo>
                    <a:pt x="1141" y="2005"/>
                    <a:pt x="2281" y="3146"/>
                    <a:pt x="3595" y="4148"/>
                  </a:cubicBezTo>
                  <a:cubicBezTo>
                    <a:pt x="3871" y="4321"/>
                    <a:pt x="4010" y="4597"/>
                    <a:pt x="4321" y="4736"/>
                  </a:cubicBezTo>
                  <a:cubicBezTo>
                    <a:pt x="4597" y="4874"/>
                    <a:pt x="4735" y="5012"/>
                    <a:pt x="5047" y="5185"/>
                  </a:cubicBezTo>
                  <a:cubicBezTo>
                    <a:pt x="5738" y="5738"/>
                    <a:pt x="6464" y="6187"/>
                    <a:pt x="7190" y="6464"/>
                  </a:cubicBezTo>
                  <a:cubicBezTo>
                    <a:pt x="9920" y="7916"/>
                    <a:pt x="12962" y="8780"/>
                    <a:pt x="16107" y="8780"/>
                  </a:cubicBezTo>
                  <a:lnTo>
                    <a:pt x="18008" y="8780"/>
                  </a:lnTo>
                  <a:cubicBezTo>
                    <a:pt x="18562" y="8780"/>
                    <a:pt x="19287" y="8642"/>
                    <a:pt x="20013" y="8469"/>
                  </a:cubicBezTo>
                  <a:cubicBezTo>
                    <a:pt x="20151" y="8469"/>
                    <a:pt x="20290" y="8192"/>
                    <a:pt x="20290" y="7916"/>
                  </a:cubicBezTo>
                  <a:cubicBezTo>
                    <a:pt x="20290" y="7777"/>
                    <a:pt x="20013" y="7605"/>
                    <a:pt x="19737" y="7605"/>
                  </a:cubicBezTo>
                  <a:cubicBezTo>
                    <a:pt x="19149" y="7777"/>
                    <a:pt x="18423" y="7916"/>
                    <a:pt x="17697" y="7916"/>
                  </a:cubicBezTo>
                  <a:lnTo>
                    <a:pt x="15243" y="7916"/>
                  </a:lnTo>
                  <a:cubicBezTo>
                    <a:pt x="14552" y="7916"/>
                    <a:pt x="13688" y="7777"/>
                    <a:pt x="12962" y="7605"/>
                  </a:cubicBezTo>
                  <a:lnTo>
                    <a:pt x="12824" y="7605"/>
                  </a:lnTo>
                  <a:cubicBezTo>
                    <a:pt x="11095" y="7190"/>
                    <a:pt x="9367" y="6602"/>
                    <a:pt x="7777" y="5876"/>
                  </a:cubicBezTo>
                  <a:lnTo>
                    <a:pt x="7777" y="5738"/>
                  </a:lnTo>
                  <a:cubicBezTo>
                    <a:pt x="6049" y="4874"/>
                    <a:pt x="4459" y="3872"/>
                    <a:pt x="3145" y="2593"/>
                  </a:cubicBezTo>
                  <a:cubicBezTo>
                    <a:pt x="2281" y="1867"/>
                    <a:pt x="1417" y="1003"/>
                    <a:pt x="864" y="139"/>
                  </a:cubicBezTo>
                  <a:lnTo>
                    <a:pt x="726" y="139"/>
                  </a:lnTo>
                  <a:cubicBezTo>
                    <a:pt x="726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2307347" y="19291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fill="none" extrusionOk="0">
                  <a:moveTo>
                    <a:pt x="0" y="139"/>
                  </a:moveTo>
                  <a:lnTo>
                    <a:pt x="0" y="1"/>
                  </a:lnTo>
                </a:path>
              </a:pathLst>
            </a:custGeom>
            <a:noFill/>
            <a:ln w="3450" cap="rnd" cmpd="sng">
              <a:solidFill>
                <a:srgbClr val="0C2B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2444543" y="1556676"/>
              <a:ext cx="62088" cy="57131"/>
            </a:xfrm>
            <a:custGeom>
              <a:avLst/>
              <a:gdLst/>
              <a:ahLst/>
              <a:cxnLst/>
              <a:rect l="l" t="t" r="r" b="b"/>
              <a:pathLst>
                <a:path w="3457" h="3181" extrusionOk="0">
                  <a:moveTo>
                    <a:pt x="1729" y="865"/>
                  </a:moveTo>
                  <a:cubicBezTo>
                    <a:pt x="1867" y="865"/>
                    <a:pt x="1867" y="1003"/>
                    <a:pt x="2005" y="1003"/>
                  </a:cubicBezTo>
                  <a:cubicBezTo>
                    <a:pt x="2005" y="1003"/>
                    <a:pt x="2143" y="1003"/>
                    <a:pt x="2143" y="1176"/>
                  </a:cubicBezTo>
                  <a:cubicBezTo>
                    <a:pt x="2316" y="1176"/>
                    <a:pt x="2316" y="1176"/>
                    <a:pt x="2316" y="1314"/>
                  </a:cubicBezTo>
                  <a:lnTo>
                    <a:pt x="2454" y="1314"/>
                  </a:lnTo>
                  <a:lnTo>
                    <a:pt x="2454" y="1452"/>
                  </a:lnTo>
                  <a:cubicBezTo>
                    <a:pt x="2593" y="1591"/>
                    <a:pt x="2593" y="1729"/>
                    <a:pt x="2593" y="1867"/>
                  </a:cubicBezTo>
                  <a:lnTo>
                    <a:pt x="2454" y="2040"/>
                  </a:lnTo>
                  <a:lnTo>
                    <a:pt x="2454" y="2178"/>
                  </a:lnTo>
                  <a:cubicBezTo>
                    <a:pt x="2316" y="2178"/>
                    <a:pt x="2316" y="2178"/>
                    <a:pt x="2316" y="2316"/>
                  </a:cubicBezTo>
                  <a:lnTo>
                    <a:pt x="1590" y="2316"/>
                  </a:lnTo>
                  <a:cubicBezTo>
                    <a:pt x="1452" y="2178"/>
                    <a:pt x="1279" y="2178"/>
                    <a:pt x="1141" y="2040"/>
                  </a:cubicBezTo>
                  <a:cubicBezTo>
                    <a:pt x="1141" y="2040"/>
                    <a:pt x="1003" y="2040"/>
                    <a:pt x="1003" y="1867"/>
                  </a:cubicBezTo>
                  <a:lnTo>
                    <a:pt x="864" y="1867"/>
                  </a:lnTo>
                  <a:lnTo>
                    <a:pt x="864" y="1729"/>
                  </a:lnTo>
                  <a:lnTo>
                    <a:pt x="864" y="1591"/>
                  </a:lnTo>
                  <a:lnTo>
                    <a:pt x="864" y="1452"/>
                  </a:lnTo>
                  <a:lnTo>
                    <a:pt x="1003" y="1452"/>
                  </a:lnTo>
                  <a:cubicBezTo>
                    <a:pt x="1003" y="1314"/>
                    <a:pt x="1141" y="1314"/>
                    <a:pt x="1141" y="1176"/>
                  </a:cubicBezTo>
                  <a:lnTo>
                    <a:pt x="1279" y="1176"/>
                  </a:lnTo>
                  <a:lnTo>
                    <a:pt x="1279" y="1003"/>
                  </a:lnTo>
                  <a:lnTo>
                    <a:pt x="1590" y="1003"/>
                  </a:lnTo>
                  <a:cubicBezTo>
                    <a:pt x="1590" y="865"/>
                    <a:pt x="1729" y="865"/>
                    <a:pt x="1729" y="865"/>
                  </a:cubicBezTo>
                  <a:close/>
                  <a:moveTo>
                    <a:pt x="1729" y="1"/>
                  </a:moveTo>
                  <a:cubicBezTo>
                    <a:pt x="1452" y="1"/>
                    <a:pt x="1279" y="139"/>
                    <a:pt x="1141" y="139"/>
                  </a:cubicBezTo>
                  <a:cubicBezTo>
                    <a:pt x="1003" y="139"/>
                    <a:pt x="864" y="312"/>
                    <a:pt x="726" y="450"/>
                  </a:cubicBezTo>
                  <a:cubicBezTo>
                    <a:pt x="726" y="450"/>
                    <a:pt x="588" y="450"/>
                    <a:pt x="588" y="588"/>
                  </a:cubicBezTo>
                  <a:cubicBezTo>
                    <a:pt x="415" y="588"/>
                    <a:pt x="415" y="727"/>
                    <a:pt x="277" y="727"/>
                  </a:cubicBezTo>
                  <a:cubicBezTo>
                    <a:pt x="139" y="1003"/>
                    <a:pt x="0" y="1452"/>
                    <a:pt x="0" y="1729"/>
                  </a:cubicBezTo>
                  <a:cubicBezTo>
                    <a:pt x="0" y="2178"/>
                    <a:pt x="277" y="2455"/>
                    <a:pt x="588" y="2731"/>
                  </a:cubicBezTo>
                  <a:lnTo>
                    <a:pt x="1452" y="3181"/>
                  </a:lnTo>
                  <a:cubicBezTo>
                    <a:pt x="1867" y="3181"/>
                    <a:pt x="2143" y="3181"/>
                    <a:pt x="2593" y="3042"/>
                  </a:cubicBezTo>
                  <a:cubicBezTo>
                    <a:pt x="2869" y="3042"/>
                    <a:pt x="3180" y="2731"/>
                    <a:pt x="3319" y="2316"/>
                  </a:cubicBezTo>
                  <a:cubicBezTo>
                    <a:pt x="3457" y="2178"/>
                    <a:pt x="3457" y="2040"/>
                    <a:pt x="3457" y="1729"/>
                  </a:cubicBezTo>
                  <a:cubicBezTo>
                    <a:pt x="3457" y="1452"/>
                    <a:pt x="3319" y="1314"/>
                    <a:pt x="3319" y="1003"/>
                  </a:cubicBezTo>
                  <a:cubicBezTo>
                    <a:pt x="3008" y="450"/>
                    <a:pt x="2454" y="139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2014958" y="1510123"/>
              <a:ext cx="797101" cy="1999577"/>
            </a:xfrm>
            <a:custGeom>
              <a:avLst/>
              <a:gdLst/>
              <a:ahLst/>
              <a:cxnLst/>
              <a:rect l="l" t="t" r="r" b="b"/>
              <a:pathLst>
                <a:path w="44382" h="111335" extrusionOk="0">
                  <a:moveTo>
                    <a:pt x="41478" y="34012"/>
                  </a:moveTo>
                  <a:cubicBezTo>
                    <a:pt x="41617" y="34012"/>
                    <a:pt x="41790" y="34150"/>
                    <a:pt x="41790" y="34289"/>
                  </a:cubicBezTo>
                  <a:lnTo>
                    <a:pt x="41790" y="34427"/>
                  </a:lnTo>
                  <a:lnTo>
                    <a:pt x="42204" y="34427"/>
                  </a:lnTo>
                  <a:lnTo>
                    <a:pt x="42343" y="34289"/>
                  </a:lnTo>
                  <a:lnTo>
                    <a:pt x="42481" y="34289"/>
                  </a:lnTo>
                  <a:cubicBezTo>
                    <a:pt x="42654" y="34289"/>
                    <a:pt x="42792" y="34427"/>
                    <a:pt x="42792" y="34565"/>
                  </a:cubicBezTo>
                  <a:lnTo>
                    <a:pt x="42792" y="34704"/>
                  </a:lnTo>
                  <a:cubicBezTo>
                    <a:pt x="42792" y="34876"/>
                    <a:pt x="42930" y="34876"/>
                    <a:pt x="42930" y="35015"/>
                  </a:cubicBezTo>
                  <a:lnTo>
                    <a:pt x="43207" y="35291"/>
                  </a:lnTo>
                  <a:cubicBezTo>
                    <a:pt x="43345" y="35568"/>
                    <a:pt x="43345" y="35879"/>
                    <a:pt x="43345" y="36155"/>
                  </a:cubicBezTo>
                  <a:cubicBezTo>
                    <a:pt x="43518" y="37019"/>
                    <a:pt x="43345" y="37745"/>
                    <a:pt x="43345" y="38471"/>
                  </a:cubicBezTo>
                  <a:cubicBezTo>
                    <a:pt x="43207" y="39197"/>
                    <a:pt x="43068" y="39888"/>
                    <a:pt x="42792" y="40752"/>
                  </a:cubicBezTo>
                  <a:cubicBezTo>
                    <a:pt x="42792" y="40614"/>
                    <a:pt x="42654" y="40614"/>
                    <a:pt x="42654" y="40614"/>
                  </a:cubicBezTo>
                  <a:lnTo>
                    <a:pt x="42654" y="40752"/>
                  </a:lnTo>
                  <a:cubicBezTo>
                    <a:pt x="42654" y="40752"/>
                    <a:pt x="42654" y="40925"/>
                    <a:pt x="42481" y="40925"/>
                  </a:cubicBezTo>
                  <a:cubicBezTo>
                    <a:pt x="42481" y="41063"/>
                    <a:pt x="42343" y="41063"/>
                    <a:pt x="42343" y="41063"/>
                  </a:cubicBezTo>
                  <a:cubicBezTo>
                    <a:pt x="42204" y="41063"/>
                    <a:pt x="42066" y="40925"/>
                    <a:pt x="42066" y="40752"/>
                  </a:cubicBezTo>
                  <a:lnTo>
                    <a:pt x="42066" y="40338"/>
                  </a:lnTo>
                  <a:cubicBezTo>
                    <a:pt x="41790" y="40199"/>
                    <a:pt x="41617" y="40199"/>
                    <a:pt x="41478" y="40061"/>
                  </a:cubicBezTo>
                  <a:lnTo>
                    <a:pt x="41478" y="40199"/>
                  </a:lnTo>
                  <a:lnTo>
                    <a:pt x="41478" y="40338"/>
                  </a:lnTo>
                  <a:cubicBezTo>
                    <a:pt x="41340" y="40476"/>
                    <a:pt x="41340" y="40476"/>
                    <a:pt x="41202" y="40476"/>
                  </a:cubicBezTo>
                  <a:cubicBezTo>
                    <a:pt x="41064" y="40476"/>
                    <a:pt x="40925" y="40338"/>
                    <a:pt x="40925" y="40199"/>
                  </a:cubicBezTo>
                  <a:lnTo>
                    <a:pt x="40925" y="39888"/>
                  </a:lnTo>
                  <a:cubicBezTo>
                    <a:pt x="40614" y="39750"/>
                    <a:pt x="40476" y="39750"/>
                    <a:pt x="40200" y="39612"/>
                  </a:cubicBezTo>
                  <a:lnTo>
                    <a:pt x="40200" y="40061"/>
                  </a:lnTo>
                  <a:cubicBezTo>
                    <a:pt x="40200" y="40199"/>
                    <a:pt x="40061" y="40338"/>
                    <a:pt x="39888" y="40338"/>
                  </a:cubicBezTo>
                  <a:cubicBezTo>
                    <a:pt x="39750" y="40338"/>
                    <a:pt x="39612" y="40199"/>
                    <a:pt x="39612" y="40061"/>
                  </a:cubicBezTo>
                  <a:lnTo>
                    <a:pt x="39612" y="39474"/>
                  </a:lnTo>
                  <a:cubicBezTo>
                    <a:pt x="39474" y="39474"/>
                    <a:pt x="39335" y="39335"/>
                    <a:pt x="39197" y="39335"/>
                  </a:cubicBezTo>
                  <a:cubicBezTo>
                    <a:pt x="39197" y="39474"/>
                    <a:pt x="39197" y="39612"/>
                    <a:pt x="38886" y="39612"/>
                  </a:cubicBezTo>
                  <a:cubicBezTo>
                    <a:pt x="38748" y="39612"/>
                    <a:pt x="38610" y="39474"/>
                    <a:pt x="38610" y="39335"/>
                  </a:cubicBezTo>
                  <a:lnTo>
                    <a:pt x="38610" y="39197"/>
                  </a:lnTo>
                  <a:cubicBezTo>
                    <a:pt x="38471" y="39024"/>
                    <a:pt x="38160" y="39024"/>
                    <a:pt x="37884" y="38886"/>
                  </a:cubicBezTo>
                  <a:lnTo>
                    <a:pt x="38022" y="38886"/>
                  </a:lnTo>
                  <a:cubicBezTo>
                    <a:pt x="38160" y="38471"/>
                    <a:pt x="38333" y="37884"/>
                    <a:pt x="38471" y="37469"/>
                  </a:cubicBezTo>
                  <a:cubicBezTo>
                    <a:pt x="38610" y="37296"/>
                    <a:pt x="38610" y="37158"/>
                    <a:pt x="38748" y="37019"/>
                  </a:cubicBezTo>
                  <a:cubicBezTo>
                    <a:pt x="38748" y="36605"/>
                    <a:pt x="38748" y="36294"/>
                    <a:pt x="38886" y="35879"/>
                  </a:cubicBezTo>
                  <a:cubicBezTo>
                    <a:pt x="38886" y="35740"/>
                    <a:pt x="39024" y="35568"/>
                    <a:pt x="39197" y="35568"/>
                  </a:cubicBezTo>
                  <a:cubicBezTo>
                    <a:pt x="39335" y="35740"/>
                    <a:pt x="39335" y="35740"/>
                    <a:pt x="39335" y="35879"/>
                  </a:cubicBezTo>
                  <a:cubicBezTo>
                    <a:pt x="39474" y="35879"/>
                    <a:pt x="39474" y="35740"/>
                    <a:pt x="39474" y="35740"/>
                  </a:cubicBezTo>
                  <a:lnTo>
                    <a:pt x="39888" y="35291"/>
                  </a:lnTo>
                  <a:lnTo>
                    <a:pt x="39888" y="35015"/>
                  </a:lnTo>
                  <a:cubicBezTo>
                    <a:pt x="40061" y="34876"/>
                    <a:pt x="40200" y="34704"/>
                    <a:pt x="40338" y="34704"/>
                  </a:cubicBezTo>
                  <a:cubicBezTo>
                    <a:pt x="40338" y="34704"/>
                    <a:pt x="40476" y="34704"/>
                    <a:pt x="40476" y="34876"/>
                  </a:cubicBezTo>
                  <a:lnTo>
                    <a:pt x="40753" y="34565"/>
                  </a:lnTo>
                  <a:lnTo>
                    <a:pt x="41202" y="34565"/>
                  </a:lnTo>
                  <a:lnTo>
                    <a:pt x="41202" y="34289"/>
                  </a:lnTo>
                  <a:cubicBezTo>
                    <a:pt x="41202" y="34150"/>
                    <a:pt x="41340" y="34012"/>
                    <a:pt x="41478" y="34012"/>
                  </a:cubicBezTo>
                  <a:close/>
                  <a:moveTo>
                    <a:pt x="37607" y="39750"/>
                  </a:moveTo>
                  <a:cubicBezTo>
                    <a:pt x="38160" y="40061"/>
                    <a:pt x="38886" y="40199"/>
                    <a:pt x="39474" y="40338"/>
                  </a:cubicBezTo>
                  <a:cubicBezTo>
                    <a:pt x="40200" y="40614"/>
                    <a:pt x="40925" y="40925"/>
                    <a:pt x="41617" y="41063"/>
                  </a:cubicBezTo>
                  <a:lnTo>
                    <a:pt x="42481" y="41478"/>
                  </a:lnTo>
                  <a:lnTo>
                    <a:pt x="42654" y="41478"/>
                  </a:lnTo>
                  <a:cubicBezTo>
                    <a:pt x="42481" y="42066"/>
                    <a:pt x="42204" y="42481"/>
                    <a:pt x="42066" y="43068"/>
                  </a:cubicBezTo>
                  <a:lnTo>
                    <a:pt x="42066" y="43207"/>
                  </a:lnTo>
                  <a:lnTo>
                    <a:pt x="41928" y="43518"/>
                  </a:lnTo>
                  <a:cubicBezTo>
                    <a:pt x="40753" y="43207"/>
                    <a:pt x="39474" y="42792"/>
                    <a:pt x="38333" y="42204"/>
                  </a:cubicBezTo>
                  <a:cubicBezTo>
                    <a:pt x="37884" y="42066"/>
                    <a:pt x="37469" y="41928"/>
                    <a:pt x="36881" y="41789"/>
                  </a:cubicBezTo>
                  <a:lnTo>
                    <a:pt x="37296" y="40752"/>
                  </a:lnTo>
                  <a:lnTo>
                    <a:pt x="37469" y="40338"/>
                  </a:lnTo>
                  <a:cubicBezTo>
                    <a:pt x="37469" y="40199"/>
                    <a:pt x="37607" y="39888"/>
                    <a:pt x="37607" y="39750"/>
                  </a:cubicBezTo>
                  <a:close/>
                  <a:moveTo>
                    <a:pt x="19599" y="59936"/>
                  </a:moveTo>
                  <a:lnTo>
                    <a:pt x="19737" y="60213"/>
                  </a:lnTo>
                  <a:lnTo>
                    <a:pt x="19737" y="60351"/>
                  </a:lnTo>
                  <a:lnTo>
                    <a:pt x="19737" y="61077"/>
                  </a:lnTo>
                  <a:cubicBezTo>
                    <a:pt x="19737" y="61491"/>
                    <a:pt x="19875" y="61941"/>
                    <a:pt x="19875" y="62356"/>
                  </a:cubicBezTo>
                  <a:cubicBezTo>
                    <a:pt x="19460" y="61664"/>
                    <a:pt x="19149" y="60938"/>
                    <a:pt x="18735" y="60074"/>
                  </a:cubicBezTo>
                  <a:lnTo>
                    <a:pt x="19322" y="60074"/>
                  </a:lnTo>
                  <a:lnTo>
                    <a:pt x="19599" y="59936"/>
                  </a:lnTo>
                  <a:close/>
                  <a:moveTo>
                    <a:pt x="12686" y="62805"/>
                  </a:moveTo>
                  <a:cubicBezTo>
                    <a:pt x="12962" y="63531"/>
                    <a:pt x="13412" y="64257"/>
                    <a:pt x="13688" y="64948"/>
                  </a:cubicBezTo>
                  <a:cubicBezTo>
                    <a:pt x="13826" y="65259"/>
                    <a:pt x="13826" y="65397"/>
                    <a:pt x="13965" y="65674"/>
                  </a:cubicBezTo>
                  <a:cubicBezTo>
                    <a:pt x="13965" y="65674"/>
                    <a:pt x="13826" y="65674"/>
                    <a:pt x="13826" y="65812"/>
                  </a:cubicBezTo>
                  <a:lnTo>
                    <a:pt x="13826" y="65985"/>
                  </a:lnTo>
                  <a:lnTo>
                    <a:pt x="13826" y="66261"/>
                  </a:lnTo>
                  <a:cubicBezTo>
                    <a:pt x="13688" y="66400"/>
                    <a:pt x="13550" y="66400"/>
                    <a:pt x="13412" y="66400"/>
                  </a:cubicBezTo>
                  <a:cubicBezTo>
                    <a:pt x="13412" y="66400"/>
                    <a:pt x="13273" y="66400"/>
                    <a:pt x="13100" y="66261"/>
                  </a:cubicBezTo>
                  <a:cubicBezTo>
                    <a:pt x="12962" y="66400"/>
                    <a:pt x="12686" y="66538"/>
                    <a:pt x="12547" y="66849"/>
                  </a:cubicBezTo>
                  <a:cubicBezTo>
                    <a:pt x="12686" y="66849"/>
                    <a:pt x="12686" y="66849"/>
                    <a:pt x="12686" y="66987"/>
                  </a:cubicBezTo>
                  <a:cubicBezTo>
                    <a:pt x="12824" y="67126"/>
                    <a:pt x="12686" y="67402"/>
                    <a:pt x="12547" y="67540"/>
                  </a:cubicBezTo>
                  <a:cubicBezTo>
                    <a:pt x="12454" y="67592"/>
                    <a:pt x="12364" y="67613"/>
                    <a:pt x="12284" y="67613"/>
                  </a:cubicBezTo>
                  <a:cubicBezTo>
                    <a:pt x="12096" y="67613"/>
                    <a:pt x="11960" y="67499"/>
                    <a:pt x="11960" y="67402"/>
                  </a:cubicBezTo>
                  <a:cubicBezTo>
                    <a:pt x="11822" y="67126"/>
                    <a:pt x="11683" y="66849"/>
                    <a:pt x="11545" y="66538"/>
                  </a:cubicBezTo>
                  <a:cubicBezTo>
                    <a:pt x="11545" y="66538"/>
                    <a:pt x="11372" y="66538"/>
                    <a:pt x="11372" y="66400"/>
                  </a:cubicBezTo>
                  <a:cubicBezTo>
                    <a:pt x="11096" y="66261"/>
                    <a:pt x="10819" y="65985"/>
                    <a:pt x="10681" y="65674"/>
                  </a:cubicBezTo>
                  <a:lnTo>
                    <a:pt x="10508" y="65674"/>
                  </a:lnTo>
                  <a:lnTo>
                    <a:pt x="10681" y="65536"/>
                  </a:lnTo>
                  <a:cubicBezTo>
                    <a:pt x="10681" y="65397"/>
                    <a:pt x="10819" y="65259"/>
                    <a:pt x="10819" y="65259"/>
                  </a:cubicBezTo>
                  <a:cubicBezTo>
                    <a:pt x="10819" y="65121"/>
                    <a:pt x="10681" y="64948"/>
                    <a:pt x="10681" y="64810"/>
                  </a:cubicBezTo>
                  <a:cubicBezTo>
                    <a:pt x="10508" y="64671"/>
                    <a:pt x="10681" y="64395"/>
                    <a:pt x="10819" y="64257"/>
                  </a:cubicBezTo>
                  <a:lnTo>
                    <a:pt x="10957" y="64084"/>
                  </a:lnTo>
                  <a:cubicBezTo>
                    <a:pt x="11096" y="64084"/>
                    <a:pt x="11234" y="64257"/>
                    <a:pt x="11372" y="64395"/>
                  </a:cubicBezTo>
                  <a:cubicBezTo>
                    <a:pt x="11545" y="64257"/>
                    <a:pt x="11683" y="64084"/>
                    <a:pt x="11683" y="63946"/>
                  </a:cubicBezTo>
                  <a:cubicBezTo>
                    <a:pt x="11683" y="63807"/>
                    <a:pt x="11683" y="63669"/>
                    <a:pt x="11545" y="63531"/>
                  </a:cubicBezTo>
                  <a:cubicBezTo>
                    <a:pt x="11545" y="63392"/>
                    <a:pt x="11545" y="63220"/>
                    <a:pt x="11683" y="63220"/>
                  </a:cubicBezTo>
                  <a:cubicBezTo>
                    <a:pt x="11683" y="63081"/>
                    <a:pt x="11822" y="63081"/>
                    <a:pt x="11822" y="62943"/>
                  </a:cubicBezTo>
                  <a:lnTo>
                    <a:pt x="11960" y="62943"/>
                  </a:lnTo>
                  <a:cubicBezTo>
                    <a:pt x="12098" y="62943"/>
                    <a:pt x="12098" y="62943"/>
                    <a:pt x="12236" y="63081"/>
                  </a:cubicBezTo>
                  <a:cubicBezTo>
                    <a:pt x="12236" y="63081"/>
                    <a:pt x="12409" y="63081"/>
                    <a:pt x="12409" y="63220"/>
                  </a:cubicBezTo>
                  <a:cubicBezTo>
                    <a:pt x="12547" y="63081"/>
                    <a:pt x="12686" y="62943"/>
                    <a:pt x="12686" y="62805"/>
                  </a:cubicBezTo>
                  <a:close/>
                  <a:moveTo>
                    <a:pt x="37607" y="60351"/>
                  </a:moveTo>
                  <a:cubicBezTo>
                    <a:pt x="37745" y="60351"/>
                    <a:pt x="37884" y="60351"/>
                    <a:pt x="37884" y="60489"/>
                  </a:cubicBezTo>
                  <a:cubicBezTo>
                    <a:pt x="38022" y="60489"/>
                    <a:pt x="38022" y="60627"/>
                    <a:pt x="38022" y="60800"/>
                  </a:cubicBezTo>
                  <a:cubicBezTo>
                    <a:pt x="38022" y="60800"/>
                    <a:pt x="38022" y="60938"/>
                    <a:pt x="38160" y="61077"/>
                  </a:cubicBezTo>
                  <a:cubicBezTo>
                    <a:pt x="38333" y="61215"/>
                    <a:pt x="38471" y="61215"/>
                    <a:pt x="38610" y="61353"/>
                  </a:cubicBezTo>
                  <a:cubicBezTo>
                    <a:pt x="38610" y="61353"/>
                    <a:pt x="38610" y="61215"/>
                    <a:pt x="38748" y="61215"/>
                  </a:cubicBezTo>
                  <a:cubicBezTo>
                    <a:pt x="38748" y="61215"/>
                    <a:pt x="38886" y="61077"/>
                    <a:pt x="39024" y="61077"/>
                  </a:cubicBezTo>
                  <a:cubicBezTo>
                    <a:pt x="39197" y="61077"/>
                    <a:pt x="39197" y="61215"/>
                    <a:pt x="39335" y="61215"/>
                  </a:cubicBezTo>
                  <a:cubicBezTo>
                    <a:pt x="39474" y="61353"/>
                    <a:pt x="39474" y="61353"/>
                    <a:pt x="39474" y="61491"/>
                  </a:cubicBezTo>
                  <a:lnTo>
                    <a:pt x="39474" y="61664"/>
                  </a:lnTo>
                  <a:cubicBezTo>
                    <a:pt x="39474" y="61941"/>
                    <a:pt x="39612" y="62079"/>
                    <a:pt x="39612" y="62356"/>
                  </a:cubicBezTo>
                  <a:cubicBezTo>
                    <a:pt x="39750" y="62528"/>
                    <a:pt x="39888" y="62805"/>
                    <a:pt x="40061" y="62943"/>
                  </a:cubicBezTo>
                  <a:cubicBezTo>
                    <a:pt x="40200" y="63220"/>
                    <a:pt x="40338" y="63531"/>
                    <a:pt x="40338" y="63669"/>
                  </a:cubicBezTo>
                  <a:cubicBezTo>
                    <a:pt x="40476" y="63946"/>
                    <a:pt x="40476" y="64084"/>
                    <a:pt x="40476" y="64257"/>
                  </a:cubicBezTo>
                  <a:cubicBezTo>
                    <a:pt x="40476" y="64395"/>
                    <a:pt x="40338" y="64395"/>
                    <a:pt x="40338" y="64395"/>
                  </a:cubicBezTo>
                  <a:cubicBezTo>
                    <a:pt x="40338" y="64533"/>
                    <a:pt x="40200" y="64671"/>
                    <a:pt x="40061" y="64810"/>
                  </a:cubicBezTo>
                  <a:cubicBezTo>
                    <a:pt x="40200" y="64810"/>
                    <a:pt x="40200" y="64948"/>
                    <a:pt x="40200" y="65121"/>
                  </a:cubicBezTo>
                  <a:cubicBezTo>
                    <a:pt x="40338" y="65397"/>
                    <a:pt x="40200" y="65674"/>
                    <a:pt x="39888" y="65674"/>
                  </a:cubicBezTo>
                  <a:cubicBezTo>
                    <a:pt x="39848" y="65714"/>
                    <a:pt x="39796" y="65731"/>
                    <a:pt x="39742" y="65731"/>
                  </a:cubicBezTo>
                  <a:cubicBezTo>
                    <a:pt x="39612" y="65731"/>
                    <a:pt x="39474" y="65633"/>
                    <a:pt x="39474" y="65536"/>
                  </a:cubicBezTo>
                  <a:cubicBezTo>
                    <a:pt x="39335" y="65536"/>
                    <a:pt x="39197" y="65674"/>
                    <a:pt x="39024" y="65812"/>
                  </a:cubicBezTo>
                  <a:cubicBezTo>
                    <a:pt x="39024" y="65985"/>
                    <a:pt x="39024" y="65985"/>
                    <a:pt x="39197" y="66123"/>
                  </a:cubicBezTo>
                  <a:cubicBezTo>
                    <a:pt x="39197" y="66400"/>
                    <a:pt x="39024" y="66538"/>
                    <a:pt x="38748" y="66676"/>
                  </a:cubicBezTo>
                  <a:cubicBezTo>
                    <a:pt x="38610" y="66676"/>
                    <a:pt x="38333" y="66538"/>
                    <a:pt x="38333" y="66400"/>
                  </a:cubicBezTo>
                  <a:cubicBezTo>
                    <a:pt x="38160" y="66261"/>
                    <a:pt x="38160" y="66123"/>
                    <a:pt x="38160" y="65985"/>
                  </a:cubicBezTo>
                  <a:cubicBezTo>
                    <a:pt x="38022" y="65812"/>
                    <a:pt x="37884" y="65674"/>
                    <a:pt x="37745" y="65536"/>
                  </a:cubicBezTo>
                  <a:lnTo>
                    <a:pt x="37745" y="65397"/>
                  </a:lnTo>
                  <a:lnTo>
                    <a:pt x="37607" y="65397"/>
                  </a:lnTo>
                  <a:lnTo>
                    <a:pt x="37607" y="65536"/>
                  </a:lnTo>
                  <a:cubicBezTo>
                    <a:pt x="37469" y="65536"/>
                    <a:pt x="37469" y="65674"/>
                    <a:pt x="37296" y="65674"/>
                  </a:cubicBezTo>
                  <a:lnTo>
                    <a:pt x="36881" y="65674"/>
                  </a:lnTo>
                  <a:lnTo>
                    <a:pt x="36881" y="65812"/>
                  </a:lnTo>
                  <a:cubicBezTo>
                    <a:pt x="36881" y="65985"/>
                    <a:pt x="37020" y="65985"/>
                    <a:pt x="37020" y="66123"/>
                  </a:cubicBezTo>
                  <a:cubicBezTo>
                    <a:pt x="37296" y="66261"/>
                    <a:pt x="37469" y="66538"/>
                    <a:pt x="37607" y="66676"/>
                  </a:cubicBezTo>
                  <a:cubicBezTo>
                    <a:pt x="37607" y="66849"/>
                    <a:pt x="37607" y="66849"/>
                    <a:pt x="37745" y="66849"/>
                  </a:cubicBezTo>
                  <a:cubicBezTo>
                    <a:pt x="37158" y="67126"/>
                    <a:pt x="36605" y="67540"/>
                    <a:pt x="35879" y="67851"/>
                  </a:cubicBezTo>
                  <a:cubicBezTo>
                    <a:pt x="35879" y="67990"/>
                    <a:pt x="35741" y="68266"/>
                    <a:pt x="35568" y="68404"/>
                  </a:cubicBezTo>
                  <a:cubicBezTo>
                    <a:pt x="35568" y="68591"/>
                    <a:pt x="35468" y="68666"/>
                    <a:pt x="35329" y="68666"/>
                  </a:cubicBezTo>
                  <a:cubicBezTo>
                    <a:pt x="35236" y="68666"/>
                    <a:pt x="35125" y="68633"/>
                    <a:pt x="35015" y="68577"/>
                  </a:cubicBezTo>
                  <a:cubicBezTo>
                    <a:pt x="34876" y="68577"/>
                    <a:pt x="34876" y="68404"/>
                    <a:pt x="34876" y="68266"/>
                  </a:cubicBezTo>
                  <a:lnTo>
                    <a:pt x="34876" y="67990"/>
                  </a:lnTo>
                  <a:cubicBezTo>
                    <a:pt x="35015" y="67713"/>
                    <a:pt x="35153" y="67264"/>
                    <a:pt x="35291" y="66987"/>
                  </a:cubicBezTo>
                  <a:cubicBezTo>
                    <a:pt x="35430" y="66849"/>
                    <a:pt x="35430" y="66849"/>
                    <a:pt x="35430" y="66676"/>
                  </a:cubicBezTo>
                  <a:lnTo>
                    <a:pt x="35879" y="64948"/>
                  </a:lnTo>
                  <a:cubicBezTo>
                    <a:pt x="36017" y="65121"/>
                    <a:pt x="36155" y="65121"/>
                    <a:pt x="36155" y="65121"/>
                  </a:cubicBezTo>
                  <a:cubicBezTo>
                    <a:pt x="36294" y="64948"/>
                    <a:pt x="36294" y="64948"/>
                    <a:pt x="36432" y="64810"/>
                  </a:cubicBezTo>
                  <a:lnTo>
                    <a:pt x="36605" y="64810"/>
                  </a:lnTo>
                  <a:cubicBezTo>
                    <a:pt x="36432" y="64671"/>
                    <a:pt x="36432" y="64395"/>
                    <a:pt x="36432" y="64257"/>
                  </a:cubicBezTo>
                  <a:cubicBezTo>
                    <a:pt x="36294" y="64257"/>
                    <a:pt x="36155" y="64084"/>
                    <a:pt x="36017" y="64084"/>
                  </a:cubicBezTo>
                  <a:lnTo>
                    <a:pt x="36017" y="63946"/>
                  </a:lnTo>
                  <a:cubicBezTo>
                    <a:pt x="36155" y="63807"/>
                    <a:pt x="36155" y="63531"/>
                    <a:pt x="36155" y="63392"/>
                  </a:cubicBezTo>
                  <a:cubicBezTo>
                    <a:pt x="36155" y="62943"/>
                    <a:pt x="36017" y="62667"/>
                    <a:pt x="36017" y="62356"/>
                  </a:cubicBezTo>
                  <a:lnTo>
                    <a:pt x="36017" y="61941"/>
                  </a:lnTo>
                  <a:cubicBezTo>
                    <a:pt x="36155" y="61941"/>
                    <a:pt x="36155" y="61803"/>
                    <a:pt x="36294" y="61803"/>
                  </a:cubicBezTo>
                  <a:lnTo>
                    <a:pt x="36605" y="61803"/>
                  </a:lnTo>
                  <a:cubicBezTo>
                    <a:pt x="36743" y="61353"/>
                    <a:pt x="36743" y="60938"/>
                    <a:pt x="36881" y="60489"/>
                  </a:cubicBezTo>
                  <a:cubicBezTo>
                    <a:pt x="36881" y="60627"/>
                    <a:pt x="36881" y="60627"/>
                    <a:pt x="37020" y="60627"/>
                  </a:cubicBezTo>
                  <a:lnTo>
                    <a:pt x="37158" y="60627"/>
                  </a:lnTo>
                  <a:cubicBezTo>
                    <a:pt x="37296" y="60489"/>
                    <a:pt x="37469" y="60351"/>
                    <a:pt x="37607" y="60351"/>
                  </a:cubicBezTo>
                  <a:close/>
                  <a:moveTo>
                    <a:pt x="14690" y="65812"/>
                  </a:moveTo>
                  <a:lnTo>
                    <a:pt x="14690" y="65985"/>
                  </a:lnTo>
                  <a:cubicBezTo>
                    <a:pt x="15002" y="65985"/>
                    <a:pt x="15140" y="66261"/>
                    <a:pt x="15140" y="66400"/>
                  </a:cubicBezTo>
                  <a:cubicBezTo>
                    <a:pt x="15002" y="66676"/>
                    <a:pt x="14829" y="67126"/>
                    <a:pt x="14829" y="67402"/>
                  </a:cubicBezTo>
                  <a:cubicBezTo>
                    <a:pt x="15002" y="67540"/>
                    <a:pt x="15002" y="67713"/>
                    <a:pt x="15140" y="67990"/>
                  </a:cubicBezTo>
                  <a:lnTo>
                    <a:pt x="15278" y="68266"/>
                  </a:lnTo>
                  <a:lnTo>
                    <a:pt x="15693" y="69130"/>
                  </a:lnTo>
                  <a:cubicBezTo>
                    <a:pt x="15278" y="68992"/>
                    <a:pt x="15002" y="68716"/>
                    <a:pt x="14552" y="68577"/>
                  </a:cubicBezTo>
                  <a:lnTo>
                    <a:pt x="14552" y="68716"/>
                  </a:lnTo>
                  <a:cubicBezTo>
                    <a:pt x="14552" y="68992"/>
                    <a:pt x="14276" y="69130"/>
                    <a:pt x="13965" y="69130"/>
                  </a:cubicBezTo>
                  <a:cubicBezTo>
                    <a:pt x="13826" y="68992"/>
                    <a:pt x="13688" y="68716"/>
                    <a:pt x="13688" y="68577"/>
                  </a:cubicBezTo>
                  <a:cubicBezTo>
                    <a:pt x="13688" y="68404"/>
                    <a:pt x="13688" y="68266"/>
                    <a:pt x="13826" y="68128"/>
                  </a:cubicBezTo>
                  <a:cubicBezTo>
                    <a:pt x="13550" y="67990"/>
                    <a:pt x="13273" y="67851"/>
                    <a:pt x="12962" y="67713"/>
                  </a:cubicBezTo>
                  <a:cubicBezTo>
                    <a:pt x="13100" y="67540"/>
                    <a:pt x="13273" y="67402"/>
                    <a:pt x="13412" y="67264"/>
                  </a:cubicBezTo>
                  <a:cubicBezTo>
                    <a:pt x="13550" y="67126"/>
                    <a:pt x="13826" y="66849"/>
                    <a:pt x="14137" y="66676"/>
                  </a:cubicBezTo>
                  <a:cubicBezTo>
                    <a:pt x="14137" y="66538"/>
                    <a:pt x="14137" y="66400"/>
                    <a:pt x="14276" y="66261"/>
                  </a:cubicBezTo>
                  <a:cubicBezTo>
                    <a:pt x="14276" y="65985"/>
                    <a:pt x="14414" y="65812"/>
                    <a:pt x="14690" y="65812"/>
                  </a:cubicBezTo>
                  <a:close/>
                  <a:moveTo>
                    <a:pt x="12547" y="48391"/>
                  </a:moveTo>
                  <a:cubicBezTo>
                    <a:pt x="13965" y="51986"/>
                    <a:pt x="15555" y="55615"/>
                    <a:pt x="17421" y="59487"/>
                  </a:cubicBezTo>
                  <a:cubicBezTo>
                    <a:pt x="17594" y="59763"/>
                    <a:pt x="17870" y="60213"/>
                    <a:pt x="18009" y="60627"/>
                  </a:cubicBezTo>
                  <a:lnTo>
                    <a:pt x="18009" y="60800"/>
                  </a:lnTo>
                  <a:cubicBezTo>
                    <a:pt x="18458" y="61664"/>
                    <a:pt x="19011" y="62667"/>
                    <a:pt x="19599" y="63669"/>
                  </a:cubicBezTo>
                  <a:cubicBezTo>
                    <a:pt x="19599" y="63807"/>
                    <a:pt x="19737" y="63946"/>
                    <a:pt x="19737" y="63946"/>
                  </a:cubicBezTo>
                  <a:cubicBezTo>
                    <a:pt x="19875" y="64084"/>
                    <a:pt x="19875" y="64257"/>
                    <a:pt x="19875" y="64395"/>
                  </a:cubicBezTo>
                  <a:cubicBezTo>
                    <a:pt x="20013" y="64395"/>
                    <a:pt x="20013" y="64533"/>
                    <a:pt x="20013" y="64533"/>
                  </a:cubicBezTo>
                  <a:lnTo>
                    <a:pt x="20013" y="64671"/>
                  </a:lnTo>
                  <a:lnTo>
                    <a:pt x="20186" y="64810"/>
                  </a:lnTo>
                  <a:lnTo>
                    <a:pt x="20186" y="65259"/>
                  </a:lnTo>
                  <a:lnTo>
                    <a:pt x="20186" y="65674"/>
                  </a:lnTo>
                  <a:cubicBezTo>
                    <a:pt x="20325" y="66261"/>
                    <a:pt x="20325" y="66849"/>
                    <a:pt x="20463" y="67402"/>
                  </a:cubicBezTo>
                  <a:cubicBezTo>
                    <a:pt x="20463" y="68128"/>
                    <a:pt x="20601" y="68992"/>
                    <a:pt x="20739" y="69856"/>
                  </a:cubicBezTo>
                  <a:lnTo>
                    <a:pt x="20739" y="70305"/>
                  </a:lnTo>
                  <a:cubicBezTo>
                    <a:pt x="20739" y="70444"/>
                    <a:pt x="20878" y="70444"/>
                    <a:pt x="20878" y="70444"/>
                  </a:cubicBezTo>
                  <a:lnTo>
                    <a:pt x="20739" y="70444"/>
                  </a:lnTo>
                  <a:cubicBezTo>
                    <a:pt x="20463" y="70444"/>
                    <a:pt x="20013" y="70444"/>
                    <a:pt x="19737" y="70305"/>
                  </a:cubicBezTo>
                  <a:lnTo>
                    <a:pt x="19460" y="70305"/>
                  </a:lnTo>
                  <a:cubicBezTo>
                    <a:pt x="19149" y="70133"/>
                    <a:pt x="18735" y="70133"/>
                    <a:pt x="18458" y="69994"/>
                  </a:cubicBezTo>
                  <a:cubicBezTo>
                    <a:pt x="17870" y="69856"/>
                    <a:pt x="17283" y="69718"/>
                    <a:pt x="16868" y="69580"/>
                  </a:cubicBezTo>
                  <a:lnTo>
                    <a:pt x="16868" y="69269"/>
                  </a:lnTo>
                  <a:cubicBezTo>
                    <a:pt x="16557" y="68716"/>
                    <a:pt x="16280" y="68128"/>
                    <a:pt x="16004" y="67540"/>
                  </a:cubicBezTo>
                  <a:lnTo>
                    <a:pt x="15866" y="67264"/>
                  </a:lnTo>
                  <a:cubicBezTo>
                    <a:pt x="15693" y="66987"/>
                    <a:pt x="15416" y="66676"/>
                    <a:pt x="15278" y="66261"/>
                  </a:cubicBezTo>
                  <a:cubicBezTo>
                    <a:pt x="15140" y="65985"/>
                    <a:pt x="15002" y="65536"/>
                    <a:pt x="14829" y="65259"/>
                  </a:cubicBezTo>
                  <a:lnTo>
                    <a:pt x="14690" y="65121"/>
                  </a:lnTo>
                  <a:lnTo>
                    <a:pt x="14552" y="64671"/>
                  </a:lnTo>
                  <a:cubicBezTo>
                    <a:pt x="14137" y="63946"/>
                    <a:pt x="13826" y="63081"/>
                    <a:pt x="13412" y="62356"/>
                  </a:cubicBezTo>
                  <a:cubicBezTo>
                    <a:pt x="13273" y="61941"/>
                    <a:pt x="13100" y="61664"/>
                    <a:pt x="12962" y="61215"/>
                  </a:cubicBezTo>
                  <a:lnTo>
                    <a:pt x="12962" y="61077"/>
                  </a:lnTo>
                  <a:lnTo>
                    <a:pt x="12409" y="59936"/>
                  </a:lnTo>
                  <a:cubicBezTo>
                    <a:pt x="11096" y="57033"/>
                    <a:pt x="9817" y="53714"/>
                    <a:pt x="8227" y="50707"/>
                  </a:cubicBezTo>
                  <a:cubicBezTo>
                    <a:pt x="8365" y="50569"/>
                    <a:pt x="8642" y="50431"/>
                    <a:pt x="8953" y="50258"/>
                  </a:cubicBezTo>
                  <a:lnTo>
                    <a:pt x="9091" y="50258"/>
                  </a:lnTo>
                  <a:lnTo>
                    <a:pt x="9091" y="50120"/>
                  </a:lnTo>
                  <a:cubicBezTo>
                    <a:pt x="9367" y="49981"/>
                    <a:pt x="9506" y="49843"/>
                    <a:pt x="9817" y="49705"/>
                  </a:cubicBezTo>
                  <a:cubicBezTo>
                    <a:pt x="9955" y="49566"/>
                    <a:pt x="10093" y="49566"/>
                    <a:pt x="10232" y="49394"/>
                  </a:cubicBezTo>
                  <a:cubicBezTo>
                    <a:pt x="10508" y="49255"/>
                    <a:pt x="10681" y="49255"/>
                    <a:pt x="10957" y="49117"/>
                  </a:cubicBezTo>
                  <a:cubicBezTo>
                    <a:pt x="11096" y="48979"/>
                    <a:pt x="11372" y="48841"/>
                    <a:pt x="11683" y="48841"/>
                  </a:cubicBezTo>
                  <a:lnTo>
                    <a:pt x="11683" y="48702"/>
                  </a:lnTo>
                  <a:lnTo>
                    <a:pt x="11960" y="48702"/>
                  </a:lnTo>
                  <a:lnTo>
                    <a:pt x="12098" y="48530"/>
                  </a:lnTo>
                  <a:lnTo>
                    <a:pt x="12547" y="48391"/>
                  </a:lnTo>
                  <a:close/>
                  <a:moveTo>
                    <a:pt x="36605" y="42481"/>
                  </a:moveTo>
                  <a:cubicBezTo>
                    <a:pt x="37020" y="42653"/>
                    <a:pt x="37296" y="42792"/>
                    <a:pt x="37607" y="42930"/>
                  </a:cubicBezTo>
                  <a:lnTo>
                    <a:pt x="38160" y="43068"/>
                  </a:lnTo>
                  <a:cubicBezTo>
                    <a:pt x="38160" y="43207"/>
                    <a:pt x="38333" y="43207"/>
                    <a:pt x="38333" y="43207"/>
                  </a:cubicBezTo>
                  <a:cubicBezTo>
                    <a:pt x="38886" y="43345"/>
                    <a:pt x="39335" y="43656"/>
                    <a:pt x="39750" y="43794"/>
                  </a:cubicBezTo>
                  <a:cubicBezTo>
                    <a:pt x="40061" y="43794"/>
                    <a:pt x="40200" y="43932"/>
                    <a:pt x="40476" y="43932"/>
                  </a:cubicBezTo>
                  <a:cubicBezTo>
                    <a:pt x="40753" y="44071"/>
                    <a:pt x="41202" y="44209"/>
                    <a:pt x="41617" y="44382"/>
                  </a:cubicBezTo>
                  <a:cubicBezTo>
                    <a:pt x="41340" y="45073"/>
                    <a:pt x="41064" y="45799"/>
                    <a:pt x="40753" y="46525"/>
                  </a:cubicBezTo>
                  <a:lnTo>
                    <a:pt x="40614" y="46801"/>
                  </a:lnTo>
                  <a:lnTo>
                    <a:pt x="40200" y="47665"/>
                  </a:lnTo>
                  <a:cubicBezTo>
                    <a:pt x="39888" y="48253"/>
                    <a:pt x="39612" y="49117"/>
                    <a:pt x="39335" y="49843"/>
                  </a:cubicBezTo>
                  <a:cubicBezTo>
                    <a:pt x="39024" y="50569"/>
                    <a:pt x="38748" y="51433"/>
                    <a:pt x="38471" y="52159"/>
                  </a:cubicBezTo>
                  <a:lnTo>
                    <a:pt x="38471" y="52297"/>
                  </a:lnTo>
                  <a:cubicBezTo>
                    <a:pt x="37884" y="54164"/>
                    <a:pt x="37296" y="56030"/>
                    <a:pt x="36743" y="57758"/>
                  </a:cubicBezTo>
                  <a:cubicBezTo>
                    <a:pt x="36294" y="59487"/>
                    <a:pt x="35741" y="61215"/>
                    <a:pt x="35291" y="62943"/>
                  </a:cubicBezTo>
                  <a:cubicBezTo>
                    <a:pt x="35291" y="63392"/>
                    <a:pt x="35153" y="63807"/>
                    <a:pt x="35015" y="64257"/>
                  </a:cubicBezTo>
                  <a:lnTo>
                    <a:pt x="35015" y="64533"/>
                  </a:lnTo>
                  <a:cubicBezTo>
                    <a:pt x="35015" y="64810"/>
                    <a:pt x="34876" y="65259"/>
                    <a:pt x="34704" y="65536"/>
                  </a:cubicBezTo>
                  <a:cubicBezTo>
                    <a:pt x="34565" y="66538"/>
                    <a:pt x="34289" y="67264"/>
                    <a:pt x="34012" y="67990"/>
                  </a:cubicBezTo>
                  <a:cubicBezTo>
                    <a:pt x="34012" y="68266"/>
                    <a:pt x="33840" y="68404"/>
                    <a:pt x="33701" y="68716"/>
                  </a:cubicBezTo>
                  <a:lnTo>
                    <a:pt x="33701" y="68854"/>
                  </a:lnTo>
                  <a:cubicBezTo>
                    <a:pt x="33286" y="68992"/>
                    <a:pt x="32975" y="69130"/>
                    <a:pt x="32561" y="69269"/>
                  </a:cubicBezTo>
                  <a:cubicBezTo>
                    <a:pt x="32422" y="69269"/>
                    <a:pt x="32284" y="69441"/>
                    <a:pt x="32111" y="69441"/>
                  </a:cubicBezTo>
                  <a:cubicBezTo>
                    <a:pt x="31835" y="69580"/>
                    <a:pt x="31558" y="69580"/>
                    <a:pt x="31247" y="69718"/>
                  </a:cubicBezTo>
                  <a:cubicBezTo>
                    <a:pt x="30832" y="69856"/>
                    <a:pt x="30245" y="69994"/>
                    <a:pt x="29692" y="70133"/>
                  </a:cubicBezTo>
                  <a:cubicBezTo>
                    <a:pt x="29381" y="70133"/>
                    <a:pt x="29242" y="70305"/>
                    <a:pt x="28966" y="70305"/>
                  </a:cubicBezTo>
                  <a:cubicBezTo>
                    <a:pt x="28655" y="70444"/>
                    <a:pt x="28240" y="70444"/>
                    <a:pt x="27791" y="70582"/>
                  </a:cubicBezTo>
                  <a:cubicBezTo>
                    <a:pt x="29104" y="67126"/>
                    <a:pt x="30245" y="63531"/>
                    <a:pt x="31109" y="60627"/>
                  </a:cubicBezTo>
                  <a:cubicBezTo>
                    <a:pt x="31558" y="59487"/>
                    <a:pt x="31835" y="58346"/>
                    <a:pt x="32111" y="57171"/>
                  </a:cubicBezTo>
                  <a:lnTo>
                    <a:pt x="32699" y="55166"/>
                  </a:lnTo>
                  <a:cubicBezTo>
                    <a:pt x="33286" y="53438"/>
                    <a:pt x="33701" y="51710"/>
                    <a:pt x="34289" y="49981"/>
                  </a:cubicBezTo>
                  <a:cubicBezTo>
                    <a:pt x="34876" y="48253"/>
                    <a:pt x="35568" y="45799"/>
                    <a:pt x="36294" y="43518"/>
                  </a:cubicBezTo>
                  <a:cubicBezTo>
                    <a:pt x="36432" y="43207"/>
                    <a:pt x="36605" y="42930"/>
                    <a:pt x="36605" y="42481"/>
                  </a:cubicBezTo>
                  <a:close/>
                  <a:moveTo>
                    <a:pt x="26650" y="864"/>
                  </a:moveTo>
                  <a:cubicBezTo>
                    <a:pt x="26927" y="1003"/>
                    <a:pt x="27099" y="1003"/>
                    <a:pt x="27238" y="1175"/>
                  </a:cubicBezTo>
                  <a:lnTo>
                    <a:pt x="27376" y="1175"/>
                  </a:lnTo>
                  <a:lnTo>
                    <a:pt x="27514" y="1314"/>
                  </a:lnTo>
                  <a:lnTo>
                    <a:pt x="27514" y="1452"/>
                  </a:lnTo>
                  <a:cubicBezTo>
                    <a:pt x="27791" y="4632"/>
                    <a:pt x="28102" y="8227"/>
                    <a:pt x="28240" y="12686"/>
                  </a:cubicBezTo>
                  <a:cubicBezTo>
                    <a:pt x="28378" y="14137"/>
                    <a:pt x="28378" y="15555"/>
                    <a:pt x="28517" y="17145"/>
                  </a:cubicBezTo>
                  <a:lnTo>
                    <a:pt x="28517" y="17594"/>
                  </a:lnTo>
                  <a:cubicBezTo>
                    <a:pt x="28655" y="19737"/>
                    <a:pt x="28828" y="22053"/>
                    <a:pt x="28966" y="24334"/>
                  </a:cubicBezTo>
                  <a:cubicBezTo>
                    <a:pt x="29242" y="28966"/>
                    <a:pt x="29519" y="33839"/>
                    <a:pt x="29968" y="38160"/>
                  </a:cubicBezTo>
                  <a:lnTo>
                    <a:pt x="29968" y="38471"/>
                  </a:lnTo>
                  <a:cubicBezTo>
                    <a:pt x="30245" y="41478"/>
                    <a:pt x="30383" y="44520"/>
                    <a:pt x="30694" y="47527"/>
                  </a:cubicBezTo>
                  <a:cubicBezTo>
                    <a:pt x="30832" y="48979"/>
                    <a:pt x="30971" y="50707"/>
                    <a:pt x="30971" y="52574"/>
                  </a:cubicBezTo>
                  <a:cubicBezTo>
                    <a:pt x="30971" y="54302"/>
                    <a:pt x="31109" y="56030"/>
                    <a:pt x="30971" y="57482"/>
                  </a:cubicBezTo>
                  <a:cubicBezTo>
                    <a:pt x="30971" y="57620"/>
                    <a:pt x="30971" y="57620"/>
                    <a:pt x="31109" y="57758"/>
                  </a:cubicBezTo>
                  <a:lnTo>
                    <a:pt x="30971" y="58035"/>
                  </a:lnTo>
                  <a:lnTo>
                    <a:pt x="30832" y="58346"/>
                  </a:lnTo>
                  <a:lnTo>
                    <a:pt x="30832" y="58484"/>
                  </a:lnTo>
                  <a:lnTo>
                    <a:pt x="30832" y="58623"/>
                  </a:lnTo>
                  <a:lnTo>
                    <a:pt x="30694" y="58899"/>
                  </a:lnTo>
                  <a:lnTo>
                    <a:pt x="30694" y="59210"/>
                  </a:lnTo>
                  <a:cubicBezTo>
                    <a:pt x="30383" y="59936"/>
                    <a:pt x="30245" y="60627"/>
                    <a:pt x="29968" y="61353"/>
                  </a:cubicBezTo>
                  <a:cubicBezTo>
                    <a:pt x="29830" y="61941"/>
                    <a:pt x="29692" y="62356"/>
                    <a:pt x="29519" y="62943"/>
                  </a:cubicBezTo>
                  <a:cubicBezTo>
                    <a:pt x="29381" y="63081"/>
                    <a:pt x="29381" y="63220"/>
                    <a:pt x="29381" y="63392"/>
                  </a:cubicBezTo>
                  <a:lnTo>
                    <a:pt x="29381" y="63531"/>
                  </a:lnTo>
                  <a:cubicBezTo>
                    <a:pt x="29242" y="63669"/>
                    <a:pt x="29242" y="63669"/>
                    <a:pt x="29242" y="63807"/>
                  </a:cubicBezTo>
                  <a:cubicBezTo>
                    <a:pt x="28378" y="66400"/>
                    <a:pt x="27652" y="68716"/>
                    <a:pt x="26788" y="70720"/>
                  </a:cubicBezTo>
                  <a:lnTo>
                    <a:pt x="25786" y="70720"/>
                  </a:lnTo>
                  <a:cubicBezTo>
                    <a:pt x="25509" y="70720"/>
                    <a:pt x="25060" y="70859"/>
                    <a:pt x="24645" y="70859"/>
                  </a:cubicBezTo>
                  <a:cubicBezTo>
                    <a:pt x="23781" y="70859"/>
                    <a:pt x="23055" y="70720"/>
                    <a:pt x="22191" y="70720"/>
                  </a:cubicBezTo>
                  <a:cubicBezTo>
                    <a:pt x="22053" y="70720"/>
                    <a:pt x="21915" y="70582"/>
                    <a:pt x="21742" y="70582"/>
                  </a:cubicBezTo>
                  <a:lnTo>
                    <a:pt x="21603" y="69994"/>
                  </a:lnTo>
                  <a:lnTo>
                    <a:pt x="21603" y="69580"/>
                  </a:lnTo>
                  <a:lnTo>
                    <a:pt x="21603" y="69441"/>
                  </a:lnTo>
                  <a:lnTo>
                    <a:pt x="22606" y="69441"/>
                  </a:lnTo>
                  <a:cubicBezTo>
                    <a:pt x="22917" y="69441"/>
                    <a:pt x="23055" y="69269"/>
                    <a:pt x="23055" y="69130"/>
                  </a:cubicBezTo>
                  <a:lnTo>
                    <a:pt x="23055" y="68716"/>
                  </a:lnTo>
                  <a:cubicBezTo>
                    <a:pt x="22917" y="68577"/>
                    <a:pt x="22917" y="68577"/>
                    <a:pt x="22779" y="68577"/>
                  </a:cubicBezTo>
                  <a:lnTo>
                    <a:pt x="21465" y="68577"/>
                  </a:lnTo>
                  <a:lnTo>
                    <a:pt x="21465" y="67990"/>
                  </a:lnTo>
                  <a:lnTo>
                    <a:pt x="21327" y="67402"/>
                  </a:lnTo>
                  <a:cubicBezTo>
                    <a:pt x="21742" y="67402"/>
                    <a:pt x="22191" y="67264"/>
                    <a:pt x="22606" y="67264"/>
                  </a:cubicBezTo>
                  <a:cubicBezTo>
                    <a:pt x="22779" y="67264"/>
                    <a:pt x="23055" y="66987"/>
                    <a:pt x="22917" y="66849"/>
                  </a:cubicBezTo>
                  <a:cubicBezTo>
                    <a:pt x="22917" y="66538"/>
                    <a:pt x="22779" y="66400"/>
                    <a:pt x="22468" y="66400"/>
                  </a:cubicBezTo>
                  <a:lnTo>
                    <a:pt x="21189" y="66400"/>
                  </a:lnTo>
                  <a:lnTo>
                    <a:pt x="21189" y="66261"/>
                  </a:lnTo>
                  <a:lnTo>
                    <a:pt x="21189" y="65985"/>
                  </a:lnTo>
                  <a:cubicBezTo>
                    <a:pt x="21050" y="65536"/>
                    <a:pt x="21050" y="65121"/>
                    <a:pt x="21050" y="64533"/>
                  </a:cubicBezTo>
                  <a:cubicBezTo>
                    <a:pt x="22191" y="64533"/>
                    <a:pt x="23470" y="64395"/>
                    <a:pt x="24922" y="64084"/>
                  </a:cubicBezTo>
                  <a:cubicBezTo>
                    <a:pt x="25060" y="64084"/>
                    <a:pt x="25198" y="64084"/>
                    <a:pt x="25198" y="63946"/>
                  </a:cubicBezTo>
                  <a:cubicBezTo>
                    <a:pt x="25371" y="63946"/>
                    <a:pt x="25371" y="63807"/>
                    <a:pt x="25371" y="63807"/>
                  </a:cubicBezTo>
                  <a:lnTo>
                    <a:pt x="25371" y="63669"/>
                  </a:lnTo>
                  <a:lnTo>
                    <a:pt x="25371" y="63531"/>
                  </a:lnTo>
                  <a:cubicBezTo>
                    <a:pt x="25198" y="63392"/>
                    <a:pt x="25060" y="63220"/>
                    <a:pt x="24922" y="63220"/>
                  </a:cubicBezTo>
                  <a:cubicBezTo>
                    <a:pt x="23470" y="63531"/>
                    <a:pt x="22053" y="63669"/>
                    <a:pt x="20739" y="63669"/>
                  </a:cubicBezTo>
                  <a:lnTo>
                    <a:pt x="20739" y="62805"/>
                  </a:lnTo>
                  <a:cubicBezTo>
                    <a:pt x="21050" y="62805"/>
                    <a:pt x="21465" y="62805"/>
                    <a:pt x="21742" y="62667"/>
                  </a:cubicBezTo>
                  <a:cubicBezTo>
                    <a:pt x="22053" y="62667"/>
                    <a:pt x="22191" y="62528"/>
                    <a:pt x="22191" y="62217"/>
                  </a:cubicBezTo>
                  <a:cubicBezTo>
                    <a:pt x="22191" y="61941"/>
                    <a:pt x="21915" y="61803"/>
                    <a:pt x="21742" y="61803"/>
                  </a:cubicBezTo>
                  <a:cubicBezTo>
                    <a:pt x="21327" y="61803"/>
                    <a:pt x="21050" y="61941"/>
                    <a:pt x="20739" y="61941"/>
                  </a:cubicBezTo>
                  <a:lnTo>
                    <a:pt x="20739" y="61803"/>
                  </a:lnTo>
                  <a:cubicBezTo>
                    <a:pt x="20739" y="61491"/>
                    <a:pt x="20601" y="61215"/>
                    <a:pt x="20601" y="60800"/>
                  </a:cubicBezTo>
                  <a:lnTo>
                    <a:pt x="21603" y="60800"/>
                  </a:lnTo>
                  <a:cubicBezTo>
                    <a:pt x="21742" y="60627"/>
                    <a:pt x="22053" y="60489"/>
                    <a:pt x="21915" y="60213"/>
                  </a:cubicBezTo>
                  <a:cubicBezTo>
                    <a:pt x="21915" y="60074"/>
                    <a:pt x="21742" y="59763"/>
                    <a:pt x="21465" y="59763"/>
                  </a:cubicBezTo>
                  <a:lnTo>
                    <a:pt x="21327" y="59936"/>
                  </a:lnTo>
                  <a:lnTo>
                    <a:pt x="20601" y="59936"/>
                  </a:lnTo>
                  <a:lnTo>
                    <a:pt x="20601" y="59763"/>
                  </a:lnTo>
                  <a:cubicBezTo>
                    <a:pt x="20601" y="59625"/>
                    <a:pt x="20463" y="59625"/>
                    <a:pt x="20463" y="59487"/>
                  </a:cubicBezTo>
                  <a:lnTo>
                    <a:pt x="20463" y="59348"/>
                  </a:lnTo>
                  <a:lnTo>
                    <a:pt x="20463" y="59072"/>
                  </a:lnTo>
                  <a:cubicBezTo>
                    <a:pt x="20739" y="59072"/>
                    <a:pt x="21050" y="58899"/>
                    <a:pt x="21327" y="58899"/>
                  </a:cubicBezTo>
                  <a:lnTo>
                    <a:pt x="21465" y="58899"/>
                  </a:lnTo>
                  <a:cubicBezTo>
                    <a:pt x="21603" y="58899"/>
                    <a:pt x="21742" y="58899"/>
                    <a:pt x="21742" y="58761"/>
                  </a:cubicBezTo>
                  <a:cubicBezTo>
                    <a:pt x="21915" y="58623"/>
                    <a:pt x="21915" y="58623"/>
                    <a:pt x="21915" y="58484"/>
                  </a:cubicBezTo>
                  <a:cubicBezTo>
                    <a:pt x="21915" y="58208"/>
                    <a:pt x="21603" y="58035"/>
                    <a:pt x="21465" y="58035"/>
                  </a:cubicBezTo>
                  <a:lnTo>
                    <a:pt x="20325" y="58035"/>
                  </a:lnTo>
                  <a:lnTo>
                    <a:pt x="20325" y="57171"/>
                  </a:lnTo>
                  <a:cubicBezTo>
                    <a:pt x="20601" y="57033"/>
                    <a:pt x="20739" y="57033"/>
                    <a:pt x="21050" y="57033"/>
                  </a:cubicBezTo>
                  <a:cubicBezTo>
                    <a:pt x="21327" y="57033"/>
                    <a:pt x="21465" y="56756"/>
                    <a:pt x="21465" y="56618"/>
                  </a:cubicBezTo>
                  <a:cubicBezTo>
                    <a:pt x="21465" y="56307"/>
                    <a:pt x="21327" y="56168"/>
                    <a:pt x="21050" y="56168"/>
                  </a:cubicBezTo>
                  <a:lnTo>
                    <a:pt x="20186" y="56168"/>
                  </a:lnTo>
                  <a:lnTo>
                    <a:pt x="20186" y="55304"/>
                  </a:lnTo>
                  <a:lnTo>
                    <a:pt x="20186" y="55166"/>
                  </a:lnTo>
                  <a:lnTo>
                    <a:pt x="20013" y="55166"/>
                  </a:lnTo>
                  <a:lnTo>
                    <a:pt x="20186" y="55028"/>
                  </a:lnTo>
                  <a:cubicBezTo>
                    <a:pt x="20878" y="54889"/>
                    <a:pt x="21603" y="54889"/>
                    <a:pt x="22329" y="54889"/>
                  </a:cubicBezTo>
                  <a:cubicBezTo>
                    <a:pt x="22779" y="54889"/>
                    <a:pt x="23193" y="54889"/>
                    <a:pt x="23781" y="54751"/>
                  </a:cubicBezTo>
                  <a:cubicBezTo>
                    <a:pt x="24058" y="54751"/>
                    <a:pt x="24196" y="54440"/>
                    <a:pt x="24196" y="54302"/>
                  </a:cubicBezTo>
                  <a:cubicBezTo>
                    <a:pt x="24196" y="54025"/>
                    <a:pt x="23919" y="53887"/>
                    <a:pt x="23781" y="53887"/>
                  </a:cubicBezTo>
                  <a:cubicBezTo>
                    <a:pt x="23193" y="53887"/>
                    <a:pt x="22606" y="53887"/>
                    <a:pt x="22191" y="54025"/>
                  </a:cubicBezTo>
                  <a:lnTo>
                    <a:pt x="21603" y="54025"/>
                  </a:lnTo>
                  <a:cubicBezTo>
                    <a:pt x="21050" y="54025"/>
                    <a:pt x="20463" y="54164"/>
                    <a:pt x="20013" y="54164"/>
                  </a:cubicBezTo>
                  <a:cubicBezTo>
                    <a:pt x="20013" y="53887"/>
                    <a:pt x="19875" y="53438"/>
                    <a:pt x="19875" y="53023"/>
                  </a:cubicBezTo>
                  <a:cubicBezTo>
                    <a:pt x="20325" y="53023"/>
                    <a:pt x="20601" y="53023"/>
                    <a:pt x="20878" y="52850"/>
                  </a:cubicBezTo>
                  <a:cubicBezTo>
                    <a:pt x="21050" y="52850"/>
                    <a:pt x="21050" y="52850"/>
                    <a:pt x="21189" y="52712"/>
                  </a:cubicBezTo>
                  <a:cubicBezTo>
                    <a:pt x="21327" y="52712"/>
                    <a:pt x="21327" y="52574"/>
                    <a:pt x="21327" y="52435"/>
                  </a:cubicBezTo>
                  <a:cubicBezTo>
                    <a:pt x="21327" y="52159"/>
                    <a:pt x="21050" y="51986"/>
                    <a:pt x="20878" y="51986"/>
                  </a:cubicBezTo>
                  <a:cubicBezTo>
                    <a:pt x="20463" y="51986"/>
                    <a:pt x="20013" y="52159"/>
                    <a:pt x="19737" y="52159"/>
                  </a:cubicBezTo>
                  <a:lnTo>
                    <a:pt x="19737" y="51571"/>
                  </a:lnTo>
                  <a:lnTo>
                    <a:pt x="19737" y="51122"/>
                  </a:lnTo>
                  <a:cubicBezTo>
                    <a:pt x="20013" y="51122"/>
                    <a:pt x="20463" y="50984"/>
                    <a:pt x="20878" y="50845"/>
                  </a:cubicBezTo>
                  <a:cubicBezTo>
                    <a:pt x="21050" y="50845"/>
                    <a:pt x="21189" y="50707"/>
                    <a:pt x="21189" y="50707"/>
                  </a:cubicBezTo>
                  <a:cubicBezTo>
                    <a:pt x="21327" y="50569"/>
                    <a:pt x="21327" y="50431"/>
                    <a:pt x="21189" y="50258"/>
                  </a:cubicBezTo>
                  <a:cubicBezTo>
                    <a:pt x="21189" y="50120"/>
                    <a:pt x="21050" y="49981"/>
                    <a:pt x="20739" y="49981"/>
                  </a:cubicBezTo>
                  <a:lnTo>
                    <a:pt x="20601" y="49981"/>
                  </a:lnTo>
                  <a:cubicBezTo>
                    <a:pt x="20463" y="50120"/>
                    <a:pt x="20325" y="50120"/>
                    <a:pt x="20186" y="50120"/>
                  </a:cubicBezTo>
                  <a:cubicBezTo>
                    <a:pt x="20013" y="50120"/>
                    <a:pt x="19737" y="50258"/>
                    <a:pt x="19599" y="50258"/>
                  </a:cubicBezTo>
                  <a:lnTo>
                    <a:pt x="19460" y="49394"/>
                  </a:lnTo>
                  <a:cubicBezTo>
                    <a:pt x="19737" y="49394"/>
                    <a:pt x="20013" y="49255"/>
                    <a:pt x="20463" y="49255"/>
                  </a:cubicBezTo>
                  <a:cubicBezTo>
                    <a:pt x="20463" y="49255"/>
                    <a:pt x="20601" y="49117"/>
                    <a:pt x="20601" y="48979"/>
                  </a:cubicBezTo>
                  <a:cubicBezTo>
                    <a:pt x="20739" y="48841"/>
                    <a:pt x="20739" y="48841"/>
                    <a:pt x="20739" y="48702"/>
                  </a:cubicBezTo>
                  <a:cubicBezTo>
                    <a:pt x="20601" y="48530"/>
                    <a:pt x="20601" y="48391"/>
                    <a:pt x="20463" y="48391"/>
                  </a:cubicBezTo>
                  <a:lnTo>
                    <a:pt x="19875" y="48391"/>
                  </a:lnTo>
                  <a:cubicBezTo>
                    <a:pt x="19737" y="48530"/>
                    <a:pt x="19599" y="48530"/>
                    <a:pt x="19460" y="48530"/>
                  </a:cubicBezTo>
                  <a:lnTo>
                    <a:pt x="19322" y="47838"/>
                  </a:lnTo>
                  <a:cubicBezTo>
                    <a:pt x="19599" y="47665"/>
                    <a:pt x="19875" y="47665"/>
                    <a:pt x="20325" y="47527"/>
                  </a:cubicBezTo>
                  <a:lnTo>
                    <a:pt x="20463" y="47389"/>
                  </a:lnTo>
                  <a:cubicBezTo>
                    <a:pt x="20601" y="47251"/>
                    <a:pt x="20601" y="47112"/>
                    <a:pt x="20463" y="46974"/>
                  </a:cubicBezTo>
                  <a:cubicBezTo>
                    <a:pt x="20463" y="46801"/>
                    <a:pt x="20463" y="46801"/>
                    <a:pt x="20325" y="46663"/>
                  </a:cubicBezTo>
                  <a:lnTo>
                    <a:pt x="19875" y="46663"/>
                  </a:lnTo>
                  <a:cubicBezTo>
                    <a:pt x="19599" y="46801"/>
                    <a:pt x="19460" y="46801"/>
                    <a:pt x="19149" y="46974"/>
                  </a:cubicBezTo>
                  <a:lnTo>
                    <a:pt x="19149" y="46801"/>
                  </a:lnTo>
                  <a:lnTo>
                    <a:pt x="19149" y="46663"/>
                  </a:lnTo>
                  <a:cubicBezTo>
                    <a:pt x="19149" y="46248"/>
                    <a:pt x="19149" y="45799"/>
                    <a:pt x="19011" y="45522"/>
                  </a:cubicBezTo>
                  <a:cubicBezTo>
                    <a:pt x="20013" y="45384"/>
                    <a:pt x="20878" y="45246"/>
                    <a:pt x="21603" y="45246"/>
                  </a:cubicBezTo>
                  <a:cubicBezTo>
                    <a:pt x="22329" y="45073"/>
                    <a:pt x="22917" y="45073"/>
                    <a:pt x="23470" y="44935"/>
                  </a:cubicBezTo>
                  <a:cubicBezTo>
                    <a:pt x="23781" y="44935"/>
                    <a:pt x="23919" y="44797"/>
                    <a:pt x="23919" y="44520"/>
                  </a:cubicBezTo>
                  <a:cubicBezTo>
                    <a:pt x="23919" y="44209"/>
                    <a:pt x="23643" y="44071"/>
                    <a:pt x="23470" y="44071"/>
                  </a:cubicBezTo>
                  <a:cubicBezTo>
                    <a:pt x="22917" y="44071"/>
                    <a:pt x="22329" y="44209"/>
                    <a:pt x="21915" y="44209"/>
                  </a:cubicBezTo>
                  <a:lnTo>
                    <a:pt x="21603" y="44209"/>
                  </a:lnTo>
                  <a:cubicBezTo>
                    <a:pt x="20878" y="44382"/>
                    <a:pt x="19875" y="44520"/>
                    <a:pt x="19011" y="44658"/>
                  </a:cubicBezTo>
                  <a:lnTo>
                    <a:pt x="19011" y="44209"/>
                  </a:lnTo>
                  <a:lnTo>
                    <a:pt x="18873" y="43794"/>
                  </a:lnTo>
                  <a:lnTo>
                    <a:pt x="20013" y="43794"/>
                  </a:lnTo>
                  <a:cubicBezTo>
                    <a:pt x="20325" y="43656"/>
                    <a:pt x="20463" y="43518"/>
                    <a:pt x="20463" y="43207"/>
                  </a:cubicBezTo>
                  <a:cubicBezTo>
                    <a:pt x="20463" y="43068"/>
                    <a:pt x="20325" y="42792"/>
                    <a:pt x="20013" y="42792"/>
                  </a:cubicBezTo>
                  <a:cubicBezTo>
                    <a:pt x="19599" y="42930"/>
                    <a:pt x="19322" y="42930"/>
                    <a:pt x="18873" y="42930"/>
                  </a:cubicBezTo>
                  <a:lnTo>
                    <a:pt x="18873" y="42653"/>
                  </a:lnTo>
                  <a:lnTo>
                    <a:pt x="18735" y="42342"/>
                  </a:lnTo>
                  <a:lnTo>
                    <a:pt x="19011" y="42342"/>
                  </a:lnTo>
                  <a:cubicBezTo>
                    <a:pt x="19322" y="42342"/>
                    <a:pt x="19599" y="42204"/>
                    <a:pt x="19737" y="42204"/>
                  </a:cubicBezTo>
                  <a:cubicBezTo>
                    <a:pt x="19875" y="42204"/>
                    <a:pt x="20013" y="42204"/>
                    <a:pt x="20013" y="42066"/>
                  </a:cubicBezTo>
                  <a:cubicBezTo>
                    <a:pt x="20186" y="41928"/>
                    <a:pt x="20186" y="41789"/>
                    <a:pt x="20186" y="41789"/>
                  </a:cubicBezTo>
                  <a:cubicBezTo>
                    <a:pt x="20186" y="41617"/>
                    <a:pt x="20186" y="41478"/>
                    <a:pt x="20013" y="41478"/>
                  </a:cubicBezTo>
                  <a:cubicBezTo>
                    <a:pt x="20013" y="41340"/>
                    <a:pt x="19875" y="41340"/>
                    <a:pt x="19737" y="41340"/>
                  </a:cubicBezTo>
                  <a:cubicBezTo>
                    <a:pt x="19460" y="41340"/>
                    <a:pt x="19149" y="41340"/>
                    <a:pt x="18873" y="41478"/>
                  </a:cubicBezTo>
                  <a:lnTo>
                    <a:pt x="18735" y="41478"/>
                  </a:lnTo>
                  <a:lnTo>
                    <a:pt x="18735" y="41063"/>
                  </a:lnTo>
                  <a:lnTo>
                    <a:pt x="18735" y="40752"/>
                  </a:lnTo>
                  <a:cubicBezTo>
                    <a:pt x="18873" y="40752"/>
                    <a:pt x="19149" y="40752"/>
                    <a:pt x="19460" y="40614"/>
                  </a:cubicBezTo>
                  <a:cubicBezTo>
                    <a:pt x="19599" y="40614"/>
                    <a:pt x="19599" y="40476"/>
                    <a:pt x="19737" y="40476"/>
                  </a:cubicBezTo>
                  <a:lnTo>
                    <a:pt x="19737" y="40061"/>
                  </a:lnTo>
                  <a:cubicBezTo>
                    <a:pt x="19599" y="40061"/>
                    <a:pt x="19599" y="39888"/>
                    <a:pt x="19460" y="39750"/>
                  </a:cubicBezTo>
                  <a:lnTo>
                    <a:pt x="19149" y="39750"/>
                  </a:lnTo>
                  <a:cubicBezTo>
                    <a:pt x="18873" y="39888"/>
                    <a:pt x="18735" y="39888"/>
                    <a:pt x="18596" y="39888"/>
                  </a:cubicBezTo>
                  <a:lnTo>
                    <a:pt x="18596" y="39024"/>
                  </a:lnTo>
                  <a:cubicBezTo>
                    <a:pt x="18873" y="39024"/>
                    <a:pt x="19149" y="39024"/>
                    <a:pt x="19460" y="38886"/>
                  </a:cubicBezTo>
                  <a:cubicBezTo>
                    <a:pt x="19737" y="38886"/>
                    <a:pt x="19875" y="38748"/>
                    <a:pt x="19875" y="38471"/>
                  </a:cubicBezTo>
                  <a:cubicBezTo>
                    <a:pt x="19875" y="38160"/>
                    <a:pt x="19737" y="38022"/>
                    <a:pt x="19460" y="38022"/>
                  </a:cubicBezTo>
                  <a:cubicBezTo>
                    <a:pt x="19149" y="38160"/>
                    <a:pt x="18735" y="38160"/>
                    <a:pt x="18458" y="38160"/>
                  </a:cubicBezTo>
                  <a:lnTo>
                    <a:pt x="18458" y="37158"/>
                  </a:lnTo>
                  <a:lnTo>
                    <a:pt x="18458" y="37019"/>
                  </a:lnTo>
                  <a:cubicBezTo>
                    <a:pt x="18596" y="36881"/>
                    <a:pt x="18735" y="36881"/>
                    <a:pt x="18873" y="36881"/>
                  </a:cubicBezTo>
                  <a:lnTo>
                    <a:pt x="19011" y="36881"/>
                  </a:lnTo>
                  <a:cubicBezTo>
                    <a:pt x="19737" y="36743"/>
                    <a:pt x="20463" y="36605"/>
                    <a:pt x="21327" y="36605"/>
                  </a:cubicBezTo>
                  <a:cubicBezTo>
                    <a:pt x="21915" y="36605"/>
                    <a:pt x="22468" y="36432"/>
                    <a:pt x="23055" y="36432"/>
                  </a:cubicBezTo>
                  <a:cubicBezTo>
                    <a:pt x="23193" y="36432"/>
                    <a:pt x="23193" y="36432"/>
                    <a:pt x="23332" y="36294"/>
                  </a:cubicBezTo>
                  <a:cubicBezTo>
                    <a:pt x="23332" y="36294"/>
                    <a:pt x="23470" y="36155"/>
                    <a:pt x="23470" y="36017"/>
                  </a:cubicBezTo>
                  <a:cubicBezTo>
                    <a:pt x="23470" y="35740"/>
                    <a:pt x="23332" y="35568"/>
                    <a:pt x="23193" y="35568"/>
                  </a:cubicBezTo>
                  <a:lnTo>
                    <a:pt x="23055" y="35568"/>
                  </a:lnTo>
                  <a:cubicBezTo>
                    <a:pt x="22329" y="35568"/>
                    <a:pt x="21742" y="35740"/>
                    <a:pt x="21327" y="35740"/>
                  </a:cubicBezTo>
                  <a:cubicBezTo>
                    <a:pt x="20325" y="35740"/>
                    <a:pt x="19322" y="35879"/>
                    <a:pt x="18285" y="36017"/>
                  </a:cubicBezTo>
                  <a:lnTo>
                    <a:pt x="18285" y="35568"/>
                  </a:lnTo>
                  <a:lnTo>
                    <a:pt x="18285" y="35153"/>
                  </a:lnTo>
                  <a:lnTo>
                    <a:pt x="18735" y="35153"/>
                  </a:lnTo>
                  <a:cubicBezTo>
                    <a:pt x="19011" y="35015"/>
                    <a:pt x="19322" y="35015"/>
                    <a:pt x="19599" y="35015"/>
                  </a:cubicBezTo>
                  <a:lnTo>
                    <a:pt x="19875" y="34704"/>
                  </a:lnTo>
                  <a:cubicBezTo>
                    <a:pt x="19875" y="34704"/>
                    <a:pt x="20013" y="34565"/>
                    <a:pt x="19875" y="34427"/>
                  </a:cubicBezTo>
                  <a:cubicBezTo>
                    <a:pt x="19875" y="34289"/>
                    <a:pt x="19737" y="34012"/>
                    <a:pt x="19460" y="34012"/>
                  </a:cubicBezTo>
                  <a:cubicBezTo>
                    <a:pt x="19149" y="34150"/>
                    <a:pt x="18873" y="34150"/>
                    <a:pt x="18735" y="34150"/>
                  </a:cubicBezTo>
                  <a:lnTo>
                    <a:pt x="18147" y="34289"/>
                  </a:lnTo>
                  <a:lnTo>
                    <a:pt x="18147" y="33701"/>
                  </a:lnTo>
                  <a:lnTo>
                    <a:pt x="18147" y="33148"/>
                  </a:lnTo>
                  <a:cubicBezTo>
                    <a:pt x="18458" y="33148"/>
                    <a:pt x="18735" y="32975"/>
                    <a:pt x="19011" y="32975"/>
                  </a:cubicBezTo>
                  <a:cubicBezTo>
                    <a:pt x="19322" y="32975"/>
                    <a:pt x="19460" y="32699"/>
                    <a:pt x="19460" y="32561"/>
                  </a:cubicBezTo>
                  <a:cubicBezTo>
                    <a:pt x="19460" y="32284"/>
                    <a:pt x="19149" y="32111"/>
                    <a:pt x="19011" y="32111"/>
                  </a:cubicBezTo>
                  <a:cubicBezTo>
                    <a:pt x="18596" y="32111"/>
                    <a:pt x="18285" y="32111"/>
                    <a:pt x="18009" y="32284"/>
                  </a:cubicBezTo>
                  <a:lnTo>
                    <a:pt x="18009" y="31696"/>
                  </a:lnTo>
                  <a:cubicBezTo>
                    <a:pt x="18147" y="31696"/>
                    <a:pt x="18285" y="31696"/>
                    <a:pt x="18596" y="31558"/>
                  </a:cubicBezTo>
                  <a:lnTo>
                    <a:pt x="18873" y="31558"/>
                  </a:lnTo>
                  <a:cubicBezTo>
                    <a:pt x="19011" y="31558"/>
                    <a:pt x="19322" y="31247"/>
                    <a:pt x="19149" y="31109"/>
                  </a:cubicBezTo>
                  <a:cubicBezTo>
                    <a:pt x="19149" y="30832"/>
                    <a:pt x="19011" y="30694"/>
                    <a:pt x="18735" y="30694"/>
                  </a:cubicBezTo>
                  <a:cubicBezTo>
                    <a:pt x="18458" y="30694"/>
                    <a:pt x="18147" y="30694"/>
                    <a:pt x="18009" y="30832"/>
                  </a:cubicBezTo>
                  <a:lnTo>
                    <a:pt x="17870" y="29968"/>
                  </a:lnTo>
                  <a:cubicBezTo>
                    <a:pt x="18147" y="29968"/>
                    <a:pt x="18285" y="29830"/>
                    <a:pt x="18596" y="29830"/>
                  </a:cubicBezTo>
                  <a:cubicBezTo>
                    <a:pt x="18873" y="29830"/>
                    <a:pt x="19011" y="29519"/>
                    <a:pt x="19011" y="29381"/>
                  </a:cubicBezTo>
                  <a:cubicBezTo>
                    <a:pt x="19011" y="29104"/>
                    <a:pt x="18735" y="28966"/>
                    <a:pt x="18596" y="28966"/>
                  </a:cubicBezTo>
                  <a:cubicBezTo>
                    <a:pt x="18285" y="28966"/>
                    <a:pt x="18009" y="28966"/>
                    <a:pt x="17870" y="29104"/>
                  </a:cubicBezTo>
                  <a:cubicBezTo>
                    <a:pt x="17870" y="28966"/>
                    <a:pt x="17732" y="28827"/>
                    <a:pt x="17732" y="28655"/>
                  </a:cubicBezTo>
                  <a:lnTo>
                    <a:pt x="17732" y="27652"/>
                  </a:lnTo>
                  <a:lnTo>
                    <a:pt x="19149" y="27652"/>
                  </a:lnTo>
                  <a:cubicBezTo>
                    <a:pt x="19875" y="27652"/>
                    <a:pt x="20601" y="27514"/>
                    <a:pt x="21050" y="27376"/>
                  </a:cubicBezTo>
                  <a:cubicBezTo>
                    <a:pt x="21189" y="27376"/>
                    <a:pt x="21327" y="27237"/>
                    <a:pt x="21327" y="27099"/>
                  </a:cubicBezTo>
                  <a:cubicBezTo>
                    <a:pt x="21465" y="27099"/>
                    <a:pt x="21465" y="26926"/>
                    <a:pt x="21327" y="26788"/>
                  </a:cubicBezTo>
                  <a:cubicBezTo>
                    <a:pt x="21327" y="26650"/>
                    <a:pt x="21189" y="26512"/>
                    <a:pt x="20878" y="26512"/>
                  </a:cubicBezTo>
                  <a:lnTo>
                    <a:pt x="20739" y="26512"/>
                  </a:lnTo>
                  <a:cubicBezTo>
                    <a:pt x="20601" y="26512"/>
                    <a:pt x="20601" y="26512"/>
                    <a:pt x="20463" y="26650"/>
                  </a:cubicBezTo>
                  <a:cubicBezTo>
                    <a:pt x="19737" y="26650"/>
                    <a:pt x="19149" y="26788"/>
                    <a:pt x="18596" y="26788"/>
                  </a:cubicBezTo>
                  <a:lnTo>
                    <a:pt x="17594" y="26788"/>
                  </a:lnTo>
                  <a:cubicBezTo>
                    <a:pt x="17594" y="26512"/>
                    <a:pt x="17594" y="26235"/>
                    <a:pt x="17421" y="25924"/>
                  </a:cubicBezTo>
                  <a:lnTo>
                    <a:pt x="18596" y="25924"/>
                  </a:lnTo>
                  <a:cubicBezTo>
                    <a:pt x="18735" y="25786"/>
                    <a:pt x="18873" y="25786"/>
                    <a:pt x="18873" y="25786"/>
                  </a:cubicBezTo>
                  <a:cubicBezTo>
                    <a:pt x="19011" y="25647"/>
                    <a:pt x="19011" y="25509"/>
                    <a:pt x="19011" y="25371"/>
                  </a:cubicBezTo>
                  <a:cubicBezTo>
                    <a:pt x="19011" y="25060"/>
                    <a:pt x="18873" y="24922"/>
                    <a:pt x="18596" y="24922"/>
                  </a:cubicBezTo>
                  <a:cubicBezTo>
                    <a:pt x="18147" y="24922"/>
                    <a:pt x="17732" y="24922"/>
                    <a:pt x="17421" y="25060"/>
                  </a:cubicBezTo>
                  <a:cubicBezTo>
                    <a:pt x="17283" y="24783"/>
                    <a:pt x="17283" y="24507"/>
                    <a:pt x="17283" y="24196"/>
                  </a:cubicBezTo>
                  <a:cubicBezTo>
                    <a:pt x="17594" y="24196"/>
                    <a:pt x="17870" y="24196"/>
                    <a:pt x="18147" y="24058"/>
                  </a:cubicBezTo>
                  <a:cubicBezTo>
                    <a:pt x="18285" y="24058"/>
                    <a:pt x="18458" y="24058"/>
                    <a:pt x="18458" y="23919"/>
                  </a:cubicBezTo>
                  <a:cubicBezTo>
                    <a:pt x="18596" y="23919"/>
                    <a:pt x="18596" y="23781"/>
                    <a:pt x="18596" y="23643"/>
                  </a:cubicBezTo>
                  <a:cubicBezTo>
                    <a:pt x="18596" y="23470"/>
                    <a:pt x="18596" y="23332"/>
                    <a:pt x="18458" y="23332"/>
                  </a:cubicBezTo>
                  <a:cubicBezTo>
                    <a:pt x="18458" y="23193"/>
                    <a:pt x="18285" y="23193"/>
                    <a:pt x="18147" y="23193"/>
                  </a:cubicBezTo>
                  <a:cubicBezTo>
                    <a:pt x="17870" y="23193"/>
                    <a:pt x="17421" y="23332"/>
                    <a:pt x="17145" y="23332"/>
                  </a:cubicBezTo>
                  <a:lnTo>
                    <a:pt x="17145" y="23055"/>
                  </a:lnTo>
                  <a:lnTo>
                    <a:pt x="17145" y="22606"/>
                  </a:lnTo>
                  <a:lnTo>
                    <a:pt x="18009" y="22606"/>
                  </a:lnTo>
                  <a:cubicBezTo>
                    <a:pt x="18147" y="22606"/>
                    <a:pt x="18285" y="22468"/>
                    <a:pt x="18285" y="22468"/>
                  </a:cubicBezTo>
                  <a:cubicBezTo>
                    <a:pt x="18458" y="22329"/>
                    <a:pt x="18458" y="22191"/>
                    <a:pt x="18458" y="22053"/>
                  </a:cubicBezTo>
                  <a:cubicBezTo>
                    <a:pt x="18458" y="21914"/>
                    <a:pt x="18147" y="21742"/>
                    <a:pt x="18009" y="21742"/>
                  </a:cubicBezTo>
                  <a:lnTo>
                    <a:pt x="17006" y="21742"/>
                  </a:lnTo>
                  <a:cubicBezTo>
                    <a:pt x="17006" y="21603"/>
                    <a:pt x="16868" y="21327"/>
                    <a:pt x="16868" y="21189"/>
                  </a:cubicBezTo>
                  <a:lnTo>
                    <a:pt x="17732" y="21189"/>
                  </a:lnTo>
                  <a:cubicBezTo>
                    <a:pt x="17870" y="21189"/>
                    <a:pt x="18009" y="21050"/>
                    <a:pt x="18147" y="21050"/>
                  </a:cubicBezTo>
                  <a:lnTo>
                    <a:pt x="18147" y="20601"/>
                  </a:lnTo>
                  <a:cubicBezTo>
                    <a:pt x="18147" y="20463"/>
                    <a:pt x="18009" y="20324"/>
                    <a:pt x="17732" y="20324"/>
                  </a:cubicBezTo>
                  <a:lnTo>
                    <a:pt x="16730" y="20324"/>
                  </a:lnTo>
                  <a:lnTo>
                    <a:pt x="16730" y="20013"/>
                  </a:lnTo>
                  <a:lnTo>
                    <a:pt x="16557" y="19737"/>
                  </a:lnTo>
                  <a:cubicBezTo>
                    <a:pt x="17283" y="19599"/>
                    <a:pt x="18147" y="19599"/>
                    <a:pt x="18735" y="19460"/>
                  </a:cubicBezTo>
                  <a:lnTo>
                    <a:pt x="20186" y="19460"/>
                  </a:lnTo>
                  <a:cubicBezTo>
                    <a:pt x="20325" y="19322"/>
                    <a:pt x="20601" y="19149"/>
                    <a:pt x="20463" y="18873"/>
                  </a:cubicBezTo>
                  <a:cubicBezTo>
                    <a:pt x="20463" y="18734"/>
                    <a:pt x="20325" y="18458"/>
                    <a:pt x="20013" y="18458"/>
                  </a:cubicBezTo>
                  <a:cubicBezTo>
                    <a:pt x="19599" y="18596"/>
                    <a:pt x="19149" y="18596"/>
                    <a:pt x="18735" y="18596"/>
                  </a:cubicBezTo>
                  <a:cubicBezTo>
                    <a:pt x="18009" y="18596"/>
                    <a:pt x="17145" y="18734"/>
                    <a:pt x="16419" y="18873"/>
                  </a:cubicBezTo>
                  <a:lnTo>
                    <a:pt x="16419" y="18596"/>
                  </a:lnTo>
                  <a:lnTo>
                    <a:pt x="16419" y="18285"/>
                  </a:lnTo>
                  <a:cubicBezTo>
                    <a:pt x="16868" y="18285"/>
                    <a:pt x="17145" y="18285"/>
                    <a:pt x="17421" y="18147"/>
                  </a:cubicBezTo>
                  <a:cubicBezTo>
                    <a:pt x="17594" y="18147"/>
                    <a:pt x="17732" y="18147"/>
                    <a:pt x="17732" y="18009"/>
                  </a:cubicBezTo>
                  <a:cubicBezTo>
                    <a:pt x="17870" y="18009"/>
                    <a:pt x="17870" y="17870"/>
                    <a:pt x="17870" y="17732"/>
                  </a:cubicBezTo>
                  <a:cubicBezTo>
                    <a:pt x="17870" y="17421"/>
                    <a:pt x="17732" y="17283"/>
                    <a:pt x="17421" y="17283"/>
                  </a:cubicBezTo>
                  <a:cubicBezTo>
                    <a:pt x="17006" y="17283"/>
                    <a:pt x="16557" y="17421"/>
                    <a:pt x="16280" y="17421"/>
                  </a:cubicBezTo>
                  <a:lnTo>
                    <a:pt x="16142" y="17283"/>
                  </a:lnTo>
                  <a:cubicBezTo>
                    <a:pt x="16419" y="17145"/>
                    <a:pt x="16730" y="17145"/>
                    <a:pt x="17006" y="17006"/>
                  </a:cubicBezTo>
                  <a:lnTo>
                    <a:pt x="17145" y="17006"/>
                  </a:lnTo>
                  <a:cubicBezTo>
                    <a:pt x="17145" y="17006"/>
                    <a:pt x="17283" y="17006"/>
                    <a:pt x="17421" y="16868"/>
                  </a:cubicBezTo>
                  <a:lnTo>
                    <a:pt x="17421" y="16557"/>
                  </a:lnTo>
                  <a:cubicBezTo>
                    <a:pt x="17421" y="16419"/>
                    <a:pt x="17421" y="16280"/>
                    <a:pt x="17283" y="16280"/>
                  </a:cubicBezTo>
                  <a:cubicBezTo>
                    <a:pt x="17283" y="16142"/>
                    <a:pt x="17145" y="16142"/>
                    <a:pt x="17006" y="16142"/>
                  </a:cubicBezTo>
                  <a:cubicBezTo>
                    <a:pt x="16730" y="16142"/>
                    <a:pt x="16280" y="16280"/>
                    <a:pt x="16004" y="16419"/>
                  </a:cubicBezTo>
                  <a:lnTo>
                    <a:pt x="16004" y="16280"/>
                  </a:lnTo>
                  <a:lnTo>
                    <a:pt x="16004" y="16004"/>
                  </a:lnTo>
                  <a:lnTo>
                    <a:pt x="16004" y="15866"/>
                  </a:lnTo>
                  <a:lnTo>
                    <a:pt x="16004" y="15693"/>
                  </a:lnTo>
                  <a:cubicBezTo>
                    <a:pt x="16280" y="15693"/>
                    <a:pt x="16419" y="15693"/>
                    <a:pt x="16730" y="15555"/>
                  </a:cubicBezTo>
                  <a:cubicBezTo>
                    <a:pt x="16868" y="15555"/>
                    <a:pt x="16868" y="15555"/>
                    <a:pt x="17006" y="15416"/>
                  </a:cubicBezTo>
                  <a:cubicBezTo>
                    <a:pt x="17145" y="15416"/>
                    <a:pt x="17145" y="15278"/>
                    <a:pt x="17145" y="15140"/>
                  </a:cubicBezTo>
                  <a:cubicBezTo>
                    <a:pt x="17145" y="15001"/>
                    <a:pt x="17006" y="14829"/>
                    <a:pt x="17006" y="14829"/>
                  </a:cubicBezTo>
                  <a:cubicBezTo>
                    <a:pt x="16868" y="14829"/>
                    <a:pt x="16868" y="14690"/>
                    <a:pt x="16730" y="14690"/>
                  </a:cubicBezTo>
                  <a:cubicBezTo>
                    <a:pt x="16280" y="14829"/>
                    <a:pt x="16004" y="14829"/>
                    <a:pt x="15866" y="14829"/>
                  </a:cubicBezTo>
                  <a:lnTo>
                    <a:pt x="15693" y="14552"/>
                  </a:lnTo>
                  <a:lnTo>
                    <a:pt x="15693" y="14414"/>
                  </a:lnTo>
                  <a:lnTo>
                    <a:pt x="15693" y="13965"/>
                  </a:lnTo>
                  <a:lnTo>
                    <a:pt x="16142" y="13965"/>
                  </a:lnTo>
                  <a:cubicBezTo>
                    <a:pt x="16280" y="13965"/>
                    <a:pt x="16419" y="13965"/>
                    <a:pt x="16419" y="13826"/>
                  </a:cubicBezTo>
                  <a:cubicBezTo>
                    <a:pt x="16557" y="13688"/>
                    <a:pt x="16557" y="13550"/>
                    <a:pt x="16557" y="13550"/>
                  </a:cubicBezTo>
                  <a:cubicBezTo>
                    <a:pt x="16557" y="13273"/>
                    <a:pt x="16280" y="13100"/>
                    <a:pt x="16142" y="13100"/>
                  </a:cubicBezTo>
                  <a:lnTo>
                    <a:pt x="15555" y="13100"/>
                  </a:lnTo>
                  <a:cubicBezTo>
                    <a:pt x="15555" y="12686"/>
                    <a:pt x="15416" y="12236"/>
                    <a:pt x="15416" y="11683"/>
                  </a:cubicBezTo>
                  <a:lnTo>
                    <a:pt x="15693" y="11683"/>
                  </a:lnTo>
                  <a:cubicBezTo>
                    <a:pt x="16419" y="11545"/>
                    <a:pt x="17006" y="11372"/>
                    <a:pt x="17594" y="11372"/>
                  </a:cubicBezTo>
                  <a:cubicBezTo>
                    <a:pt x="18147" y="11372"/>
                    <a:pt x="18596" y="11234"/>
                    <a:pt x="19149" y="11234"/>
                  </a:cubicBezTo>
                  <a:cubicBezTo>
                    <a:pt x="19322" y="11234"/>
                    <a:pt x="19460" y="11096"/>
                    <a:pt x="19460" y="11096"/>
                  </a:cubicBezTo>
                  <a:cubicBezTo>
                    <a:pt x="19599" y="10957"/>
                    <a:pt x="19599" y="10819"/>
                    <a:pt x="19599" y="10681"/>
                  </a:cubicBezTo>
                  <a:cubicBezTo>
                    <a:pt x="19599" y="10508"/>
                    <a:pt x="19322" y="10232"/>
                    <a:pt x="19149" y="10232"/>
                  </a:cubicBezTo>
                  <a:cubicBezTo>
                    <a:pt x="18596" y="10370"/>
                    <a:pt x="18009" y="10370"/>
                    <a:pt x="17421" y="10508"/>
                  </a:cubicBezTo>
                  <a:lnTo>
                    <a:pt x="17006" y="10508"/>
                  </a:lnTo>
                  <a:cubicBezTo>
                    <a:pt x="16280" y="10681"/>
                    <a:pt x="15866" y="10681"/>
                    <a:pt x="15278" y="10819"/>
                  </a:cubicBezTo>
                  <a:lnTo>
                    <a:pt x="15278" y="10370"/>
                  </a:lnTo>
                  <a:lnTo>
                    <a:pt x="15278" y="9367"/>
                  </a:lnTo>
                  <a:cubicBezTo>
                    <a:pt x="15416" y="9367"/>
                    <a:pt x="15555" y="9367"/>
                    <a:pt x="15693" y="9229"/>
                  </a:cubicBezTo>
                  <a:lnTo>
                    <a:pt x="16142" y="9229"/>
                  </a:lnTo>
                  <a:cubicBezTo>
                    <a:pt x="16280" y="9229"/>
                    <a:pt x="16419" y="9091"/>
                    <a:pt x="16419" y="9091"/>
                  </a:cubicBezTo>
                  <a:cubicBezTo>
                    <a:pt x="16557" y="8953"/>
                    <a:pt x="16557" y="8780"/>
                    <a:pt x="16557" y="8642"/>
                  </a:cubicBezTo>
                  <a:cubicBezTo>
                    <a:pt x="16557" y="8503"/>
                    <a:pt x="16419" y="8365"/>
                    <a:pt x="16142" y="8365"/>
                  </a:cubicBezTo>
                  <a:cubicBezTo>
                    <a:pt x="15866" y="8365"/>
                    <a:pt x="15416" y="8365"/>
                    <a:pt x="15140" y="8503"/>
                  </a:cubicBezTo>
                  <a:lnTo>
                    <a:pt x="15140" y="8088"/>
                  </a:lnTo>
                  <a:lnTo>
                    <a:pt x="15140" y="7501"/>
                  </a:lnTo>
                  <a:lnTo>
                    <a:pt x="15278" y="7501"/>
                  </a:lnTo>
                  <a:cubicBezTo>
                    <a:pt x="15555" y="7501"/>
                    <a:pt x="16004" y="7363"/>
                    <a:pt x="16280" y="7363"/>
                  </a:cubicBezTo>
                  <a:cubicBezTo>
                    <a:pt x="16419" y="7363"/>
                    <a:pt x="16557" y="7363"/>
                    <a:pt x="16557" y="7224"/>
                  </a:cubicBezTo>
                  <a:cubicBezTo>
                    <a:pt x="16730" y="7052"/>
                    <a:pt x="16730" y="6913"/>
                    <a:pt x="16730" y="6913"/>
                  </a:cubicBezTo>
                  <a:cubicBezTo>
                    <a:pt x="16730" y="6775"/>
                    <a:pt x="16730" y="6637"/>
                    <a:pt x="16557" y="6498"/>
                  </a:cubicBezTo>
                  <a:lnTo>
                    <a:pt x="15140" y="6498"/>
                  </a:lnTo>
                  <a:lnTo>
                    <a:pt x="15278" y="5911"/>
                  </a:lnTo>
                  <a:cubicBezTo>
                    <a:pt x="15555" y="5911"/>
                    <a:pt x="15866" y="5773"/>
                    <a:pt x="16142" y="5773"/>
                  </a:cubicBezTo>
                  <a:cubicBezTo>
                    <a:pt x="16280" y="5773"/>
                    <a:pt x="16280" y="5773"/>
                    <a:pt x="16419" y="5634"/>
                  </a:cubicBezTo>
                  <a:cubicBezTo>
                    <a:pt x="16419" y="5496"/>
                    <a:pt x="16557" y="5323"/>
                    <a:pt x="16557" y="5323"/>
                  </a:cubicBezTo>
                  <a:cubicBezTo>
                    <a:pt x="16419" y="5185"/>
                    <a:pt x="16419" y="5047"/>
                    <a:pt x="16280" y="4908"/>
                  </a:cubicBezTo>
                  <a:lnTo>
                    <a:pt x="15555" y="4908"/>
                  </a:lnTo>
                  <a:lnTo>
                    <a:pt x="15278" y="5047"/>
                  </a:lnTo>
                  <a:lnTo>
                    <a:pt x="15278" y="4770"/>
                  </a:lnTo>
                  <a:lnTo>
                    <a:pt x="15416" y="4321"/>
                  </a:lnTo>
                  <a:lnTo>
                    <a:pt x="16142" y="4321"/>
                  </a:lnTo>
                  <a:cubicBezTo>
                    <a:pt x="16280" y="4321"/>
                    <a:pt x="16280" y="4321"/>
                    <a:pt x="16419" y="4183"/>
                  </a:cubicBezTo>
                  <a:cubicBezTo>
                    <a:pt x="16557" y="4044"/>
                    <a:pt x="16557" y="3906"/>
                    <a:pt x="16557" y="3906"/>
                  </a:cubicBezTo>
                  <a:cubicBezTo>
                    <a:pt x="16557" y="3595"/>
                    <a:pt x="16280" y="3457"/>
                    <a:pt x="16142" y="3457"/>
                  </a:cubicBezTo>
                  <a:lnTo>
                    <a:pt x="15555" y="3457"/>
                  </a:lnTo>
                  <a:lnTo>
                    <a:pt x="15555" y="3042"/>
                  </a:lnTo>
                  <a:lnTo>
                    <a:pt x="15693" y="2731"/>
                  </a:lnTo>
                  <a:cubicBezTo>
                    <a:pt x="16557" y="2731"/>
                    <a:pt x="17594" y="2731"/>
                    <a:pt x="18458" y="2593"/>
                  </a:cubicBezTo>
                  <a:lnTo>
                    <a:pt x="18873" y="2593"/>
                  </a:lnTo>
                  <a:cubicBezTo>
                    <a:pt x="19149" y="2593"/>
                    <a:pt x="19322" y="2316"/>
                    <a:pt x="19322" y="2040"/>
                  </a:cubicBezTo>
                  <a:cubicBezTo>
                    <a:pt x="19322" y="1895"/>
                    <a:pt x="19104" y="1677"/>
                    <a:pt x="18952" y="1610"/>
                  </a:cubicBezTo>
                  <a:lnTo>
                    <a:pt x="18952" y="1610"/>
                  </a:lnTo>
                  <a:cubicBezTo>
                    <a:pt x="19016" y="1598"/>
                    <a:pt x="19083" y="1590"/>
                    <a:pt x="19149" y="1590"/>
                  </a:cubicBezTo>
                  <a:lnTo>
                    <a:pt x="19460" y="1452"/>
                  </a:lnTo>
                  <a:cubicBezTo>
                    <a:pt x="19875" y="1452"/>
                    <a:pt x="20463" y="1314"/>
                    <a:pt x="20878" y="1314"/>
                  </a:cubicBezTo>
                  <a:cubicBezTo>
                    <a:pt x="21742" y="1175"/>
                    <a:pt x="22606" y="1003"/>
                    <a:pt x="23470" y="1003"/>
                  </a:cubicBezTo>
                  <a:cubicBezTo>
                    <a:pt x="24058" y="864"/>
                    <a:pt x="24645" y="864"/>
                    <a:pt x="25198" y="864"/>
                  </a:cubicBezTo>
                  <a:close/>
                  <a:moveTo>
                    <a:pt x="24196" y="0"/>
                  </a:moveTo>
                  <a:cubicBezTo>
                    <a:pt x="22468" y="139"/>
                    <a:pt x="20739" y="450"/>
                    <a:pt x="19149" y="726"/>
                  </a:cubicBezTo>
                  <a:lnTo>
                    <a:pt x="18147" y="864"/>
                  </a:lnTo>
                  <a:lnTo>
                    <a:pt x="17421" y="864"/>
                  </a:lnTo>
                  <a:cubicBezTo>
                    <a:pt x="17283" y="1003"/>
                    <a:pt x="17145" y="1003"/>
                    <a:pt x="16868" y="1003"/>
                  </a:cubicBezTo>
                  <a:lnTo>
                    <a:pt x="15866" y="1003"/>
                  </a:lnTo>
                  <a:cubicBezTo>
                    <a:pt x="15555" y="1175"/>
                    <a:pt x="15416" y="1175"/>
                    <a:pt x="15140" y="1452"/>
                  </a:cubicBezTo>
                  <a:cubicBezTo>
                    <a:pt x="15002" y="1590"/>
                    <a:pt x="14829" y="1729"/>
                    <a:pt x="14690" y="2178"/>
                  </a:cubicBezTo>
                  <a:cubicBezTo>
                    <a:pt x="14690" y="2178"/>
                    <a:pt x="14690" y="2316"/>
                    <a:pt x="14829" y="2454"/>
                  </a:cubicBezTo>
                  <a:cubicBezTo>
                    <a:pt x="13965" y="6049"/>
                    <a:pt x="14276" y="9817"/>
                    <a:pt x="14552" y="12686"/>
                  </a:cubicBezTo>
                  <a:cubicBezTo>
                    <a:pt x="14829" y="14137"/>
                    <a:pt x="15002" y="15866"/>
                    <a:pt x="15416" y="17870"/>
                  </a:cubicBezTo>
                  <a:lnTo>
                    <a:pt x="15555" y="18873"/>
                  </a:lnTo>
                  <a:lnTo>
                    <a:pt x="15555" y="19149"/>
                  </a:lnTo>
                  <a:cubicBezTo>
                    <a:pt x="15693" y="19599"/>
                    <a:pt x="15693" y="20013"/>
                    <a:pt x="15866" y="20463"/>
                  </a:cubicBezTo>
                  <a:cubicBezTo>
                    <a:pt x="16004" y="21327"/>
                    <a:pt x="16142" y="22329"/>
                    <a:pt x="16280" y="23332"/>
                  </a:cubicBezTo>
                  <a:lnTo>
                    <a:pt x="16280" y="23470"/>
                  </a:lnTo>
                  <a:cubicBezTo>
                    <a:pt x="16419" y="24334"/>
                    <a:pt x="16557" y="25198"/>
                    <a:pt x="16557" y="26062"/>
                  </a:cubicBezTo>
                  <a:cubicBezTo>
                    <a:pt x="16868" y="28378"/>
                    <a:pt x="17006" y="30556"/>
                    <a:pt x="17145" y="32561"/>
                  </a:cubicBezTo>
                  <a:cubicBezTo>
                    <a:pt x="17283" y="34012"/>
                    <a:pt x="17421" y="35291"/>
                    <a:pt x="17421" y="36605"/>
                  </a:cubicBezTo>
                  <a:cubicBezTo>
                    <a:pt x="17594" y="38333"/>
                    <a:pt x="17732" y="40061"/>
                    <a:pt x="17870" y="41928"/>
                  </a:cubicBezTo>
                  <a:lnTo>
                    <a:pt x="17870" y="42066"/>
                  </a:lnTo>
                  <a:lnTo>
                    <a:pt x="18009" y="43207"/>
                  </a:lnTo>
                  <a:cubicBezTo>
                    <a:pt x="18009" y="44382"/>
                    <a:pt x="18147" y="45522"/>
                    <a:pt x="18285" y="46525"/>
                  </a:cubicBezTo>
                  <a:cubicBezTo>
                    <a:pt x="18285" y="47251"/>
                    <a:pt x="18458" y="48115"/>
                    <a:pt x="18596" y="48841"/>
                  </a:cubicBezTo>
                  <a:lnTo>
                    <a:pt x="18596" y="49843"/>
                  </a:lnTo>
                  <a:cubicBezTo>
                    <a:pt x="19011" y="52574"/>
                    <a:pt x="19149" y="55304"/>
                    <a:pt x="19460" y="58035"/>
                  </a:cubicBezTo>
                  <a:lnTo>
                    <a:pt x="19599" y="59072"/>
                  </a:lnTo>
                  <a:cubicBezTo>
                    <a:pt x="19149" y="59072"/>
                    <a:pt x="18735" y="59210"/>
                    <a:pt x="18285" y="59348"/>
                  </a:cubicBezTo>
                  <a:cubicBezTo>
                    <a:pt x="16557" y="55615"/>
                    <a:pt x="14829" y="51848"/>
                    <a:pt x="13550" y="48391"/>
                  </a:cubicBezTo>
                  <a:lnTo>
                    <a:pt x="13412" y="48253"/>
                  </a:lnTo>
                  <a:lnTo>
                    <a:pt x="13412" y="48115"/>
                  </a:lnTo>
                  <a:cubicBezTo>
                    <a:pt x="13412" y="48115"/>
                    <a:pt x="13412" y="47976"/>
                    <a:pt x="13550" y="47976"/>
                  </a:cubicBezTo>
                  <a:lnTo>
                    <a:pt x="13688" y="47976"/>
                  </a:lnTo>
                  <a:lnTo>
                    <a:pt x="13688" y="47838"/>
                  </a:lnTo>
                  <a:lnTo>
                    <a:pt x="13965" y="47838"/>
                  </a:lnTo>
                  <a:cubicBezTo>
                    <a:pt x="13965" y="47665"/>
                    <a:pt x="14137" y="47665"/>
                    <a:pt x="14137" y="47527"/>
                  </a:cubicBezTo>
                  <a:lnTo>
                    <a:pt x="14276" y="47527"/>
                  </a:lnTo>
                  <a:cubicBezTo>
                    <a:pt x="14276" y="47389"/>
                    <a:pt x="14414" y="47389"/>
                    <a:pt x="14414" y="47251"/>
                  </a:cubicBezTo>
                  <a:lnTo>
                    <a:pt x="14414" y="46974"/>
                  </a:lnTo>
                  <a:cubicBezTo>
                    <a:pt x="14137" y="46248"/>
                    <a:pt x="13826" y="45661"/>
                    <a:pt x="13550" y="45073"/>
                  </a:cubicBezTo>
                  <a:cubicBezTo>
                    <a:pt x="13273" y="44520"/>
                    <a:pt x="12962" y="43932"/>
                    <a:pt x="12686" y="43207"/>
                  </a:cubicBezTo>
                  <a:cubicBezTo>
                    <a:pt x="11960" y="42066"/>
                    <a:pt x="11234" y="40925"/>
                    <a:pt x="10508" y="39888"/>
                  </a:cubicBezTo>
                  <a:cubicBezTo>
                    <a:pt x="8780" y="37469"/>
                    <a:pt x="6913" y="35568"/>
                    <a:pt x="5047" y="34012"/>
                  </a:cubicBezTo>
                  <a:lnTo>
                    <a:pt x="4459" y="34012"/>
                  </a:lnTo>
                  <a:cubicBezTo>
                    <a:pt x="3906" y="34150"/>
                    <a:pt x="3457" y="34289"/>
                    <a:pt x="3042" y="34565"/>
                  </a:cubicBezTo>
                  <a:lnTo>
                    <a:pt x="2731" y="34565"/>
                  </a:lnTo>
                  <a:cubicBezTo>
                    <a:pt x="2731" y="34704"/>
                    <a:pt x="2593" y="34876"/>
                    <a:pt x="2593" y="34876"/>
                  </a:cubicBezTo>
                  <a:cubicBezTo>
                    <a:pt x="2316" y="36432"/>
                    <a:pt x="2178" y="37884"/>
                    <a:pt x="2316" y="39335"/>
                  </a:cubicBezTo>
                  <a:cubicBezTo>
                    <a:pt x="2316" y="39888"/>
                    <a:pt x="2316" y="40614"/>
                    <a:pt x="2454" y="41202"/>
                  </a:cubicBezTo>
                  <a:cubicBezTo>
                    <a:pt x="1867" y="41617"/>
                    <a:pt x="1452" y="42066"/>
                    <a:pt x="1003" y="42342"/>
                  </a:cubicBezTo>
                  <a:cubicBezTo>
                    <a:pt x="726" y="42792"/>
                    <a:pt x="450" y="43345"/>
                    <a:pt x="139" y="43932"/>
                  </a:cubicBezTo>
                  <a:cubicBezTo>
                    <a:pt x="0" y="44382"/>
                    <a:pt x="0" y="44935"/>
                    <a:pt x="0" y="45522"/>
                  </a:cubicBezTo>
                  <a:cubicBezTo>
                    <a:pt x="0" y="46110"/>
                    <a:pt x="139" y="46663"/>
                    <a:pt x="450" y="47389"/>
                  </a:cubicBezTo>
                  <a:cubicBezTo>
                    <a:pt x="588" y="48253"/>
                    <a:pt x="1003" y="49255"/>
                    <a:pt x="1314" y="49843"/>
                  </a:cubicBezTo>
                  <a:cubicBezTo>
                    <a:pt x="1590" y="50707"/>
                    <a:pt x="1867" y="51571"/>
                    <a:pt x="2316" y="52435"/>
                  </a:cubicBezTo>
                  <a:cubicBezTo>
                    <a:pt x="3042" y="54025"/>
                    <a:pt x="3906" y="55615"/>
                    <a:pt x="4770" y="57033"/>
                  </a:cubicBezTo>
                  <a:lnTo>
                    <a:pt x="4909" y="57482"/>
                  </a:lnTo>
                  <a:cubicBezTo>
                    <a:pt x="5185" y="57758"/>
                    <a:pt x="5323" y="58208"/>
                    <a:pt x="5634" y="58484"/>
                  </a:cubicBezTo>
                  <a:cubicBezTo>
                    <a:pt x="5911" y="58899"/>
                    <a:pt x="6360" y="59348"/>
                    <a:pt x="6913" y="59487"/>
                  </a:cubicBezTo>
                  <a:lnTo>
                    <a:pt x="7052" y="59487"/>
                  </a:lnTo>
                  <a:cubicBezTo>
                    <a:pt x="7224" y="59487"/>
                    <a:pt x="7501" y="59348"/>
                    <a:pt x="7639" y="59210"/>
                  </a:cubicBezTo>
                  <a:cubicBezTo>
                    <a:pt x="7777" y="59072"/>
                    <a:pt x="7916" y="58899"/>
                    <a:pt x="7916" y="58623"/>
                  </a:cubicBezTo>
                  <a:lnTo>
                    <a:pt x="7916" y="58346"/>
                  </a:lnTo>
                  <a:cubicBezTo>
                    <a:pt x="7777" y="58208"/>
                    <a:pt x="7777" y="58208"/>
                    <a:pt x="7777" y="58035"/>
                  </a:cubicBezTo>
                  <a:cubicBezTo>
                    <a:pt x="7639" y="57758"/>
                    <a:pt x="7639" y="57482"/>
                    <a:pt x="7501" y="57344"/>
                  </a:cubicBezTo>
                  <a:cubicBezTo>
                    <a:pt x="7224" y="56894"/>
                    <a:pt x="6913" y="56479"/>
                    <a:pt x="6775" y="56030"/>
                  </a:cubicBezTo>
                  <a:cubicBezTo>
                    <a:pt x="6499" y="55754"/>
                    <a:pt x="6360" y="55304"/>
                    <a:pt x="6049" y="55028"/>
                  </a:cubicBezTo>
                  <a:lnTo>
                    <a:pt x="6049" y="54889"/>
                  </a:lnTo>
                  <a:lnTo>
                    <a:pt x="5911" y="54751"/>
                  </a:lnTo>
                  <a:cubicBezTo>
                    <a:pt x="5185" y="53438"/>
                    <a:pt x="4321" y="51986"/>
                    <a:pt x="3595" y="50569"/>
                  </a:cubicBezTo>
                  <a:cubicBezTo>
                    <a:pt x="3319" y="50120"/>
                    <a:pt x="3180" y="49566"/>
                    <a:pt x="2904" y="49117"/>
                  </a:cubicBezTo>
                  <a:cubicBezTo>
                    <a:pt x="2593" y="48391"/>
                    <a:pt x="2316" y="47527"/>
                    <a:pt x="2178" y="46525"/>
                  </a:cubicBezTo>
                  <a:lnTo>
                    <a:pt x="2178" y="45522"/>
                  </a:lnTo>
                  <a:cubicBezTo>
                    <a:pt x="2316" y="45246"/>
                    <a:pt x="2316" y="44935"/>
                    <a:pt x="2454" y="44658"/>
                  </a:cubicBezTo>
                  <a:cubicBezTo>
                    <a:pt x="2454" y="44520"/>
                    <a:pt x="2593" y="44382"/>
                    <a:pt x="2731" y="44209"/>
                  </a:cubicBezTo>
                  <a:lnTo>
                    <a:pt x="2904" y="44071"/>
                  </a:lnTo>
                  <a:lnTo>
                    <a:pt x="3042" y="43932"/>
                  </a:lnTo>
                  <a:cubicBezTo>
                    <a:pt x="3595" y="46663"/>
                    <a:pt x="4632" y="49394"/>
                    <a:pt x="5634" y="51571"/>
                  </a:cubicBezTo>
                  <a:cubicBezTo>
                    <a:pt x="5634" y="51710"/>
                    <a:pt x="5773" y="51848"/>
                    <a:pt x="5911" y="51848"/>
                  </a:cubicBezTo>
                  <a:lnTo>
                    <a:pt x="6360" y="51848"/>
                  </a:lnTo>
                  <a:cubicBezTo>
                    <a:pt x="6637" y="51710"/>
                    <a:pt x="7052" y="51433"/>
                    <a:pt x="7363" y="51295"/>
                  </a:cubicBezTo>
                  <a:cubicBezTo>
                    <a:pt x="8953" y="54025"/>
                    <a:pt x="10093" y="56894"/>
                    <a:pt x="11545" y="60213"/>
                  </a:cubicBezTo>
                  <a:cubicBezTo>
                    <a:pt x="11822" y="60800"/>
                    <a:pt x="12098" y="61353"/>
                    <a:pt x="12236" y="61941"/>
                  </a:cubicBezTo>
                  <a:cubicBezTo>
                    <a:pt x="12409" y="61941"/>
                    <a:pt x="12409" y="61941"/>
                    <a:pt x="12409" y="62079"/>
                  </a:cubicBezTo>
                  <a:cubicBezTo>
                    <a:pt x="12236" y="62079"/>
                    <a:pt x="12236" y="62079"/>
                    <a:pt x="12098" y="62217"/>
                  </a:cubicBezTo>
                  <a:cubicBezTo>
                    <a:pt x="11683" y="62667"/>
                    <a:pt x="11096" y="63081"/>
                    <a:pt x="10681" y="63669"/>
                  </a:cubicBezTo>
                  <a:cubicBezTo>
                    <a:pt x="10370" y="64257"/>
                    <a:pt x="10093" y="64810"/>
                    <a:pt x="9817" y="65397"/>
                  </a:cubicBezTo>
                  <a:cubicBezTo>
                    <a:pt x="9644" y="65536"/>
                    <a:pt x="9644" y="65536"/>
                    <a:pt x="9644" y="65674"/>
                  </a:cubicBezTo>
                  <a:lnTo>
                    <a:pt x="9644" y="65812"/>
                  </a:lnTo>
                  <a:cubicBezTo>
                    <a:pt x="9506" y="66123"/>
                    <a:pt x="9367" y="66400"/>
                    <a:pt x="9367" y="66538"/>
                  </a:cubicBezTo>
                  <a:cubicBezTo>
                    <a:pt x="9229" y="66849"/>
                    <a:pt x="9229" y="67126"/>
                    <a:pt x="9091" y="67540"/>
                  </a:cubicBezTo>
                  <a:cubicBezTo>
                    <a:pt x="8953" y="68266"/>
                    <a:pt x="8953" y="68854"/>
                    <a:pt x="8953" y="69718"/>
                  </a:cubicBezTo>
                  <a:cubicBezTo>
                    <a:pt x="8953" y="70720"/>
                    <a:pt x="9091" y="71723"/>
                    <a:pt x="9091" y="72725"/>
                  </a:cubicBezTo>
                  <a:cubicBezTo>
                    <a:pt x="9091" y="73036"/>
                    <a:pt x="9229" y="73451"/>
                    <a:pt x="9229" y="73900"/>
                  </a:cubicBezTo>
                  <a:lnTo>
                    <a:pt x="9229" y="76043"/>
                  </a:lnTo>
                  <a:lnTo>
                    <a:pt x="9229" y="77357"/>
                  </a:lnTo>
                  <a:lnTo>
                    <a:pt x="9229" y="78636"/>
                  </a:lnTo>
                  <a:cubicBezTo>
                    <a:pt x="9229" y="80226"/>
                    <a:pt x="9229" y="82092"/>
                    <a:pt x="9367" y="84131"/>
                  </a:cubicBezTo>
                  <a:lnTo>
                    <a:pt x="9367" y="84408"/>
                  </a:lnTo>
                  <a:cubicBezTo>
                    <a:pt x="9506" y="84546"/>
                    <a:pt x="9644" y="84685"/>
                    <a:pt x="9817" y="84685"/>
                  </a:cubicBezTo>
                  <a:cubicBezTo>
                    <a:pt x="9955" y="84685"/>
                    <a:pt x="9955" y="84546"/>
                    <a:pt x="10093" y="84546"/>
                  </a:cubicBezTo>
                  <a:cubicBezTo>
                    <a:pt x="10232" y="84408"/>
                    <a:pt x="10232" y="84270"/>
                    <a:pt x="10232" y="84131"/>
                  </a:cubicBezTo>
                  <a:cubicBezTo>
                    <a:pt x="10093" y="82542"/>
                    <a:pt x="10093" y="80813"/>
                    <a:pt x="10093" y="79500"/>
                  </a:cubicBezTo>
                  <a:lnTo>
                    <a:pt x="10093" y="77910"/>
                  </a:lnTo>
                  <a:lnTo>
                    <a:pt x="10093" y="77218"/>
                  </a:lnTo>
                  <a:lnTo>
                    <a:pt x="10093" y="76631"/>
                  </a:lnTo>
                  <a:lnTo>
                    <a:pt x="10093" y="76354"/>
                  </a:lnTo>
                  <a:lnTo>
                    <a:pt x="10093" y="75041"/>
                  </a:lnTo>
                  <a:cubicBezTo>
                    <a:pt x="10093" y="74177"/>
                    <a:pt x="10093" y="73313"/>
                    <a:pt x="9955" y="72587"/>
                  </a:cubicBezTo>
                  <a:lnTo>
                    <a:pt x="9955" y="71446"/>
                  </a:lnTo>
                  <a:cubicBezTo>
                    <a:pt x="9817" y="70444"/>
                    <a:pt x="9817" y="69130"/>
                    <a:pt x="9955" y="67851"/>
                  </a:cubicBezTo>
                  <a:cubicBezTo>
                    <a:pt x="10093" y="67402"/>
                    <a:pt x="10093" y="67126"/>
                    <a:pt x="10232" y="66849"/>
                  </a:cubicBezTo>
                  <a:lnTo>
                    <a:pt x="10232" y="66538"/>
                  </a:lnTo>
                  <a:cubicBezTo>
                    <a:pt x="10232" y="66676"/>
                    <a:pt x="10370" y="66676"/>
                    <a:pt x="10370" y="66676"/>
                  </a:cubicBezTo>
                  <a:cubicBezTo>
                    <a:pt x="11960" y="68266"/>
                    <a:pt x="13965" y="69580"/>
                    <a:pt x="16557" y="70444"/>
                  </a:cubicBezTo>
                  <a:cubicBezTo>
                    <a:pt x="17870" y="70859"/>
                    <a:pt x="19322" y="71170"/>
                    <a:pt x="20739" y="71446"/>
                  </a:cubicBezTo>
                  <a:cubicBezTo>
                    <a:pt x="22053" y="71584"/>
                    <a:pt x="23332" y="71723"/>
                    <a:pt x="24645" y="71723"/>
                  </a:cubicBezTo>
                  <a:lnTo>
                    <a:pt x="24783" y="71723"/>
                  </a:lnTo>
                  <a:cubicBezTo>
                    <a:pt x="26235" y="71723"/>
                    <a:pt x="27514" y="71584"/>
                    <a:pt x="28655" y="71308"/>
                  </a:cubicBezTo>
                  <a:cubicBezTo>
                    <a:pt x="29381" y="71170"/>
                    <a:pt x="29968" y="70997"/>
                    <a:pt x="30556" y="70859"/>
                  </a:cubicBezTo>
                  <a:cubicBezTo>
                    <a:pt x="31109" y="70720"/>
                    <a:pt x="31696" y="70444"/>
                    <a:pt x="32422" y="70305"/>
                  </a:cubicBezTo>
                  <a:cubicBezTo>
                    <a:pt x="33840" y="69718"/>
                    <a:pt x="35153" y="69269"/>
                    <a:pt x="36432" y="68577"/>
                  </a:cubicBezTo>
                  <a:cubicBezTo>
                    <a:pt x="37884" y="67851"/>
                    <a:pt x="39024" y="67126"/>
                    <a:pt x="39888" y="66261"/>
                  </a:cubicBezTo>
                  <a:cubicBezTo>
                    <a:pt x="40200" y="65985"/>
                    <a:pt x="40476" y="65674"/>
                    <a:pt x="40753" y="65397"/>
                  </a:cubicBezTo>
                  <a:cubicBezTo>
                    <a:pt x="40925" y="68128"/>
                    <a:pt x="41064" y="70720"/>
                    <a:pt x="41064" y="73313"/>
                  </a:cubicBezTo>
                  <a:lnTo>
                    <a:pt x="41064" y="73451"/>
                  </a:lnTo>
                  <a:lnTo>
                    <a:pt x="41064" y="76182"/>
                  </a:lnTo>
                  <a:cubicBezTo>
                    <a:pt x="41064" y="77218"/>
                    <a:pt x="41064" y="78083"/>
                    <a:pt x="41202" y="79085"/>
                  </a:cubicBezTo>
                  <a:lnTo>
                    <a:pt x="41202" y="80364"/>
                  </a:lnTo>
                  <a:cubicBezTo>
                    <a:pt x="41202" y="80813"/>
                    <a:pt x="41340" y="81366"/>
                    <a:pt x="41340" y="81816"/>
                  </a:cubicBezTo>
                  <a:cubicBezTo>
                    <a:pt x="41478" y="83682"/>
                    <a:pt x="41478" y="85549"/>
                    <a:pt x="41617" y="87588"/>
                  </a:cubicBezTo>
                  <a:lnTo>
                    <a:pt x="41617" y="95054"/>
                  </a:lnTo>
                  <a:lnTo>
                    <a:pt x="41617" y="97646"/>
                  </a:lnTo>
                  <a:cubicBezTo>
                    <a:pt x="41617" y="99098"/>
                    <a:pt x="41478" y="100688"/>
                    <a:pt x="41617" y="102278"/>
                  </a:cubicBezTo>
                  <a:lnTo>
                    <a:pt x="41617" y="102416"/>
                  </a:lnTo>
                  <a:lnTo>
                    <a:pt x="41478" y="102555"/>
                  </a:lnTo>
                  <a:lnTo>
                    <a:pt x="41478" y="102693"/>
                  </a:lnTo>
                  <a:lnTo>
                    <a:pt x="41064" y="104006"/>
                  </a:lnTo>
                  <a:cubicBezTo>
                    <a:pt x="40753" y="104559"/>
                    <a:pt x="40338" y="105147"/>
                    <a:pt x="39888" y="105562"/>
                  </a:cubicBezTo>
                  <a:cubicBezTo>
                    <a:pt x="39474" y="106149"/>
                    <a:pt x="38748" y="106737"/>
                    <a:pt x="37884" y="107290"/>
                  </a:cubicBezTo>
                  <a:cubicBezTo>
                    <a:pt x="36605" y="108154"/>
                    <a:pt x="35153" y="108742"/>
                    <a:pt x="33840" y="109329"/>
                  </a:cubicBezTo>
                  <a:cubicBezTo>
                    <a:pt x="32837" y="109744"/>
                    <a:pt x="32111" y="110194"/>
                    <a:pt x="31247" y="110608"/>
                  </a:cubicBezTo>
                  <a:cubicBezTo>
                    <a:pt x="31109" y="110608"/>
                    <a:pt x="30971" y="110747"/>
                    <a:pt x="30971" y="110919"/>
                  </a:cubicBezTo>
                  <a:cubicBezTo>
                    <a:pt x="30971" y="111058"/>
                    <a:pt x="30971" y="111058"/>
                    <a:pt x="31109" y="111196"/>
                  </a:cubicBezTo>
                  <a:cubicBezTo>
                    <a:pt x="31109" y="111334"/>
                    <a:pt x="31247" y="111334"/>
                    <a:pt x="31420" y="111334"/>
                  </a:cubicBezTo>
                  <a:lnTo>
                    <a:pt x="31696" y="111334"/>
                  </a:lnTo>
                  <a:cubicBezTo>
                    <a:pt x="32561" y="110919"/>
                    <a:pt x="33286" y="110608"/>
                    <a:pt x="34151" y="110194"/>
                  </a:cubicBezTo>
                  <a:cubicBezTo>
                    <a:pt x="35430" y="109606"/>
                    <a:pt x="36743" y="109018"/>
                    <a:pt x="37884" y="108327"/>
                  </a:cubicBezTo>
                  <a:cubicBezTo>
                    <a:pt x="38471" y="108016"/>
                    <a:pt x="39024" y="107601"/>
                    <a:pt x="39474" y="107290"/>
                  </a:cubicBezTo>
                  <a:cubicBezTo>
                    <a:pt x="39888" y="107014"/>
                    <a:pt x="40338" y="106599"/>
                    <a:pt x="40753" y="106149"/>
                  </a:cubicBezTo>
                  <a:cubicBezTo>
                    <a:pt x="41064" y="105735"/>
                    <a:pt x="41478" y="105147"/>
                    <a:pt x="41617" y="104698"/>
                  </a:cubicBezTo>
                  <a:cubicBezTo>
                    <a:pt x="41928" y="104421"/>
                    <a:pt x="42066" y="104145"/>
                    <a:pt x="42066" y="103834"/>
                  </a:cubicBezTo>
                  <a:cubicBezTo>
                    <a:pt x="42204" y="103419"/>
                    <a:pt x="42343" y="103142"/>
                    <a:pt x="42481" y="102693"/>
                  </a:cubicBezTo>
                  <a:lnTo>
                    <a:pt x="42481" y="102555"/>
                  </a:lnTo>
                  <a:lnTo>
                    <a:pt x="42481" y="102278"/>
                  </a:lnTo>
                  <a:lnTo>
                    <a:pt x="42481" y="97785"/>
                  </a:lnTo>
                  <a:lnTo>
                    <a:pt x="42481" y="96644"/>
                  </a:lnTo>
                  <a:lnTo>
                    <a:pt x="42481" y="94052"/>
                  </a:lnTo>
                  <a:lnTo>
                    <a:pt x="42481" y="93775"/>
                  </a:lnTo>
                  <a:lnTo>
                    <a:pt x="42481" y="90872"/>
                  </a:lnTo>
                  <a:cubicBezTo>
                    <a:pt x="42481" y="88867"/>
                    <a:pt x="42481" y="86862"/>
                    <a:pt x="42343" y="85134"/>
                  </a:cubicBezTo>
                  <a:cubicBezTo>
                    <a:pt x="42343" y="83406"/>
                    <a:pt x="42204" y="81539"/>
                    <a:pt x="42066" y="79362"/>
                  </a:cubicBezTo>
                  <a:cubicBezTo>
                    <a:pt x="41928" y="77357"/>
                    <a:pt x="41928" y="75317"/>
                    <a:pt x="41928" y="73313"/>
                  </a:cubicBezTo>
                  <a:cubicBezTo>
                    <a:pt x="41928" y="70859"/>
                    <a:pt x="41928" y="68128"/>
                    <a:pt x="41617" y="65536"/>
                  </a:cubicBezTo>
                  <a:cubicBezTo>
                    <a:pt x="41617" y="65397"/>
                    <a:pt x="41478" y="65121"/>
                    <a:pt x="41478" y="64810"/>
                  </a:cubicBezTo>
                  <a:cubicBezTo>
                    <a:pt x="41478" y="64671"/>
                    <a:pt x="41478" y="64533"/>
                    <a:pt x="41340" y="64395"/>
                  </a:cubicBezTo>
                  <a:cubicBezTo>
                    <a:pt x="41340" y="63946"/>
                    <a:pt x="41340" y="63531"/>
                    <a:pt x="41064" y="62943"/>
                  </a:cubicBezTo>
                  <a:cubicBezTo>
                    <a:pt x="40753" y="62356"/>
                    <a:pt x="40476" y="61941"/>
                    <a:pt x="39888" y="61353"/>
                  </a:cubicBezTo>
                  <a:cubicBezTo>
                    <a:pt x="39474" y="60938"/>
                    <a:pt x="39024" y="60627"/>
                    <a:pt x="38610" y="60213"/>
                  </a:cubicBezTo>
                  <a:cubicBezTo>
                    <a:pt x="38022" y="59936"/>
                    <a:pt x="37607" y="59763"/>
                    <a:pt x="37158" y="59625"/>
                  </a:cubicBezTo>
                  <a:lnTo>
                    <a:pt x="37296" y="59072"/>
                  </a:lnTo>
                  <a:lnTo>
                    <a:pt x="37469" y="58484"/>
                  </a:lnTo>
                  <a:cubicBezTo>
                    <a:pt x="38022" y="56756"/>
                    <a:pt x="38471" y="55028"/>
                    <a:pt x="39197" y="53161"/>
                  </a:cubicBezTo>
                  <a:cubicBezTo>
                    <a:pt x="39474" y="52297"/>
                    <a:pt x="39750" y="51295"/>
                    <a:pt x="40061" y="50431"/>
                  </a:cubicBezTo>
                  <a:cubicBezTo>
                    <a:pt x="40338" y="49705"/>
                    <a:pt x="40614" y="48979"/>
                    <a:pt x="40925" y="48391"/>
                  </a:cubicBezTo>
                  <a:cubicBezTo>
                    <a:pt x="41064" y="47838"/>
                    <a:pt x="41340" y="47389"/>
                    <a:pt x="41478" y="46974"/>
                  </a:cubicBezTo>
                  <a:cubicBezTo>
                    <a:pt x="41928" y="45937"/>
                    <a:pt x="42343" y="44797"/>
                    <a:pt x="42792" y="43794"/>
                  </a:cubicBezTo>
                  <a:cubicBezTo>
                    <a:pt x="43518" y="41928"/>
                    <a:pt x="43933" y="40476"/>
                    <a:pt x="44071" y="39024"/>
                  </a:cubicBezTo>
                  <a:cubicBezTo>
                    <a:pt x="44209" y="38333"/>
                    <a:pt x="44382" y="37469"/>
                    <a:pt x="44382" y="36743"/>
                  </a:cubicBezTo>
                  <a:cubicBezTo>
                    <a:pt x="44382" y="36017"/>
                    <a:pt x="44209" y="35429"/>
                    <a:pt x="43933" y="35015"/>
                  </a:cubicBezTo>
                  <a:cubicBezTo>
                    <a:pt x="43794" y="34427"/>
                    <a:pt x="43345" y="34012"/>
                    <a:pt x="42930" y="33839"/>
                  </a:cubicBezTo>
                  <a:cubicBezTo>
                    <a:pt x="42654" y="33563"/>
                    <a:pt x="42204" y="33563"/>
                    <a:pt x="41790" y="33563"/>
                  </a:cubicBezTo>
                  <a:lnTo>
                    <a:pt x="41064" y="33563"/>
                  </a:lnTo>
                  <a:cubicBezTo>
                    <a:pt x="40753" y="33701"/>
                    <a:pt x="40476" y="33839"/>
                    <a:pt x="40061" y="34012"/>
                  </a:cubicBezTo>
                  <a:cubicBezTo>
                    <a:pt x="39888" y="34150"/>
                    <a:pt x="39612" y="34289"/>
                    <a:pt x="39335" y="34565"/>
                  </a:cubicBezTo>
                  <a:cubicBezTo>
                    <a:pt x="39024" y="34876"/>
                    <a:pt x="38748" y="35153"/>
                    <a:pt x="38610" y="35429"/>
                  </a:cubicBezTo>
                  <a:cubicBezTo>
                    <a:pt x="38471" y="35568"/>
                    <a:pt x="38333" y="35879"/>
                    <a:pt x="38022" y="36294"/>
                  </a:cubicBezTo>
                  <a:cubicBezTo>
                    <a:pt x="37745" y="36881"/>
                    <a:pt x="37469" y="37469"/>
                    <a:pt x="37296" y="38022"/>
                  </a:cubicBezTo>
                  <a:lnTo>
                    <a:pt x="37158" y="38471"/>
                  </a:lnTo>
                  <a:cubicBezTo>
                    <a:pt x="36881" y="39197"/>
                    <a:pt x="36605" y="40061"/>
                    <a:pt x="36294" y="41063"/>
                  </a:cubicBezTo>
                  <a:cubicBezTo>
                    <a:pt x="35015" y="44658"/>
                    <a:pt x="33840" y="48253"/>
                    <a:pt x="32837" y="51571"/>
                  </a:cubicBezTo>
                  <a:cubicBezTo>
                    <a:pt x="32561" y="52712"/>
                    <a:pt x="32284" y="53714"/>
                    <a:pt x="31835" y="54889"/>
                  </a:cubicBezTo>
                  <a:cubicBezTo>
                    <a:pt x="31973" y="53887"/>
                    <a:pt x="31835" y="52850"/>
                    <a:pt x="31835" y="51710"/>
                  </a:cubicBezTo>
                  <a:cubicBezTo>
                    <a:pt x="31696" y="49843"/>
                    <a:pt x="31558" y="47838"/>
                    <a:pt x="31420" y="45937"/>
                  </a:cubicBezTo>
                  <a:cubicBezTo>
                    <a:pt x="31247" y="43656"/>
                    <a:pt x="31109" y="41202"/>
                    <a:pt x="30971" y="38886"/>
                  </a:cubicBezTo>
                  <a:lnTo>
                    <a:pt x="30832" y="37884"/>
                  </a:lnTo>
                  <a:lnTo>
                    <a:pt x="30556" y="34289"/>
                  </a:lnTo>
                  <a:cubicBezTo>
                    <a:pt x="30245" y="30832"/>
                    <a:pt x="29968" y="26788"/>
                    <a:pt x="29692" y="22606"/>
                  </a:cubicBezTo>
                  <a:cubicBezTo>
                    <a:pt x="29692" y="21327"/>
                    <a:pt x="29519" y="19875"/>
                    <a:pt x="29519" y="18596"/>
                  </a:cubicBezTo>
                  <a:lnTo>
                    <a:pt x="29381" y="16868"/>
                  </a:lnTo>
                  <a:cubicBezTo>
                    <a:pt x="29381" y="14829"/>
                    <a:pt x="29242" y="12962"/>
                    <a:pt x="29104" y="10957"/>
                  </a:cubicBezTo>
                  <a:cubicBezTo>
                    <a:pt x="28966" y="7052"/>
                    <a:pt x="28655" y="3906"/>
                    <a:pt x="28378" y="1003"/>
                  </a:cubicBezTo>
                  <a:cubicBezTo>
                    <a:pt x="28378" y="864"/>
                    <a:pt x="28378" y="864"/>
                    <a:pt x="28240" y="726"/>
                  </a:cubicBezTo>
                  <a:cubicBezTo>
                    <a:pt x="28240" y="726"/>
                    <a:pt x="28240" y="588"/>
                    <a:pt x="28102" y="588"/>
                  </a:cubicBezTo>
                  <a:cubicBezTo>
                    <a:pt x="27791" y="311"/>
                    <a:pt x="27514" y="139"/>
                    <a:pt x="26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2203682" y="2661054"/>
              <a:ext cx="41595" cy="63399"/>
            </a:xfrm>
            <a:custGeom>
              <a:avLst/>
              <a:gdLst/>
              <a:ahLst/>
              <a:cxnLst/>
              <a:rect l="l" t="t" r="r" b="b"/>
              <a:pathLst>
                <a:path w="2316" h="3530" extrusionOk="0">
                  <a:moveTo>
                    <a:pt x="449" y="1"/>
                  </a:moveTo>
                  <a:lnTo>
                    <a:pt x="311" y="174"/>
                  </a:lnTo>
                  <a:cubicBezTo>
                    <a:pt x="173" y="312"/>
                    <a:pt x="0" y="588"/>
                    <a:pt x="173" y="727"/>
                  </a:cubicBezTo>
                  <a:cubicBezTo>
                    <a:pt x="173" y="865"/>
                    <a:pt x="311" y="1038"/>
                    <a:pt x="311" y="1176"/>
                  </a:cubicBezTo>
                  <a:cubicBezTo>
                    <a:pt x="588" y="1591"/>
                    <a:pt x="726" y="2040"/>
                    <a:pt x="1037" y="2455"/>
                  </a:cubicBezTo>
                  <a:cubicBezTo>
                    <a:pt x="1175" y="2766"/>
                    <a:pt x="1314" y="3043"/>
                    <a:pt x="1452" y="3319"/>
                  </a:cubicBezTo>
                  <a:cubicBezTo>
                    <a:pt x="1452" y="3416"/>
                    <a:pt x="1588" y="3530"/>
                    <a:pt x="1776" y="3530"/>
                  </a:cubicBezTo>
                  <a:cubicBezTo>
                    <a:pt x="1856" y="3530"/>
                    <a:pt x="1946" y="3509"/>
                    <a:pt x="2039" y="3457"/>
                  </a:cubicBezTo>
                  <a:cubicBezTo>
                    <a:pt x="2178" y="3319"/>
                    <a:pt x="2316" y="3043"/>
                    <a:pt x="2178" y="2904"/>
                  </a:cubicBezTo>
                  <a:cubicBezTo>
                    <a:pt x="2178" y="2766"/>
                    <a:pt x="2178" y="2766"/>
                    <a:pt x="2039" y="2766"/>
                  </a:cubicBezTo>
                  <a:cubicBezTo>
                    <a:pt x="1728" y="1902"/>
                    <a:pt x="1452" y="1038"/>
                    <a:pt x="864" y="312"/>
                  </a:cubicBezTo>
                  <a:cubicBezTo>
                    <a:pt x="726" y="174"/>
                    <a:pt x="588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2222306" y="2640580"/>
              <a:ext cx="40985" cy="62088"/>
            </a:xfrm>
            <a:custGeom>
              <a:avLst/>
              <a:gdLst/>
              <a:ahLst/>
              <a:cxnLst/>
              <a:rect l="l" t="t" r="r" b="b"/>
              <a:pathLst>
                <a:path w="2282" h="3457" extrusionOk="0">
                  <a:moveTo>
                    <a:pt x="277" y="0"/>
                  </a:moveTo>
                  <a:cubicBezTo>
                    <a:pt x="277" y="138"/>
                    <a:pt x="138" y="138"/>
                    <a:pt x="138" y="277"/>
                  </a:cubicBezTo>
                  <a:cubicBezTo>
                    <a:pt x="0" y="277"/>
                    <a:pt x="0" y="449"/>
                    <a:pt x="0" y="588"/>
                  </a:cubicBezTo>
                  <a:cubicBezTo>
                    <a:pt x="138" y="726"/>
                    <a:pt x="138" y="864"/>
                    <a:pt x="138" y="1003"/>
                  </a:cubicBezTo>
                  <a:cubicBezTo>
                    <a:pt x="277" y="1314"/>
                    <a:pt x="553" y="1728"/>
                    <a:pt x="691" y="2005"/>
                  </a:cubicBezTo>
                  <a:lnTo>
                    <a:pt x="1555" y="3318"/>
                  </a:lnTo>
                  <a:cubicBezTo>
                    <a:pt x="1728" y="3457"/>
                    <a:pt x="1867" y="3457"/>
                    <a:pt x="1867" y="3457"/>
                  </a:cubicBezTo>
                  <a:cubicBezTo>
                    <a:pt x="2005" y="3457"/>
                    <a:pt x="2143" y="3457"/>
                    <a:pt x="2281" y="3318"/>
                  </a:cubicBezTo>
                  <a:lnTo>
                    <a:pt x="2281" y="3042"/>
                  </a:lnTo>
                  <a:lnTo>
                    <a:pt x="2281" y="2869"/>
                  </a:lnTo>
                  <a:lnTo>
                    <a:pt x="2281" y="2731"/>
                  </a:lnTo>
                  <a:cubicBezTo>
                    <a:pt x="2143" y="2731"/>
                    <a:pt x="2143" y="2593"/>
                    <a:pt x="2143" y="2593"/>
                  </a:cubicBezTo>
                  <a:cubicBezTo>
                    <a:pt x="1728" y="2005"/>
                    <a:pt x="1279" y="1314"/>
                    <a:pt x="1002" y="588"/>
                  </a:cubicBezTo>
                  <a:lnTo>
                    <a:pt x="864" y="449"/>
                  </a:lnTo>
                  <a:lnTo>
                    <a:pt x="864" y="277"/>
                  </a:lnTo>
                  <a:cubicBezTo>
                    <a:pt x="864" y="138"/>
                    <a:pt x="691" y="138"/>
                    <a:pt x="691" y="138"/>
                  </a:cubicBezTo>
                  <a:cubicBezTo>
                    <a:pt x="553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2661823" y="2620087"/>
              <a:ext cx="28574" cy="69541"/>
            </a:xfrm>
            <a:custGeom>
              <a:avLst/>
              <a:gdLst/>
              <a:ahLst/>
              <a:cxnLst/>
              <a:rect l="l" t="t" r="r" b="b"/>
              <a:pathLst>
                <a:path w="1591" h="3872" extrusionOk="0">
                  <a:moveTo>
                    <a:pt x="277" y="1"/>
                  </a:moveTo>
                  <a:cubicBezTo>
                    <a:pt x="138" y="1"/>
                    <a:pt x="138" y="139"/>
                    <a:pt x="0" y="139"/>
                  </a:cubicBezTo>
                  <a:lnTo>
                    <a:pt x="0" y="554"/>
                  </a:lnTo>
                  <a:cubicBezTo>
                    <a:pt x="0" y="865"/>
                    <a:pt x="138" y="1141"/>
                    <a:pt x="138" y="1590"/>
                  </a:cubicBezTo>
                  <a:cubicBezTo>
                    <a:pt x="277" y="1867"/>
                    <a:pt x="277" y="2144"/>
                    <a:pt x="415" y="2455"/>
                  </a:cubicBezTo>
                  <a:cubicBezTo>
                    <a:pt x="415" y="2593"/>
                    <a:pt x="415" y="2869"/>
                    <a:pt x="588" y="3008"/>
                  </a:cubicBezTo>
                  <a:lnTo>
                    <a:pt x="726" y="3008"/>
                  </a:lnTo>
                  <a:cubicBezTo>
                    <a:pt x="864" y="3008"/>
                    <a:pt x="864" y="3146"/>
                    <a:pt x="1003" y="3146"/>
                  </a:cubicBezTo>
                  <a:lnTo>
                    <a:pt x="1003" y="3595"/>
                  </a:lnTo>
                  <a:cubicBezTo>
                    <a:pt x="1003" y="3595"/>
                    <a:pt x="1003" y="3734"/>
                    <a:pt x="864" y="3872"/>
                  </a:cubicBezTo>
                  <a:lnTo>
                    <a:pt x="1279" y="3872"/>
                  </a:lnTo>
                  <a:cubicBezTo>
                    <a:pt x="1452" y="3872"/>
                    <a:pt x="1452" y="3734"/>
                    <a:pt x="1590" y="3734"/>
                  </a:cubicBezTo>
                  <a:lnTo>
                    <a:pt x="1590" y="3595"/>
                  </a:lnTo>
                  <a:lnTo>
                    <a:pt x="1590" y="3319"/>
                  </a:lnTo>
                  <a:cubicBezTo>
                    <a:pt x="1141" y="2455"/>
                    <a:pt x="1003" y="1279"/>
                    <a:pt x="864" y="277"/>
                  </a:cubicBezTo>
                  <a:cubicBezTo>
                    <a:pt x="864" y="139"/>
                    <a:pt x="726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2682298" y="2594009"/>
              <a:ext cx="36656" cy="113633"/>
            </a:xfrm>
            <a:custGeom>
              <a:avLst/>
              <a:gdLst/>
              <a:ahLst/>
              <a:cxnLst/>
              <a:rect l="l" t="t" r="r" b="b"/>
              <a:pathLst>
                <a:path w="2041" h="6327" extrusionOk="0">
                  <a:moveTo>
                    <a:pt x="450" y="1"/>
                  </a:moveTo>
                  <a:cubicBezTo>
                    <a:pt x="312" y="1"/>
                    <a:pt x="139" y="139"/>
                    <a:pt x="1" y="277"/>
                  </a:cubicBezTo>
                  <a:lnTo>
                    <a:pt x="1" y="450"/>
                  </a:lnTo>
                  <a:cubicBezTo>
                    <a:pt x="139" y="2178"/>
                    <a:pt x="588" y="3907"/>
                    <a:pt x="1003" y="5635"/>
                  </a:cubicBezTo>
                  <a:cubicBezTo>
                    <a:pt x="1003" y="5773"/>
                    <a:pt x="1003" y="5911"/>
                    <a:pt x="1176" y="6050"/>
                  </a:cubicBezTo>
                  <a:cubicBezTo>
                    <a:pt x="1176" y="6188"/>
                    <a:pt x="1453" y="6326"/>
                    <a:pt x="1591" y="6326"/>
                  </a:cubicBezTo>
                  <a:cubicBezTo>
                    <a:pt x="1867" y="6188"/>
                    <a:pt x="2040" y="6050"/>
                    <a:pt x="2040" y="5773"/>
                  </a:cubicBezTo>
                  <a:cubicBezTo>
                    <a:pt x="1867" y="5635"/>
                    <a:pt x="1867" y="5635"/>
                    <a:pt x="1867" y="5462"/>
                  </a:cubicBezTo>
                  <a:cubicBezTo>
                    <a:pt x="1453" y="4183"/>
                    <a:pt x="1176" y="2870"/>
                    <a:pt x="1003" y="1591"/>
                  </a:cubicBezTo>
                  <a:lnTo>
                    <a:pt x="1003" y="727"/>
                  </a:lnTo>
                  <a:cubicBezTo>
                    <a:pt x="865" y="588"/>
                    <a:pt x="865" y="450"/>
                    <a:pt x="865" y="450"/>
                  </a:cubicBezTo>
                  <a:cubicBezTo>
                    <a:pt x="865" y="277"/>
                    <a:pt x="865" y="139"/>
                    <a:pt x="727" y="139"/>
                  </a:cubicBezTo>
                  <a:cubicBezTo>
                    <a:pt x="727" y="1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2708376" y="2607048"/>
              <a:ext cx="31053" cy="83622"/>
            </a:xfrm>
            <a:custGeom>
              <a:avLst/>
              <a:gdLst/>
              <a:ahLst/>
              <a:cxnLst/>
              <a:rect l="l" t="t" r="r" b="b"/>
              <a:pathLst>
                <a:path w="1729" h="4656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cubicBezTo>
                    <a:pt x="1" y="139"/>
                    <a:pt x="1" y="277"/>
                    <a:pt x="1" y="277"/>
                  </a:cubicBezTo>
                  <a:lnTo>
                    <a:pt x="1" y="415"/>
                  </a:lnTo>
                  <a:cubicBezTo>
                    <a:pt x="139" y="1729"/>
                    <a:pt x="415" y="3008"/>
                    <a:pt x="726" y="4321"/>
                  </a:cubicBezTo>
                  <a:lnTo>
                    <a:pt x="865" y="4460"/>
                  </a:lnTo>
                  <a:cubicBezTo>
                    <a:pt x="865" y="4557"/>
                    <a:pt x="1003" y="4655"/>
                    <a:pt x="1133" y="4655"/>
                  </a:cubicBezTo>
                  <a:cubicBezTo>
                    <a:pt x="1187" y="4655"/>
                    <a:pt x="1239" y="4638"/>
                    <a:pt x="1279" y="4598"/>
                  </a:cubicBezTo>
                  <a:cubicBezTo>
                    <a:pt x="1591" y="4598"/>
                    <a:pt x="1729" y="4321"/>
                    <a:pt x="1591" y="4045"/>
                  </a:cubicBezTo>
                  <a:cubicBezTo>
                    <a:pt x="1591" y="3872"/>
                    <a:pt x="1591" y="3734"/>
                    <a:pt x="1452" y="3734"/>
                  </a:cubicBezTo>
                  <a:cubicBezTo>
                    <a:pt x="1279" y="2870"/>
                    <a:pt x="1141" y="2144"/>
                    <a:pt x="1003" y="1280"/>
                  </a:cubicBezTo>
                  <a:cubicBezTo>
                    <a:pt x="1003" y="1003"/>
                    <a:pt x="865" y="865"/>
                    <a:pt x="865" y="588"/>
                  </a:cubicBezTo>
                  <a:lnTo>
                    <a:pt x="865" y="415"/>
                  </a:lnTo>
                  <a:cubicBezTo>
                    <a:pt x="865" y="277"/>
                    <a:pt x="865" y="277"/>
                    <a:pt x="726" y="139"/>
                  </a:cubicBezTo>
                  <a:cubicBezTo>
                    <a:pt x="588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2260795" y="2692107"/>
              <a:ext cx="26078" cy="59609"/>
            </a:xfrm>
            <a:custGeom>
              <a:avLst/>
              <a:gdLst/>
              <a:ahLst/>
              <a:cxnLst/>
              <a:rect l="l" t="t" r="r" b="b"/>
              <a:pathLst>
                <a:path w="1452" h="3319" extrusionOk="0">
                  <a:moveTo>
                    <a:pt x="1002" y="0"/>
                  </a:moveTo>
                  <a:cubicBezTo>
                    <a:pt x="726" y="0"/>
                    <a:pt x="588" y="173"/>
                    <a:pt x="588" y="449"/>
                  </a:cubicBezTo>
                  <a:cubicBezTo>
                    <a:pt x="449" y="588"/>
                    <a:pt x="449" y="726"/>
                    <a:pt x="449" y="864"/>
                  </a:cubicBezTo>
                  <a:cubicBezTo>
                    <a:pt x="277" y="1314"/>
                    <a:pt x="138" y="1901"/>
                    <a:pt x="138" y="2316"/>
                  </a:cubicBezTo>
                  <a:cubicBezTo>
                    <a:pt x="0" y="2454"/>
                    <a:pt x="0" y="2592"/>
                    <a:pt x="0" y="2765"/>
                  </a:cubicBezTo>
                  <a:cubicBezTo>
                    <a:pt x="0" y="2904"/>
                    <a:pt x="138" y="3180"/>
                    <a:pt x="277" y="3318"/>
                  </a:cubicBezTo>
                  <a:cubicBezTo>
                    <a:pt x="588" y="3318"/>
                    <a:pt x="864" y="3180"/>
                    <a:pt x="864" y="2904"/>
                  </a:cubicBezTo>
                  <a:lnTo>
                    <a:pt x="864" y="2765"/>
                  </a:lnTo>
                  <a:cubicBezTo>
                    <a:pt x="1002" y="2316"/>
                    <a:pt x="1002" y="2039"/>
                    <a:pt x="1141" y="1590"/>
                  </a:cubicBezTo>
                  <a:cubicBezTo>
                    <a:pt x="1141" y="1314"/>
                    <a:pt x="1314" y="864"/>
                    <a:pt x="1452" y="588"/>
                  </a:cubicBezTo>
                  <a:cubicBezTo>
                    <a:pt x="1452" y="449"/>
                    <a:pt x="1314" y="173"/>
                    <a:pt x="1002" y="173"/>
                  </a:cubicBezTo>
                  <a:lnTo>
                    <a:pt x="10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2641331" y="2674093"/>
              <a:ext cx="38506" cy="69272"/>
            </a:xfrm>
            <a:custGeom>
              <a:avLst/>
              <a:gdLst/>
              <a:ahLst/>
              <a:cxnLst/>
              <a:rect l="l" t="t" r="r" b="b"/>
              <a:pathLst>
                <a:path w="2144" h="3857" extrusionOk="0">
                  <a:moveTo>
                    <a:pt x="1556" y="1"/>
                  </a:moveTo>
                  <a:cubicBezTo>
                    <a:pt x="1418" y="139"/>
                    <a:pt x="1418" y="139"/>
                    <a:pt x="1279" y="312"/>
                  </a:cubicBezTo>
                  <a:lnTo>
                    <a:pt x="1279" y="450"/>
                  </a:lnTo>
                  <a:cubicBezTo>
                    <a:pt x="1003" y="1003"/>
                    <a:pt x="692" y="1591"/>
                    <a:pt x="415" y="2178"/>
                  </a:cubicBezTo>
                  <a:cubicBezTo>
                    <a:pt x="277" y="2455"/>
                    <a:pt x="139" y="2904"/>
                    <a:pt x="0" y="3181"/>
                  </a:cubicBezTo>
                  <a:lnTo>
                    <a:pt x="0" y="3457"/>
                  </a:lnTo>
                  <a:cubicBezTo>
                    <a:pt x="0" y="3595"/>
                    <a:pt x="0" y="3768"/>
                    <a:pt x="139" y="3768"/>
                  </a:cubicBezTo>
                  <a:cubicBezTo>
                    <a:pt x="249" y="3824"/>
                    <a:pt x="360" y="3857"/>
                    <a:pt x="453" y="3857"/>
                  </a:cubicBezTo>
                  <a:cubicBezTo>
                    <a:pt x="592" y="3857"/>
                    <a:pt x="692" y="3782"/>
                    <a:pt x="692" y="3595"/>
                  </a:cubicBezTo>
                  <a:cubicBezTo>
                    <a:pt x="865" y="3457"/>
                    <a:pt x="1003" y="3181"/>
                    <a:pt x="1003" y="3042"/>
                  </a:cubicBezTo>
                  <a:cubicBezTo>
                    <a:pt x="1418" y="2317"/>
                    <a:pt x="1729" y="1729"/>
                    <a:pt x="2005" y="1003"/>
                  </a:cubicBezTo>
                  <a:lnTo>
                    <a:pt x="2005" y="865"/>
                  </a:lnTo>
                  <a:cubicBezTo>
                    <a:pt x="2144" y="727"/>
                    <a:pt x="2144" y="588"/>
                    <a:pt x="2144" y="588"/>
                  </a:cubicBezTo>
                  <a:lnTo>
                    <a:pt x="2144" y="139"/>
                  </a:lnTo>
                  <a:cubicBezTo>
                    <a:pt x="2005" y="139"/>
                    <a:pt x="2005" y="1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2708376" y="2148907"/>
              <a:ext cx="15535" cy="72648"/>
            </a:xfrm>
            <a:custGeom>
              <a:avLst/>
              <a:gdLst/>
              <a:ahLst/>
              <a:cxnLst/>
              <a:rect l="l" t="t" r="r" b="b"/>
              <a:pathLst>
                <a:path w="865" h="4045" extrusionOk="0">
                  <a:moveTo>
                    <a:pt x="588" y="1"/>
                  </a:moveTo>
                  <a:cubicBezTo>
                    <a:pt x="415" y="1"/>
                    <a:pt x="277" y="173"/>
                    <a:pt x="277" y="312"/>
                  </a:cubicBezTo>
                  <a:cubicBezTo>
                    <a:pt x="139" y="727"/>
                    <a:pt x="139" y="1038"/>
                    <a:pt x="139" y="1452"/>
                  </a:cubicBezTo>
                  <a:cubicBezTo>
                    <a:pt x="1" y="2178"/>
                    <a:pt x="1" y="2904"/>
                    <a:pt x="1" y="3630"/>
                  </a:cubicBezTo>
                  <a:lnTo>
                    <a:pt x="1" y="3768"/>
                  </a:lnTo>
                  <a:cubicBezTo>
                    <a:pt x="1" y="3907"/>
                    <a:pt x="139" y="4045"/>
                    <a:pt x="277" y="4045"/>
                  </a:cubicBezTo>
                  <a:cubicBezTo>
                    <a:pt x="588" y="4045"/>
                    <a:pt x="588" y="3907"/>
                    <a:pt x="588" y="3768"/>
                  </a:cubicBezTo>
                  <a:cubicBezTo>
                    <a:pt x="588" y="3042"/>
                    <a:pt x="588" y="2317"/>
                    <a:pt x="726" y="1591"/>
                  </a:cubicBezTo>
                  <a:cubicBezTo>
                    <a:pt x="726" y="1176"/>
                    <a:pt x="726" y="865"/>
                    <a:pt x="865" y="450"/>
                  </a:cubicBezTo>
                  <a:cubicBezTo>
                    <a:pt x="865" y="312"/>
                    <a:pt x="865" y="312"/>
                    <a:pt x="726" y="312"/>
                  </a:cubicBezTo>
                  <a:cubicBezTo>
                    <a:pt x="726" y="173"/>
                    <a:pt x="726" y="173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2726372" y="2133389"/>
              <a:ext cx="18032" cy="101205"/>
            </a:xfrm>
            <a:custGeom>
              <a:avLst/>
              <a:gdLst/>
              <a:ahLst/>
              <a:cxnLst/>
              <a:rect l="l" t="t" r="r" b="b"/>
              <a:pathLst>
                <a:path w="1004" h="5635" extrusionOk="0">
                  <a:moveTo>
                    <a:pt x="727" y="1"/>
                  </a:moveTo>
                  <a:cubicBezTo>
                    <a:pt x="589" y="1"/>
                    <a:pt x="450" y="173"/>
                    <a:pt x="277" y="312"/>
                  </a:cubicBezTo>
                  <a:lnTo>
                    <a:pt x="277" y="588"/>
                  </a:lnTo>
                  <a:cubicBezTo>
                    <a:pt x="139" y="1902"/>
                    <a:pt x="1" y="3319"/>
                    <a:pt x="1" y="4771"/>
                  </a:cubicBezTo>
                  <a:lnTo>
                    <a:pt x="1" y="5358"/>
                  </a:lnTo>
                  <a:cubicBezTo>
                    <a:pt x="1" y="5496"/>
                    <a:pt x="139" y="5635"/>
                    <a:pt x="277" y="5635"/>
                  </a:cubicBezTo>
                  <a:cubicBezTo>
                    <a:pt x="450" y="5635"/>
                    <a:pt x="589" y="5496"/>
                    <a:pt x="589" y="5358"/>
                  </a:cubicBezTo>
                  <a:lnTo>
                    <a:pt x="589" y="4909"/>
                  </a:lnTo>
                  <a:lnTo>
                    <a:pt x="589" y="3768"/>
                  </a:lnTo>
                  <a:cubicBezTo>
                    <a:pt x="727" y="2593"/>
                    <a:pt x="865" y="1452"/>
                    <a:pt x="865" y="450"/>
                  </a:cubicBezTo>
                  <a:cubicBezTo>
                    <a:pt x="1003" y="312"/>
                    <a:pt x="1003" y="173"/>
                    <a:pt x="865" y="173"/>
                  </a:cubicBezTo>
                  <a:cubicBezTo>
                    <a:pt x="865" y="1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2749971" y="2120979"/>
              <a:ext cx="15535" cy="116093"/>
            </a:xfrm>
            <a:custGeom>
              <a:avLst/>
              <a:gdLst/>
              <a:ahLst/>
              <a:cxnLst/>
              <a:rect l="l" t="t" r="r" b="b"/>
              <a:pathLst>
                <a:path w="865" h="6464" extrusionOk="0">
                  <a:moveTo>
                    <a:pt x="553" y="0"/>
                  </a:moveTo>
                  <a:cubicBezTo>
                    <a:pt x="415" y="0"/>
                    <a:pt x="277" y="138"/>
                    <a:pt x="277" y="277"/>
                  </a:cubicBezTo>
                  <a:lnTo>
                    <a:pt x="277" y="553"/>
                  </a:lnTo>
                  <a:lnTo>
                    <a:pt x="277" y="2282"/>
                  </a:lnTo>
                  <a:lnTo>
                    <a:pt x="277" y="2420"/>
                  </a:lnTo>
                  <a:cubicBezTo>
                    <a:pt x="139" y="3595"/>
                    <a:pt x="0" y="4736"/>
                    <a:pt x="0" y="5876"/>
                  </a:cubicBezTo>
                  <a:lnTo>
                    <a:pt x="0" y="6187"/>
                  </a:lnTo>
                  <a:cubicBezTo>
                    <a:pt x="0" y="6326"/>
                    <a:pt x="139" y="6464"/>
                    <a:pt x="277" y="6464"/>
                  </a:cubicBezTo>
                  <a:cubicBezTo>
                    <a:pt x="415" y="6464"/>
                    <a:pt x="415" y="6464"/>
                    <a:pt x="553" y="6326"/>
                  </a:cubicBezTo>
                  <a:lnTo>
                    <a:pt x="553" y="6187"/>
                  </a:lnTo>
                  <a:lnTo>
                    <a:pt x="553" y="6049"/>
                  </a:lnTo>
                  <a:lnTo>
                    <a:pt x="553" y="4736"/>
                  </a:lnTo>
                  <a:cubicBezTo>
                    <a:pt x="692" y="3284"/>
                    <a:pt x="865" y="1867"/>
                    <a:pt x="865" y="415"/>
                  </a:cubicBezTo>
                  <a:lnTo>
                    <a:pt x="865" y="277"/>
                  </a:lnTo>
                  <a:cubicBezTo>
                    <a:pt x="865" y="138"/>
                    <a:pt x="69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2770463" y="2125936"/>
              <a:ext cx="13039" cy="121697"/>
            </a:xfrm>
            <a:custGeom>
              <a:avLst/>
              <a:gdLst/>
              <a:ahLst/>
              <a:cxnLst/>
              <a:rect l="l" t="t" r="r" b="b"/>
              <a:pathLst>
                <a:path w="726" h="6776" extrusionOk="0">
                  <a:moveTo>
                    <a:pt x="277" y="1"/>
                  </a:moveTo>
                  <a:lnTo>
                    <a:pt x="138" y="139"/>
                  </a:lnTo>
                  <a:lnTo>
                    <a:pt x="138" y="416"/>
                  </a:lnTo>
                  <a:cubicBezTo>
                    <a:pt x="138" y="2317"/>
                    <a:pt x="0" y="4183"/>
                    <a:pt x="0" y="6050"/>
                  </a:cubicBezTo>
                  <a:lnTo>
                    <a:pt x="0" y="6464"/>
                  </a:lnTo>
                  <a:cubicBezTo>
                    <a:pt x="0" y="6637"/>
                    <a:pt x="138" y="6775"/>
                    <a:pt x="277" y="6775"/>
                  </a:cubicBezTo>
                  <a:cubicBezTo>
                    <a:pt x="277" y="6775"/>
                    <a:pt x="415" y="6775"/>
                    <a:pt x="415" y="6637"/>
                  </a:cubicBezTo>
                  <a:cubicBezTo>
                    <a:pt x="588" y="6637"/>
                    <a:pt x="588" y="6464"/>
                    <a:pt x="588" y="6464"/>
                  </a:cubicBezTo>
                  <a:lnTo>
                    <a:pt x="588" y="6326"/>
                  </a:lnTo>
                  <a:cubicBezTo>
                    <a:pt x="588" y="4321"/>
                    <a:pt x="726" y="2455"/>
                    <a:pt x="726" y="416"/>
                  </a:cubicBezTo>
                  <a:lnTo>
                    <a:pt x="726" y="277"/>
                  </a:lnTo>
                  <a:cubicBezTo>
                    <a:pt x="726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0" name="Google Shape;2220;p15"/>
          <p:cNvSpPr/>
          <p:nvPr/>
        </p:nvSpPr>
        <p:spPr>
          <a:xfrm rot="7742116">
            <a:off x="-1424917" y="-1078790"/>
            <a:ext cx="5314289" cy="284557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1" name="Google Shape;2221;p15"/>
          <p:cNvSpPr/>
          <p:nvPr/>
        </p:nvSpPr>
        <p:spPr>
          <a:xfrm rot="5400000">
            <a:off x="5419995" y="2079008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2" name="Google Shape;2222;p15"/>
          <p:cNvSpPr/>
          <p:nvPr/>
        </p:nvSpPr>
        <p:spPr>
          <a:xfrm rot="5400000">
            <a:off x="5070105" y="2261978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3" name="Google Shape;2223;p15"/>
          <p:cNvSpPr/>
          <p:nvPr/>
        </p:nvSpPr>
        <p:spPr>
          <a:xfrm rot="5400000">
            <a:off x="4452633" y="560547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4" name="Google Shape;2224;p15"/>
          <p:cNvSpPr/>
          <p:nvPr/>
        </p:nvSpPr>
        <p:spPr>
          <a:xfrm rot="5400000" flipH="1">
            <a:off x="3078772" y="130281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5" name="Google Shape;2225;p15"/>
          <p:cNvSpPr/>
          <p:nvPr/>
        </p:nvSpPr>
        <p:spPr>
          <a:xfrm rot="5400000">
            <a:off x="3463295" y="1759908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26" name="Google Shape;2226;p15"/>
          <p:cNvGrpSpPr/>
          <p:nvPr/>
        </p:nvGrpSpPr>
        <p:grpSpPr>
          <a:xfrm>
            <a:off x="2110669" y="265431"/>
            <a:ext cx="595072" cy="641528"/>
            <a:chOff x="7769968" y="3326773"/>
            <a:chExt cx="1079332" cy="1163594"/>
          </a:xfrm>
        </p:grpSpPr>
        <p:sp>
          <p:nvSpPr>
            <p:cNvPr id="2227" name="Google Shape;2227;p15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7" name="Google Shape;2237;p15"/>
          <p:cNvSpPr/>
          <p:nvPr/>
        </p:nvSpPr>
        <p:spPr>
          <a:xfrm>
            <a:off x="1814324" y="1641017"/>
            <a:ext cx="336939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8" name="Google Shape;2238;p15"/>
          <p:cNvSpPr/>
          <p:nvPr/>
        </p:nvSpPr>
        <p:spPr>
          <a:xfrm>
            <a:off x="6097051" y="650400"/>
            <a:ext cx="5557200" cy="555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284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16"/>
          <p:cNvSpPr/>
          <p:nvPr/>
        </p:nvSpPr>
        <p:spPr>
          <a:xfrm>
            <a:off x="1342834" y="2286434"/>
            <a:ext cx="9311599" cy="3254253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1" name="Google Shape;2241;p16"/>
          <p:cNvSpPr/>
          <p:nvPr/>
        </p:nvSpPr>
        <p:spPr>
          <a:xfrm>
            <a:off x="1342834" y="2440234"/>
            <a:ext cx="9506463" cy="3184287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2" name="Google Shape;2242;p16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3" name="Google Shape;2243;p16"/>
          <p:cNvSpPr/>
          <p:nvPr/>
        </p:nvSpPr>
        <p:spPr>
          <a:xfrm rot="-2077004">
            <a:off x="10377257" y="-657065"/>
            <a:ext cx="2350484" cy="2165901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4" name="Google Shape;2244;p16"/>
          <p:cNvSpPr/>
          <p:nvPr/>
        </p:nvSpPr>
        <p:spPr>
          <a:xfrm>
            <a:off x="263270" y="1984767"/>
            <a:ext cx="503737" cy="464212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5" name="Google Shape;2245;p16"/>
          <p:cNvSpPr/>
          <p:nvPr/>
        </p:nvSpPr>
        <p:spPr>
          <a:xfrm>
            <a:off x="11212533" y="2044309"/>
            <a:ext cx="679931" cy="672625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6" name="Google Shape;2246;p16"/>
          <p:cNvSpPr/>
          <p:nvPr/>
        </p:nvSpPr>
        <p:spPr>
          <a:xfrm>
            <a:off x="-658390" y="5917685"/>
            <a:ext cx="2201268" cy="1178692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7" name="Google Shape;2247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48" name="Google Shape;2248;p16"/>
          <p:cNvSpPr txBox="1">
            <a:spLocks noGrp="1"/>
          </p:cNvSpPr>
          <p:nvPr>
            <p:ph type="subTitle" idx="1"/>
          </p:nvPr>
        </p:nvSpPr>
        <p:spPr>
          <a:xfrm>
            <a:off x="1603233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49" name="Google Shape;2249;p16"/>
          <p:cNvSpPr txBox="1">
            <a:spLocks noGrp="1"/>
          </p:cNvSpPr>
          <p:nvPr>
            <p:ph type="title" idx="2"/>
          </p:nvPr>
        </p:nvSpPr>
        <p:spPr>
          <a:xfrm>
            <a:off x="1603233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0" name="Google Shape;2250;p16"/>
          <p:cNvSpPr txBox="1">
            <a:spLocks noGrp="1"/>
          </p:cNvSpPr>
          <p:nvPr>
            <p:ph type="subTitle" idx="3"/>
          </p:nvPr>
        </p:nvSpPr>
        <p:spPr>
          <a:xfrm>
            <a:off x="4805072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51" name="Google Shape;2251;p16"/>
          <p:cNvSpPr txBox="1">
            <a:spLocks noGrp="1"/>
          </p:cNvSpPr>
          <p:nvPr>
            <p:ph type="title" idx="4"/>
          </p:nvPr>
        </p:nvSpPr>
        <p:spPr>
          <a:xfrm>
            <a:off x="4805076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2" name="Google Shape;2252;p16"/>
          <p:cNvSpPr txBox="1">
            <a:spLocks noGrp="1"/>
          </p:cNvSpPr>
          <p:nvPr>
            <p:ph type="subTitle" idx="5"/>
          </p:nvPr>
        </p:nvSpPr>
        <p:spPr>
          <a:xfrm>
            <a:off x="8006912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6403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53" name="Google Shape;2253;p16"/>
          <p:cNvSpPr txBox="1">
            <a:spLocks noGrp="1"/>
          </p:cNvSpPr>
          <p:nvPr>
            <p:ph type="title" idx="6"/>
          </p:nvPr>
        </p:nvSpPr>
        <p:spPr>
          <a:xfrm>
            <a:off x="8006919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254" name="Google Shape;2254;p16"/>
          <p:cNvGrpSpPr/>
          <p:nvPr/>
        </p:nvGrpSpPr>
        <p:grpSpPr>
          <a:xfrm>
            <a:off x="263267" y="865601"/>
            <a:ext cx="12987596" cy="7393935"/>
            <a:chOff x="197450" y="649200"/>
            <a:chExt cx="9740697" cy="5545451"/>
          </a:xfrm>
        </p:grpSpPr>
        <p:sp>
          <p:nvSpPr>
            <p:cNvPr id="2255" name="Google Shape;2255;p16"/>
            <p:cNvSpPr/>
            <p:nvPr/>
          </p:nvSpPr>
          <p:spPr>
            <a:xfrm>
              <a:off x="457200" y="1041257"/>
              <a:ext cx="134999" cy="101788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16"/>
            <p:cNvSpPr/>
            <p:nvPr/>
          </p:nvSpPr>
          <p:spPr>
            <a:xfrm>
              <a:off x="591486" y="1248133"/>
              <a:ext cx="148481" cy="11884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16"/>
            <p:cNvSpPr/>
            <p:nvPr/>
          </p:nvSpPr>
          <p:spPr>
            <a:xfrm>
              <a:off x="768629" y="1391349"/>
              <a:ext cx="165267" cy="141878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16"/>
            <p:cNvSpPr/>
            <p:nvPr/>
          </p:nvSpPr>
          <p:spPr>
            <a:xfrm>
              <a:off x="982557" y="1082686"/>
              <a:ext cx="183570" cy="135449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16"/>
            <p:cNvSpPr/>
            <p:nvPr/>
          </p:nvSpPr>
          <p:spPr>
            <a:xfrm>
              <a:off x="765325" y="995899"/>
              <a:ext cx="170177" cy="151878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1110593" y="1322598"/>
              <a:ext cx="166606" cy="158128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629254" y="811880"/>
              <a:ext cx="99017" cy="8437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775504" y="649200"/>
              <a:ext cx="201963" cy="1476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957200" y="1334206"/>
              <a:ext cx="74017" cy="60716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1039611" y="820987"/>
              <a:ext cx="116428" cy="7964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16"/>
            <p:cNvSpPr/>
            <p:nvPr/>
          </p:nvSpPr>
          <p:spPr>
            <a:xfrm rot="-7617272">
              <a:off x="7951637" y="4352681"/>
              <a:ext cx="1775213" cy="1414796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16"/>
            <p:cNvSpPr/>
            <p:nvPr/>
          </p:nvSpPr>
          <p:spPr>
            <a:xfrm rot="-7617272">
              <a:off x="8569907" y="4596201"/>
              <a:ext cx="212219" cy="57442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16"/>
            <p:cNvSpPr/>
            <p:nvPr/>
          </p:nvSpPr>
          <p:spPr>
            <a:xfrm rot="-7617272">
              <a:off x="8424767" y="4455423"/>
              <a:ext cx="175753" cy="54700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16"/>
            <p:cNvSpPr/>
            <p:nvPr/>
          </p:nvSpPr>
          <p:spPr>
            <a:xfrm rot="-7617272">
              <a:off x="8582980" y="4366644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16"/>
            <p:cNvSpPr/>
            <p:nvPr/>
          </p:nvSpPr>
          <p:spPr>
            <a:xfrm rot="-7617272">
              <a:off x="8440250" y="4279987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16"/>
            <p:cNvSpPr/>
            <p:nvPr/>
          </p:nvSpPr>
          <p:spPr>
            <a:xfrm rot="-7617272">
              <a:off x="8283637" y="4424819"/>
              <a:ext cx="199196" cy="6854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16"/>
            <p:cNvSpPr/>
            <p:nvPr/>
          </p:nvSpPr>
          <p:spPr>
            <a:xfrm rot="-7617272">
              <a:off x="8210866" y="4101533"/>
              <a:ext cx="144633" cy="66216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16"/>
            <p:cNvSpPr/>
            <p:nvPr/>
          </p:nvSpPr>
          <p:spPr>
            <a:xfrm rot="-7617272">
              <a:off x="8485610" y="4058069"/>
              <a:ext cx="134762" cy="5154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16"/>
            <p:cNvSpPr/>
            <p:nvPr/>
          </p:nvSpPr>
          <p:spPr>
            <a:xfrm rot="-7617272">
              <a:off x="8255710" y="3944564"/>
              <a:ext cx="126674" cy="5840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16"/>
            <p:cNvSpPr/>
            <p:nvPr/>
          </p:nvSpPr>
          <p:spPr>
            <a:xfrm rot="-7617272">
              <a:off x="8808025" y="4301835"/>
              <a:ext cx="152721" cy="57853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16"/>
            <p:cNvSpPr/>
            <p:nvPr/>
          </p:nvSpPr>
          <p:spPr>
            <a:xfrm rot="-7617272">
              <a:off x="8854309" y="4586749"/>
              <a:ext cx="165060" cy="596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16"/>
            <p:cNvSpPr/>
            <p:nvPr/>
          </p:nvSpPr>
          <p:spPr>
            <a:xfrm rot="-7617272">
              <a:off x="8656569" y="4127802"/>
              <a:ext cx="162592" cy="70877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16"/>
            <p:cNvSpPr/>
            <p:nvPr/>
          </p:nvSpPr>
          <p:spPr>
            <a:xfrm rot="-7617272">
              <a:off x="8478683" y="3853648"/>
              <a:ext cx="131609" cy="56482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16"/>
            <p:cNvSpPr/>
            <p:nvPr/>
          </p:nvSpPr>
          <p:spPr>
            <a:xfrm rot="-7617272">
              <a:off x="8477290" y="4743107"/>
              <a:ext cx="173148" cy="71151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16"/>
            <p:cNvSpPr/>
            <p:nvPr/>
          </p:nvSpPr>
          <p:spPr>
            <a:xfrm rot="-7617272">
              <a:off x="8705790" y="3887816"/>
              <a:ext cx="127222" cy="63200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16"/>
            <p:cNvSpPr/>
            <p:nvPr/>
          </p:nvSpPr>
          <p:spPr>
            <a:xfrm rot="-7617272">
              <a:off x="8812929" y="4769773"/>
              <a:ext cx="165197" cy="66079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16"/>
            <p:cNvSpPr/>
            <p:nvPr/>
          </p:nvSpPr>
          <p:spPr>
            <a:xfrm rot="-7617272">
              <a:off x="8935557" y="4155571"/>
              <a:ext cx="144633" cy="5840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16"/>
            <p:cNvSpPr/>
            <p:nvPr/>
          </p:nvSpPr>
          <p:spPr>
            <a:xfrm rot="-7617272">
              <a:off x="8982770" y="4496769"/>
              <a:ext cx="162592" cy="57442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16"/>
            <p:cNvSpPr/>
            <p:nvPr/>
          </p:nvSpPr>
          <p:spPr>
            <a:xfrm>
              <a:off x="406238" y="4308311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16"/>
            <p:cNvSpPr/>
            <p:nvPr/>
          </p:nvSpPr>
          <p:spPr>
            <a:xfrm>
              <a:off x="484546" y="4152108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16"/>
            <p:cNvSpPr/>
            <p:nvPr/>
          </p:nvSpPr>
          <p:spPr>
            <a:xfrm>
              <a:off x="701839" y="4218178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16"/>
            <p:cNvSpPr/>
            <p:nvPr/>
          </p:nvSpPr>
          <p:spPr>
            <a:xfrm>
              <a:off x="740734" y="4034800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16"/>
            <p:cNvSpPr/>
            <p:nvPr/>
          </p:nvSpPr>
          <p:spPr>
            <a:xfrm>
              <a:off x="586399" y="440508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16"/>
            <p:cNvSpPr/>
            <p:nvPr/>
          </p:nvSpPr>
          <p:spPr>
            <a:xfrm>
              <a:off x="623427" y="4177416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16"/>
            <p:cNvSpPr/>
            <p:nvPr/>
          </p:nvSpPr>
          <p:spPr>
            <a:xfrm>
              <a:off x="363505" y="4105123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16"/>
            <p:cNvSpPr/>
            <p:nvPr/>
          </p:nvSpPr>
          <p:spPr>
            <a:xfrm>
              <a:off x="197450" y="4275017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16"/>
            <p:cNvSpPr/>
            <p:nvPr/>
          </p:nvSpPr>
          <p:spPr>
            <a:xfrm>
              <a:off x="433931" y="4001402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16"/>
            <p:cNvSpPr/>
            <p:nvPr/>
          </p:nvSpPr>
          <p:spPr>
            <a:xfrm>
              <a:off x="844454" y="423778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16"/>
            <p:cNvSpPr/>
            <p:nvPr/>
          </p:nvSpPr>
          <p:spPr>
            <a:xfrm>
              <a:off x="791453" y="4425619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16"/>
            <p:cNvSpPr/>
            <p:nvPr/>
          </p:nvSpPr>
          <p:spPr>
            <a:xfrm>
              <a:off x="969228" y="4192870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16"/>
            <p:cNvSpPr/>
            <p:nvPr/>
          </p:nvSpPr>
          <p:spPr>
            <a:xfrm>
              <a:off x="980949" y="434534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16"/>
            <p:cNvSpPr/>
            <p:nvPr/>
          </p:nvSpPr>
          <p:spPr>
            <a:xfrm>
              <a:off x="427811" y="4527473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16"/>
            <p:cNvSpPr/>
            <p:nvPr/>
          </p:nvSpPr>
          <p:spPr>
            <a:xfrm>
              <a:off x="646867" y="4572488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16"/>
            <p:cNvSpPr/>
            <p:nvPr/>
          </p:nvSpPr>
          <p:spPr>
            <a:xfrm>
              <a:off x="924629" y="4466900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16"/>
            <p:cNvSpPr/>
            <p:nvPr/>
          </p:nvSpPr>
          <p:spPr>
            <a:xfrm>
              <a:off x="238212" y="4417633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16"/>
            <p:cNvSpPr/>
            <p:nvPr/>
          </p:nvSpPr>
          <p:spPr>
            <a:xfrm>
              <a:off x="572812" y="394280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16"/>
            <p:cNvSpPr/>
            <p:nvPr/>
          </p:nvSpPr>
          <p:spPr>
            <a:xfrm>
              <a:off x="914775" y="405398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16"/>
            <p:cNvSpPr/>
            <p:nvPr/>
          </p:nvSpPr>
          <p:spPr>
            <a:xfrm>
              <a:off x="1086535" y="4261430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16"/>
            <p:cNvSpPr/>
            <p:nvPr/>
          </p:nvSpPr>
          <p:spPr>
            <a:xfrm>
              <a:off x="543251" y="4292857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3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90634" y="158334"/>
            <a:ext cx="1171367" cy="837300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10724091" y="88421"/>
            <a:ext cx="1341699" cy="1168913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89373" y="5584685"/>
            <a:ext cx="1026500" cy="1106633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841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9619055" y="5836979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32896" y="5497263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3617" y="6198233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31617" y="6078809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6605" y="5950460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9315" y="5902966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64428" y="5984917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5509" y="6131521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103376" y="5855657"/>
            <a:ext cx="1255376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619055" y="-685288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32896" y="-756107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101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10856563" y="-1197142"/>
            <a:ext cx="3577780" cy="285139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10520875" y="5587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2438759" y="5911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815287" y="-1197153"/>
            <a:ext cx="3577784" cy="285139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965500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965500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965516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4551995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4551999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4552011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8138488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8138496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8138505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965500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965500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965516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4551995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4551999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4552011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8138488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8138496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8138505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64995" y="121901"/>
            <a:ext cx="1298641" cy="1005131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10580247" y="68313"/>
            <a:ext cx="1556092" cy="1112243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10914025" y="5503794"/>
            <a:ext cx="1176593" cy="1268417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597900" y="5390166"/>
            <a:ext cx="1342440" cy="1588421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66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 userDrawn="1">
  <p:cSld name="Title only 3"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3" name="Google Shape;2463;p20"/>
          <p:cNvGrpSpPr/>
          <p:nvPr/>
        </p:nvGrpSpPr>
        <p:grpSpPr>
          <a:xfrm>
            <a:off x="10761261" y="-507831"/>
            <a:ext cx="2142640" cy="3029052"/>
            <a:chOff x="581498" y="-176424"/>
            <a:chExt cx="494516" cy="699098"/>
          </a:xfrm>
        </p:grpSpPr>
        <p:sp>
          <p:nvSpPr>
            <p:cNvPr id="2464" name="Google Shape;2464;p20"/>
            <p:cNvSpPr/>
            <p:nvPr/>
          </p:nvSpPr>
          <p:spPr>
            <a:xfrm rot="10800000" flipH="1">
              <a:off x="581498" y="-176424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20"/>
            <p:cNvSpPr/>
            <p:nvPr/>
          </p:nvSpPr>
          <p:spPr>
            <a:xfrm rot="10800000" flipH="1">
              <a:off x="614525" y="340224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20"/>
            <p:cNvSpPr/>
            <p:nvPr/>
          </p:nvSpPr>
          <p:spPr>
            <a:xfrm rot="10800000" flipH="1">
              <a:off x="664125" y="257449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20"/>
            <p:cNvSpPr/>
            <p:nvPr/>
          </p:nvSpPr>
          <p:spPr>
            <a:xfrm rot="10800000" flipH="1">
              <a:off x="729600" y="19602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20"/>
            <p:cNvSpPr/>
            <p:nvPr/>
          </p:nvSpPr>
          <p:spPr>
            <a:xfrm rot="10800000" flipH="1">
              <a:off x="808625" y="31244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20"/>
            <p:cNvSpPr/>
            <p:nvPr/>
          </p:nvSpPr>
          <p:spPr>
            <a:xfrm rot="10800000" flipH="1">
              <a:off x="728400" y="338449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20"/>
            <p:cNvSpPr/>
            <p:nvPr/>
          </p:nvSpPr>
          <p:spPr>
            <a:xfrm rot="10800000" flipH="1">
              <a:off x="855950" y="21542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20"/>
            <p:cNvSpPr/>
            <p:nvPr/>
          </p:nvSpPr>
          <p:spPr>
            <a:xfrm rot="10800000" flipH="1">
              <a:off x="678100" y="43139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20"/>
            <p:cNvSpPr/>
            <p:nvPr/>
          </p:nvSpPr>
          <p:spPr>
            <a:xfrm rot="10800000" flipH="1">
              <a:off x="732125" y="46812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20"/>
            <p:cNvSpPr/>
            <p:nvPr/>
          </p:nvSpPr>
          <p:spPr>
            <a:xfrm rot="10800000" flipH="1">
              <a:off x="799275" y="24714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20"/>
            <p:cNvSpPr/>
            <p:nvPr/>
          </p:nvSpPr>
          <p:spPr>
            <a:xfrm rot="10800000" flipH="1">
              <a:off x="829725" y="429774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75" name="Google Shape;2475;p20"/>
          <p:cNvGrpSpPr/>
          <p:nvPr/>
        </p:nvGrpSpPr>
        <p:grpSpPr>
          <a:xfrm>
            <a:off x="-210735" y="-507849"/>
            <a:ext cx="1999552" cy="2595356"/>
            <a:chOff x="6458086" y="2333245"/>
            <a:chExt cx="290250" cy="376750"/>
          </a:xfrm>
        </p:grpSpPr>
        <p:sp>
          <p:nvSpPr>
            <p:cNvPr id="2476" name="Google Shape;2476;p20"/>
            <p:cNvSpPr/>
            <p:nvPr/>
          </p:nvSpPr>
          <p:spPr>
            <a:xfrm rot="10800000" flipH="1">
              <a:off x="6462936" y="2346820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20"/>
            <p:cNvSpPr/>
            <p:nvPr/>
          </p:nvSpPr>
          <p:spPr>
            <a:xfrm rot="10800000" flipH="1">
              <a:off x="6458086" y="233324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20"/>
            <p:cNvSpPr/>
            <p:nvPr/>
          </p:nvSpPr>
          <p:spPr>
            <a:xfrm rot="10800000" flipH="1">
              <a:off x="6587861" y="2552645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20"/>
            <p:cNvSpPr/>
            <p:nvPr/>
          </p:nvSpPr>
          <p:spPr>
            <a:xfrm rot="10800000" flipH="1">
              <a:off x="6510111" y="2454270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20"/>
            <p:cNvSpPr/>
            <p:nvPr/>
          </p:nvSpPr>
          <p:spPr>
            <a:xfrm rot="10800000" flipH="1">
              <a:off x="6582936" y="26341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20"/>
            <p:cNvSpPr/>
            <p:nvPr/>
          </p:nvSpPr>
          <p:spPr>
            <a:xfrm rot="10800000" flipH="1">
              <a:off x="6592786" y="264279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20"/>
            <p:cNvSpPr/>
            <p:nvPr/>
          </p:nvSpPr>
          <p:spPr>
            <a:xfrm rot="10800000" flipH="1">
              <a:off x="6594711" y="263039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20"/>
            <p:cNvSpPr/>
            <p:nvPr/>
          </p:nvSpPr>
          <p:spPr>
            <a:xfrm rot="10800000" flipH="1">
              <a:off x="6669336" y="257697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20"/>
            <p:cNvSpPr/>
            <p:nvPr/>
          </p:nvSpPr>
          <p:spPr>
            <a:xfrm rot="10800000" flipH="1">
              <a:off x="6678611" y="2588770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20"/>
            <p:cNvSpPr/>
            <p:nvPr/>
          </p:nvSpPr>
          <p:spPr>
            <a:xfrm rot="10800000" flipH="1">
              <a:off x="6683086" y="25750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20"/>
            <p:cNvSpPr/>
            <p:nvPr/>
          </p:nvSpPr>
          <p:spPr>
            <a:xfrm rot="10800000" flipH="1">
              <a:off x="6539961" y="2524745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20"/>
            <p:cNvSpPr/>
            <p:nvPr/>
          </p:nvSpPr>
          <p:spPr>
            <a:xfrm rot="10800000" flipH="1">
              <a:off x="6547411" y="253592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20"/>
            <p:cNvSpPr/>
            <p:nvPr/>
          </p:nvSpPr>
          <p:spPr>
            <a:xfrm rot="10800000" flipH="1">
              <a:off x="6599061" y="25009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20"/>
            <p:cNvSpPr/>
            <p:nvPr/>
          </p:nvSpPr>
          <p:spPr>
            <a:xfrm rot="10800000" flipH="1">
              <a:off x="6603986" y="248862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20"/>
            <p:cNvSpPr/>
            <p:nvPr/>
          </p:nvSpPr>
          <p:spPr>
            <a:xfrm rot="10800000" flipH="1">
              <a:off x="6612786" y="249922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20"/>
            <p:cNvSpPr/>
            <p:nvPr/>
          </p:nvSpPr>
          <p:spPr>
            <a:xfrm rot="10800000" flipH="1">
              <a:off x="6487111" y="2474895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20"/>
            <p:cNvSpPr/>
            <p:nvPr/>
          </p:nvSpPr>
          <p:spPr>
            <a:xfrm rot="10800000" flipH="1">
              <a:off x="6489661" y="24630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20"/>
            <p:cNvSpPr/>
            <p:nvPr/>
          </p:nvSpPr>
          <p:spPr>
            <a:xfrm rot="10800000" flipH="1">
              <a:off x="6696661" y="26938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20"/>
            <p:cNvSpPr/>
            <p:nvPr/>
          </p:nvSpPr>
          <p:spPr>
            <a:xfrm rot="10800000" flipH="1">
              <a:off x="6705461" y="268577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5" name="Google Shape;2495;p20"/>
          <p:cNvGrpSpPr/>
          <p:nvPr/>
        </p:nvGrpSpPr>
        <p:grpSpPr>
          <a:xfrm>
            <a:off x="10808452" y="-643760"/>
            <a:ext cx="1614453" cy="2091095"/>
            <a:chOff x="5879975" y="2355513"/>
            <a:chExt cx="234350" cy="303550"/>
          </a:xfrm>
        </p:grpSpPr>
        <p:sp>
          <p:nvSpPr>
            <p:cNvPr id="2496" name="Google Shape;2496;p20"/>
            <p:cNvSpPr/>
            <p:nvPr/>
          </p:nvSpPr>
          <p:spPr>
            <a:xfrm rot="10800000" flipH="1">
              <a:off x="5879975" y="2360538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20"/>
            <p:cNvSpPr/>
            <p:nvPr/>
          </p:nvSpPr>
          <p:spPr>
            <a:xfrm rot="10800000" flipH="1">
              <a:off x="5909075" y="235551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20"/>
            <p:cNvSpPr/>
            <p:nvPr/>
          </p:nvSpPr>
          <p:spPr>
            <a:xfrm rot="10800000" flipH="1">
              <a:off x="5914450" y="2552738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20"/>
            <p:cNvSpPr/>
            <p:nvPr/>
          </p:nvSpPr>
          <p:spPr>
            <a:xfrm rot="10800000" flipH="1">
              <a:off x="5942675" y="250276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20"/>
            <p:cNvSpPr/>
            <p:nvPr/>
          </p:nvSpPr>
          <p:spPr>
            <a:xfrm rot="10800000" flipH="1">
              <a:off x="5999550" y="2459188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20"/>
            <p:cNvSpPr/>
            <p:nvPr/>
          </p:nvSpPr>
          <p:spPr>
            <a:xfrm rot="10800000" flipH="1">
              <a:off x="5999375" y="2555763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20"/>
            <p:cNvSpPr/>
            <p:nvPr/>
          </p:nvSpPr>
          <p:spPr>
            <a:xfrm rot="10800000" flipH="1">
              <a:off x="6003700" y="257441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20"/>
            <p:cNvSpPr/>
            <p:nvPr/>
          </p:nvSpPr>
          <p:spPr>
            <a:xfrm rot="10800000" flipH="1">
              <a:off x="5907300" y="2586213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20"/>
            <p:cNvSpPr/>
            <p:nvPr/>
          </p:nvSpPr>
          <p:spPr>
            <a:xfrm rot="10800000" flipH="1">
              <a:off x="5942675" y="254023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20"/>
            <p:cNvSpPr/>
            <p:nvPr/>
          </p:nvSpPr>
          <p:spPr>
            <a:xfrm rot="10800000" flipH="1">
              <a:off x="5957000" y="253456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20"/>
            <p:cNvSpPr/>
            <p:nvPr/>
          </p:nvSpPr>
          <p:spPr>
            <a:xfrm rot="10800000" flipH="1">
              <a:off x="6069525" y="2461888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20"/>
            <p:cNvSpPr/>
            <p:nvPr/>
          </p:nvSpPr>
          <p:spPr>
            <a:xfrm rot="10800000" flipH="1">
              <a:off x="6040425" y="244501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08" name="Google Shape;2508;p20"/>
          <p:cNvGrpSpPr/>
          <p:nvPr/>
        </p:nvGrpSpPr>
        <p:grpSpPr>
          <a:xfrm>
            <a:off x="1555521" y="93225"/>
            <a:ext cx="1679648" cy="1129385"/>
            <a:chOff x="1229612" y="-123520"/>
            <a:chExt cx="1417663" cy="953229"/>
          </a:xfrm>
        </p:grpSpPr>
        <p:sp>
          <p:nvSpPr>
            <p:cNvPr id="2509" name="Google Shape;2509;p20"/>
            <p:cNvSpPr/>
            <p:nvPr/>
          </p:nvSpPr>
          <p:spPr>
            <a:xfrm rot="10800000" flipH="1">
              <a:off x="1537196" y="52735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20"/>
            <p:cNvSpPr/>
            <p:nvPr/>
          </p:nvSpPr>
          <p:spPr>
            <a:xfrm rot="10800000" flipH="1">
              <a:off x="1819657" y="584483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20"/>
            <p:cNvSpPr/>
            <p:nvPr/>
          </p:nvSpPr>
          <p:spPr>
            <a:xfrm rot="10800000" flipH="1">
              <a:off x="1806650" y="372031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20"/>
            <p:cNvSpPr/>
            <p:nvPr/>
          </p:nvSpPr>
          <p:spPr>
            <a:xfrm rot="10800000" flipH="1">
              <a:off x="1997040" y="448162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20"/>
            <p:cNvSpPr/>
            <p:nvPr/>
          </p:nvSpPr>
          <p:spPr>
            <a:xfrm rot="10800000" flipH="1">
              <a:off x="1923970" y="685481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20"/>
            <p:cNvSpPr/>
            <p:nvPr/>
          </p:nvSpPr>
          <p:spPr>
            <a:xfrm rot="10800000" flipH="1">
              <a:off x="2349511" y="545589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20"/>
            <p:cNvSpPr/>
            <p:nvPr/>
          </p:nvSpPr>
          <p:spPr>
            <a:xfrm rot="10800000" flipH="1">
              <a:off x="2206431" y="252288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20"/>
            <p:cNvSpPr/>
            <p:nvPr/>
          </p:nvSpPr>
          <p:spPr>
            <a:xfrm rot="10800000" flipH="1">
              <a:off x="2491826" y="396388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20"/>
            <p:cNvSpPr/>
            <p:nvPr/>
          </p:nvSpPr>
          <p:spPr>
            <a:xfrm rot="10800000" flipH="1">
              <a:off x="1708458" y="10563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20"/>
            <p:cNvSpPr/>
            <p:nvPr/>
          </p:nvSpPr>
          <p:spPr>
            <a:xfrm rot="10800000" flipH="1">
              <a:off x="1381874" y="263892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20"/>
            <p:cNvSpPr/>
            <p:nvPr/>
          </p:nvSpPr>
          <p:spPr>
            <a:xfrm rot="10800000" flipH="1">
              <a:off x="1974979" y="117752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20"/>
            <p:cNvSpPr/>
            <p:nvPr/>
          </p:nvSpPr>
          <p:spPr>
            <a:xfrm rot="10800000" flipH="1">
              <a:off x="2412634" y="108570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20"/>
            <p:cNvSpPr/>
            <p:nvPr/>
          </p:nvSpPr>
          <p:spPr>
            <a:xfrm rot="10800000" flipH="1">
              <a:off x="1493073" y="742483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20"/>
            <p:cNvSpPr/>
            <p:nvPr/>
          </p:nvSpPr>
          <p:spPr>
            <a:xfrm rot="10800000" flipH="1">
              <a:off x="2212425" y="-8832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20"/>
            <p:cNvSpPr/>
            <p:nvPr/>
          </p:nvSpPr>
          <p:spPr>
            <a:xfrm rot="10800000" flipH="1">
              <a:off x="1229612" y="437960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20"/>
            <p:cNvSpPr/>
            <p:nvPr/>
          </p:nvSpPr>
          <p:spPr>
            <a:xfrm rot="10800000" flipH="1">
              <a:off x="1765588" y="-123520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20"/>
            <p:cNvSpPr/>
            <p:nvPr/>
          </p:nvSpPr>
          <p:spPr>
            <a:xfrm rot="10800000" flipH="1">
              <a:off x="1378813" y="73246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26" name="Google Shape;2526;p20"/>
          <p:cNvSpPr/>
          <p:nvPr/>
        </p:nvSpPr>
        <p:spPr>
          <a:xfrm>
            <a:off x="-658390" y="5917685"/>
            <a:ext cx="2201268" cy="1178692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7" name="Google Shape;2527;p20"/>
          <p:cNvSpPr/>
          <p:nvPr/>
        </p:nvSpPr>
        <p:spPr>
          <a:xfrm rot="1416211">
            <a:off x="10741723" y="5519936"/>
            <a:ext cx="2350496" cy="2165912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153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11860491" y="6365647"/>
            <a:ext cx="95508" cy="72013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11755949" y="6207221"/>
            <a:ext cx="105047" cy="8407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11618748" y="6089601"/>
            <a:ext cx="116921" cy="100377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11454449" y="6312522"/>
            <a:ext cx="129871" cy="9582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11617610" y="6362298"/>
            <a:ext cx="120396" cy="107452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11375867" y="6126743"/>
            <a:ext cx="117869" cy="111875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11764222" y="6540244"/>
            <a:ext cx="70052" cy="59696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11587921" y="6610548"/>
            <a:ext cx="142883" cy="104483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11549892" y="6187450"/>
            <a:ext cx="52365" cy="42956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11461585" y="6537149"/>
            <a:ext cx="82369" cy="56348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474843" y="377607"/>
            <a:ext cx="210085" cy="56864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654624" y="519684"/>
            <a:ext cx="173985" cy="54149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513337" y="610558"/>
            <a:ext cx="158649" cy="5116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654632" y="696342"/>
            <a:ext cx="158649" cy="5116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771128" y="536274"/>
            <a:ext cx="197192" cy="67857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897181" y="858618"/>
            <a:ext cx="143179" cy="65549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634971" y="916166"/>
            <a:ext cx="133407" cy="51028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870567" y="1021743"/>
            <a:ext cx="125400" cy="57815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98018" y="668607"/>
            <a:ext cx="151185" cy="57272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239985" y="384794"/>
            <a:ext cx="163400" cy="59036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438180" y="827998"/>
            <a:ext cx="160957" cy="70164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644950" y="1113645"/>
            <a:ext cx="130285" cy="55915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605207" y="218607"/>
            <a:ext cx="171407" cy="70436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424467" y="1073171"/>
            <a:ext cx="125943" cy="62564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80813" y="197231"/>
            <a:ext cx="163536" cy="65415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79775" y="812858"/>
            <a:ext cx="143179" cy="57815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115258" y="476040"/>
            <a:ext cx="160957" cy="56864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10836263" y="144919"/>
            <a:ext cx="1232467" cy="880933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44271" y="5673577"/>
            <a:ext cx="1093269" cy="107068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857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"/>
          <p:cNvSpPr txBox="1">
            <a:spLocks noGrp="1"/>
          </p:cNvSpPr>
          <p:nvPr>
            <p:ph type="title"/>
          </p:nvPr>
        </p:nvSpPr>
        <p:spPr>
          <a:xfrm>
            <a:off x="5986467" y="1921500"/>
            <a:ext cx="4906800" cy="2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63498"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58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391" name="Google Shape;391;p3"/>
          <p:cNvGrpSpPr/>
          <p:nvPr/>
        </p:nvGrpSpPr>
        <p:grpSpPr>
          <a:xfrm>
            <a:off x="395383" y="166916"/>
            <a:ext cx="2069048" cy="1391107"/>
            <a:chOff x="423128" y="-50505"/>
            <a:chExt cx="1593210" cy="1071181"/>
          </a:xfrm>
        </p:grpSpPr>
        <p:sp>
          <p:nvSpPr>
            <p:cNvPr id="392" name="Google Shape;392;p3"/>
            <p:cNvSpPr/>
            <p:nvPr/>
          </p:nvSpPr>
          <p:spPr>
            <a:xfrm>
              <a:off x="768812" y="210058"/>
              <a:ext cx="292735" cy="79228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086130" y="149739"/>
              <a:ext cx="242433" cy="7544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1071569" y="392527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1285447" y="307060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1203375" y="17189"/>
              <a:ext cx="274770" cy="94544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81622" y="177535"/>
              <a:ext cx="199506" cy="91329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520693" y="527158"/>
              <a:ext cx="185890" cy="7109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841604" y="355844"/>
              <a:ext cx="174733" cy="8055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961321" y="683344"/>
              <a:ext cx="210663" cy="79795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94268" y="502954"/>
              <a:ext cx="227682" cy="82253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1260674" y="651766"/>
              <a:ext cx="224279" cy="97758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1752536" y="681831"/>
              <a:ext cx="181541" cy="77904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719266" y="-50505"/>
              <a:ext cx="238840" cy="9813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527690" y="893987"/>
              <a:ext cx="175489" cy="87169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423128" y="298551"/>
              <a:ext cx="227872" cy="9114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025427" y="940125"/>
              <a:ext cx="199506" cy="8055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90864" y="720216"/>
              <a:ext cx="224279" cy="79228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9" name="Google Shape;409;p3"/>
          <p:cNvGrpSpPr/>
          <p:nvPr/>
        </p:nvGrpSpPr>
        <p:grpSpPr>
          <a:xfrm>
            <a:off x="9937111" y="146451"/>
            <a:ext cx="2033421" cy="1453316"/>
            <a:chOff x="3287500" y="1126625"/>
            <a:chExt cx="222800" cy="159250"/>
          </a:xfrm>
        </p:grpSpPr>
        <p:sp>
          <p:nvSpPr>
            <p:cNvPr id="410" name="Google Shape;410;p3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1" name="Google Shape;431;p3"/>
          <p:cNvSpPr/>
          <p:nvPr/>
        </p:nvSpPr>
        <p:spPr>
          <a:xfrm rot="1800004">
            <a:off x="-1571500" y="5532014"/>
            <a:ext cx="3386139" cy="1393821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060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2344267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2344267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2344283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6759233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6759229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6759239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617067" y="4196674"/>
            <a:ext cx="2142640" cy="3029052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36068" y="5466326"/>
            <a:ext cx="1614453" cy="2091095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10485705" y="5517034"/>
            <a:ext cx="2418199" cy="1604863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10756985" y="4703121"/>
            <a:ext cx="1999552" cy="2595356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9800849" y="-271495"/>
            <a:ext cx="2497300" cy="2438687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50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" name="Google Shape;2736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7" name="Google Shape;2737;p23"/>
          <p:cNvSpPr txBox="1">
            <a:spLocks noGrp="1"/>
          </p:cNvSpPr>
          <p:nvPr>
            <p:ph type="subTitle" idx="1"/>
          </p:nvPr>
        </p:nvSpPr>
        <p:spPr>
          <a:xfrm>
            <a:off x="3113500" y="4903800"/>
            <a:ext cx="25612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38" name="Google Shape;2738;p23"/>
          <p:cNvSpPr txBox="1">
            <a:spLocks noGrp="1"/>
          </p:cNvSpPr>
          <p:nvPr>
            <p:ph type="title" idx="2"/>
          </p:nvPr>
        </p:nvSpPr>
        <p:spPr>
          <a:xfrm>
            <a:off x="3295500" y="4601333"/>
            <a:ext cx="2197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39" name="Google Shape;2739;p23"/>
          <p:cNvSpPr txBox="1">
            <a:spLocks noGrp="1"/>
          </p:cNvSpPr>
          <p:nvPr>
            <p:ph type="subTitle" idx="3"/>
          </p:nvPr>
        </p:nvSpPr>
        <p:spPr>
          <a:xfrm>
            <a:off x="6313168" y="4903800"/>
            <a:ext cx="25612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40" name="Google Shape;2740;p23"/>
          <p:cNvSpPr txBox="1">
            <a:spLocks noGrp="1"/>
          </p:cNvSpPr>
          <p:nvPr>
            <p:ph type="title" idx="4"/>
          </p:nvPr>
        </p:nvSpPr>
        <p:spPr>
          <a:xfrm>
            <a:off x="6495168" y="4601333"/>
            <a:ext cx="2197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41" name="Google Shape;2741;p23"/>
          <p:cNvSpPr/>
          <p:nvPr/>
        </p:nvSpPr>
        <p:spPr>
          <a:xfrm rot="9234458">
            <a:off x="-489893" y="-419058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42" name="Google Shape;2742;p23"/>
          <p:cNvGrpSpPr/>
          <p:nvPr/>
        </p:nvGrpSpPr>
        <p:grpSpPr>
          <a:xfrm rot="10800000" flipH="1">
            <a:off x="-12" y="-449291"/>
            <a:ext cx="1515987" cy="1968008"/>
            <a:chOff x="4468500" y="3085500"/>
            <a:chExt cx="219925" cy="285500"/>
          </a:xfrm>
        </p:grpSpPr>
        <p:sp>
          <p:nvSpPr>
            <p:cNvPr id="2743" name="Google Shape;2743;p23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23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23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23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23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23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23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23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23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23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23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23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23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23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23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23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23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60" name="Google Shape;2760;p23"/>
          <p:cNvGrpSpPr/>
          <p:nvPr/>
        </p:nvGrpSpPr>
        <p:grpSpPr>
          <a:xfrm rot="10800000" flipH="1">
            <a:off x="9623549" y="-2340507"/>
            <a:ext cx="4262611" cy="4379161"/>
            <a:chOff x="7217662" y="3775244"/>
            <a:chExt cx="3196958" cy="3284371"/>
          </a:xfrm>
        </p:grpSpPr>
        <p:sp>
          <p:nvSpPr>
            <p:cNvPr id="2761" name="Google Shape;2761;p23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62" name="Google Shape;2762;p23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2763" name="Google Shape;2763;p2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2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2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6" name="Google Shape;2766;p2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7" name="Google Shape;2767;p2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2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2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2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2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3" name="Google Shape;2783;p2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784" name="Google Shape;2784;p23"/>
          <p:cNvGrpSpPr/>
          <p:nvPr/>
        </p:nvGrpSpPr>
        <p:grpSpPr>
          <a:xfrm rot="10800000" flipH="1">
            <a:off x="10742185" y="-320033"/>
            <a:ext cx="1821087" cy="2358676"/>
            <a:chOff x="4291200" y="3137775"/>
            <a:chExt cx="177600" cy="230025"/>
          </a:xfrm>
        </p:grpSpPr>
        <p:sp>
          <p:nvSpPr>
            <p:cNvPr id="2785" name="Google Shape;2785;p23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23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23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23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23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23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23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23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23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23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23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23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7" name="Google Shape;2797;p23"/>
          <p:cNvSpPr/>
          <p:nvPr/>
        </p:nvSpPr>
        <p:spPr>
          <a:xfrm rot="-4452864">
            <a:off x="10520875" y="5587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8" name="Google Shape;2798;p23"/>
          <p:cNvSpPr/>
          <p:nvPr/>
        </p:nvSpPr>
        <p:spPr>
          <a:xfrm rot="-4452864">
            <a:off x="-2438759" y="5911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2340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24"/>
          <p:cNvSpPr txBox="1">
            <a:spLocks noGrp="1"/>
          </p:cNvSpPr>
          <p:nvPr>
            <p:ph type="title" hasCustomPrompt="1"/>
          </p:nvPr>
        </p:nvSpPr>
        <p:spPr>
          <a:xfrm>
            <a:off x="2725067" y="4529833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1" name="Google Shape;2801;p24"/>
          <p:cNvSpPr txBox="1">
            <a:spLocks noGrp="1"/>
          </p:cNvSpPr>
          <p:nvPr>
            <p:ph type="subTitle" idx="1"/>
          </p:nvPr>
        </p:nvSpPr>
        <p:spPr>
          <a:xfrm>
            <a:off x="2725067" y="5638633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2" name="Google Shape;2802;p24"/>
          <p:cNvSpPr txBox="1">
            <a:spLocks noGrp="1"/>
          </p:cNvSpPr>
          <p:nvPr>
            <p:ph type="title" idx="2" hasCustomPrompt="1"/>
          </p:nvPr>
        </p:nvSpPr>
        <p:spPr>
          <a:xfrm>
            <a:off x="2725067" y="2686700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3" name="Google Shape;2803;p24"/>
          <p:cNvSpPr txBox="1">
            <a:spLocks noGrp="1"/>
          </p:cNvSpPr>
          <p:nvPr>
            <p:ph type="subTitle" idx="3"/>
          </p:nvPr>
        </p:nvSpPr>
        <p:spPr>
          <a:xfrm>
            <a:off x="2725067" y="3816600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4" name="Google Shape;2804;p24"/>
          <p:cNvSpPr txBox="1">
            <a:spLocks noGrp="1"/>
          </p:cNvSpPr>
          <p:nvPr>
            <p:ph type="title" idx="4" hasCustomPrompt="1"/>
          </p:nvPr>
        </p:nvSpPr>
        <p:spPr>
          <a:xfrm>
            <a:off x="2725067" y="843567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5" name="Google Shape;2805;p24"/>
          <p:cNvSpPr txBox="1">
            <a:spLocks noGrp="1"/>
          </p:cNvSpPr>
          <p:nvPr>
            <p:ph type="subTitle" idx="5"/>
          </p:nvPr>
        </p:nvSpPr>
        <p:spPr>
          <a:xfrm>
            <a:off x="2725067" y="1994567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6" name="Google Shape;2806;p24"/>
          <p:cNvSpPr/>
          <p:nvPr/>
        </p:nvSpPr>
        <p:spPr>
          <a:xfrm rot="2700000">
            <a:off x="-2030059" y="4600713"/>
            <a:ext cx="4383681" cy="234728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07" name="Google Shape;2807;p24"/>
          <p:cNvGrpSpPr/>
          <p:nvPr/>
        </p:nvGrpSpPr>
        <p:grpSpPr>
          <a:xfrm>
            <a:off x="9845345" y="-1681298"/>
            <a:ext cx="3503216" cy="3752972"/>
            <a:chOff x="7135951" y="-1661517"/>
            <a:chExt cx="3753445" cy="4021041"/>
          </a:xfrm>
        </p:grpSpPr>
        <p:sp>
          <p:nvSpPr>
            <p:cNvPr id="2808" name="Google Shape;2808;p24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09" name="Google Shape;2809;p24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810" name="Google Shape;2810;p2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2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2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2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2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2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2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2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2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2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2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2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2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2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2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2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2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7" name="Google Shape;2827;p2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8" name="Google Shape;2828;p2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9" name="Google Shape;2829;p2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0" name="Google Shape;2830;p2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31" name="Google Shape;2831;p24"/>
          <p:cNvGrpSpPr/>
          <p:nvPr/>
        </p:nvGrpSpPr>
        <p:grpSpPr>
          <a:xfrm>
            <a:off x="545606" y="5323488"/>
            <a:ext cx="935191" cy="697157"/>
            <a:chOff x="2634075" y="475000"/>
            <a:chExt cx="193200" cy="144025"/>
          </a:xfrm>
        </p:grpSpPr>
        <p:sp>
          <p:nvSpPr>
            <p:cNvPr id="2832" name="Google Shape;2832;p24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24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24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24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24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24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24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24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24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24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24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24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24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24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24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24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48" name="Google Shape;2848;p24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9" name="Google Shape;2849;p24"/>
          <p:cNvSpPr/>
          <p:nvPr/>
        </p:nvSpPr>
        <p:spPr>
          <a:xfrm>
            <a:off x="609601" y="1388343"/>
            <a:ext cx="179999" cy="135717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0" name="Google Shape;2850;p24"/>
          <p:cNvSpPr/>
          <p:nvPr/>
        </p:nvSpPr>
        <p:spPr>
          <a:xfrm>
            <a:off x="788649" y="1664177"/>
            <a:ext cx="197975" cy="158456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1" name="Google Shape;2851;p24"/>
          <p:cNvSpPr/>
          <p:nvPr/>
        </p:nvSpPr>
        <p:spPr>
          <a:xfrm>
            <a:off x="1024839" y="1855132"/>
            <a:ext cx="220356" cy="189171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2" name="Google Shape;2852;p24"/>
          <p:cNvSpPr/>
          <p:nvPr/>
        </p:nvSpPr>
        <p:spPr>
          <a:xfrm>
            <a:off x="1310076" y="1443582"/>
            <a:ext cx="244760" cy="18059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3" name="Google Shape;2853;p24"/>
          <p:cNvSpPr/>
          <p:nvPr/>
        </p:nvSpPr>
        <p:spPr>
          <a:xfrm>
            <a:off x="1020434" y="1327865"/>
            <a:ext cx="226903" cy="202504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4" name="Google Shape;2854;p24"/>
          <p:cNvSpPr/>
          <p:nvPr/>
        </p:nvSpPr>
        <p:spPr>
          <a:xfrm>
            <a:off x="1480791" y="1763464"/>
            <a:ext cx="222141" cy="210837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5" name="Google Shape;2855;p24"/>
          <p:cNvSpPr/>
          <p:nvPr/>
        </p:nvSpPr>
        <p:spPr>
          <a:xfrm>
            <a:off x="839006" y="1082507"/>
            <a:ext cx="132023" cy="112503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6" name="Google Shape;2856;p24"/>
          <p:cNvSpPr/>
          <p:nvPr/>
        </p:nvSpPr>
        <p:spPr>
          <a:xfrm>
            <a:off x="1034006" y="865600"/>
            <a:ext cx="269284" cy="196909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7" name="Google Shape;2857;p24"/>
          <p:cNvSpPr/>
          <p:nvPr/>
        </p:nvSpPr>
        <p:spPr>
          <a:xfrm>
            <a:off x="1276268" y="1778941"/>
            <a:ext cx="98689" cy="80955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8" name="Google Shape;2858;p24"/>
          <p:cNvSpPr/>
          <p:nvPr/>
        </p:nvSpPr>
        <p:spPr>
          <a:xfrm>
            <a:off x="1386148" y="1094649"/>
            <a:ext cx="155237" cy="106192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9" name="Google Shape;2859;p24"/>
          <p:cNvSpPr/>
          <p:nvPr/>
        </p:nvSpPr>
        <p:spPr>
          <a:xfrm rot="-7617272">
            <a:off x="10602183" y="5803575"/>
            <a:ext cx="2366951" cy="188639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0" name="Google Shape;2860;p24"/>
          <p:cNvSpPr/>
          <p:nvPr/>
        </p:nvSpPr>
        <p:spPr>
          <a:xfrm rot="-7617272">
            <a:off x="11426543" y="6128268"/>
            <a:ext cx="282959" cy="76589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1" name="Google Shape;2861;p24"/>
          <p:cNvSpPr/>
          <p:nvPr/>
        </p:nvSpPr>
        <p:spPr>
          <a:xfrm rot="-7617272">
            <a:off x="11233024" y="5940564"/>
            <a:ext cx="234337" cy="72933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2" name="Google Shape;2862;p24"/>
          <p:cNvSpPr/>
          <p:nvPr/>
        </p:nvSpPr>
        <p:spPr>
          <a:xfrm rot="-7617272">
            <a:off x="11443974" y="5822192"/>
            <a:ext cx="213681" cy="6891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3" name="Google Shape;2863;p24"/>
          <p:cNvSpPr/>
          <p:nvPr/>
        </p:nvSpPr>
        <p:spPr>
          <a:xfrm rot="-7617272">
            <a:off x="11253668" y="5706649"/>
            <a:ext cx="213681" cy="6891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4" name="Google Shape;2864;p24"/>
          <p:cNvSpPr/>
          <p:nvPr/>
        </p:nvSpPr>
        <p:spPr>
          <a:xfrm rot="-7617272">
            <a:off x="11044849" y="5899759"/>
            <a:ext cx="265595" cy="91395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24"/>
          <p:cNvSpPr/>
          <p:nvPr/>
        </p:nvSpPr>
        <p:spPr>
          <a:xfrm rot="-7617272">
            <a:off x="10947822" y="5468711"/>
            <a:ext cx="192844" cy="88288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6" name="Google Shape;2866;p24"/>
          <p:cNvSpPr/>
          <p:nvPr/>
        </p:nvSpPr>
        <p:spPr>
          <a:xfrm rot="-7617272">
            <a:off x="11314147" y="5410760"/>
            <a:ext cx="179683" cy="68729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7" name="Google Shape;2867;p24"/>
          <p:cNvSpPr/>
          <p:nvPr/>
        </p:nvSpPr>
        <p:spPr>
          <a:xfrm rot="-7617272">
            <a:off x="11007613" y="5259419"/>
            <a:ext cx="168899" cy="77868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8" name="Google Shape;2868;p24"/>
          <p:cNvSpPr/>
          <p:nvPr/>
        </p:nvSpPr>
        <p:spPr>
          <a:xfrm rot="-7617272">
            <a:off x="11744034" y="5735781"/>
            <a:ext cx="203628" cy="77137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9" name="Google Shape;2869;p24"/>
          <p:cNvSpPr/>
          <p:nvPr/>
        </p:nvSpPr>
        <p:spPr>
          <a:xfrm rot="-7617272">
            <a:off x="11805745" y="6115666"/>
            <a:ext cx="220080" cy="79513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0" name="Google Shape;2870;p24"/>
          <p:cNvSpPr/>
          <p:nvPr/>
        </p:nvSpPr>
        <p:spPr>
          <a:xfrm rot="-7617272">
            <a:off x="11542092" y="5503737"/>
            <a:ext cx="216789" cy="9450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1" name="Google Shape;2871;p24"/>
          <p:cNvSpPr/>
          <p:nvPr/>
        </p:nvSpPr>
        <p:spPr>
          <a:xfrm rot="-7617272">
            <a:off x="11304911" y="5138198"/>
            <a:ext cx="175479" cy="75309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2" name="Google Shape;2872;p24"/>
          <p:cNvSpPr/>
          <p:nvPr/>
        </p:nvSpPr>
        <p:spPr>
          <a:xfrm rot="-7617272">
            <a:off x="11303053" y="6324143"/>
            <a:ext cx="230864" cy="94868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3" name="Google Shape;2873;p24"/>
          <p:cNvSpPr/>
          <p:nvPr/>
        </p:nvSpPr>
        <p:spPr>
          <a:xfrm rot="-7617272">
            <a:off x="11607720" y="5183755"/>
            <a:ext cx="169629" cy="84267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4" name="Google Shape;2874;p24"/>
          <p:cNvSpPr/>
          <p:nvPr/>
        </p:nvSpPr>
        <p:spPr>
          <a:xfrm rot="-7617272">
            <a:off x="11750573" y="6359698"/>
            <a:ext cx="220263" cy="88105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5" name="Google Shape;2875;p24"/>
          <p:cNvSpPr/>
          <p:nvPr/>
        </p:nvSpPr>
        <p:spPr>
          <a:xfrm rot="-7617272">
            <a:off x="11914077" y="5540762"/>
            <a:ext cx="192844" cy="77868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6" name="Google Shape;2876;p24"/>
          <p:cNvSpPr/>
          <p:nvPr/>
        </p:nvSpPr>
        <p:spPr>
          <a:xfrm rot="-7617272">
            <a:off x="11977027" y="5995692"/>
            <a:ext cx="216789" cy="76589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77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p25"/>
          <p:cNvSpPr txBox="1">
            <a:spLocks noGrp="1"/>
          </p:cNvSpPr>
          <p:nvPr>
            <p:ph type="subTitle" idx="1"/>
          </p:nvPr>
        </p:nvSpPr>
        <p:spPr>
          <a:xfrm>
            <a:off x="1307967" y="5061556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79" name="Google Shape;2879;p25"/>
          <p:cNvSpPr txBox="1">
            <a:spLocks noGrp="1"/>
          </p:cNvSpPr>
          <p:nvPr>
            <p:ph type="title"/>
          </p:nvPr>
        </p:nvSpPr>
        <p:spPr>
          <a:xfrm>
            <a:off x="1307967" y="4759099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0" name="Google Shape;2880;p25"/>
          <p:cNvSpPr txBox="1">
            <a:spLocks noGrp="1"/>
          </p:cNvSpPr>
          <p:nvPr>
            <p:ph type="title" idx="2" hasCustomPrompt="1"/>
          </p:nvPr>
        </p:nvSpPr>
        <p:spPr>
          <a:xfrm>
            <a:off x="1307979" y="4173084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1" name="Google Shape;2881;p25"/>
          <p:cNvSpPr txBox="1">
            <a:spLocks noGrp="1"/>
          </p:cNvSpPr>
          <p:nvPr>
            <p:ph type="subTitle" idx="3"/>
          </p:nvPr>
        </p:nvSpPr>
        <p:spPr>
          <a:xfrm>
            <a:off x="1307967" y="2843423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2" name="Google Shape;2882;p25"/>
          <p:cNvSpPr txBox="1">
            <a:spLocks noGrp="1"/>
          </p:cNvSpPr>
          <p:nvPr>
            <p:ph type="title" idx="4"/>
          </p:nvPr>
        </p:nvSpPr>
        <p:spPr>
          <a:xfrm>
            <a:off x="1307969" y="2540965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3" name="Google Shape;2883;p25"/>
          <p:cNvSpPr txBox="1">
            <a:spLocks noGrp="1"/>
          </p:cNvSpPr>
          <p:nvPr>
            <p:ph type="title" idx="5" hasCustomPrompt="1"/>
          </p:nvPr>
        </p:nvSpPr>
        <p:spPr>
          <a:xfrm>
            <a:off x="1307979" y="1954951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4" name="Google Shape;2884;p25"/>
          <p:cNvSpPr txBox="1">
            <a:spLocks noGrp="1"/>
          </p:cNvSpPr>
          <p:nvPr>
            <p:ph type="subTitle" idx="6"/>
          </p:nvPr>
        </p:nvSpPr>
        <p:spPr>
          <a:xfrm>
            <a:off x="8600500" y="2843423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5" name="Google Shape;2885;p25"/>
          <p:cNvSpPr txBox="1">
            <a:spLocks noGrp="1"/>
          </p:cNvSpPr>
          <p:nvPr>
            <p:ph type="title" idx="7"/>
          </p:nvPr>
        </p:nvSpPr>
        <p:spPr>
          <a:xfrm>
            <a:off x="8600507" y="2540965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6" name="Google Shape;2886;p25"/>
          <p:cNvSpPr txBox="1">
            <a:spLocks noGrp="1"/>
          </p:cNvSpPr>
          <p:nvPr>
            <p:ph type="title" idx="8" hasCustomPrompt="1"/>
          </p:nvPr>
        </p:nvSpPr>
        <p:spPr>
          <a:xfrm>
            <a:off x="8600513" y="1954951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7" name="Google Shape;2887;p25"/>
          <p:cNvSpPr txBox="1">
            <a:spLocks noGrp="1"/>
          </p:cNvSpPr>
          <p:nvPr>
            <p:ph type="subTitle" idx="9"/>
          </p:nvPr>
        </p:nvSpPr>
        <p:spPr>
          <a:xfrm>
            <a:off x="8600479" y="5061556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2424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8" name="Google Shape;2888;p25"/>
          <p:cNvSpPr txBox="1">
            <a:spLocks noGrp="1"/>
          </p:cNvSpPr>
          <p:nvPr>
            <p:ph type="title" idx="13"/>
          </p:nvPr>
        </p:nvSpPr>
        <p:spPr>
          <a:xfrm>
            <a:off x="8600485" y="4759099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9" name="Google Shape;2889;p25"/>
          <p:cNvSpPr txBox="1">
            <a:spLocks noGrp="1"/>
          </p:cNvSpPr>
          <p:nvPr>
            <p:ph type="title" idx="14" hasCustomPrompt="1"/>
          </p:nvPr>
        </p:nvSpPr>
        <p:spPr>
          <a:xfrm>
            <a:off x="8600492" y="4173084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90" name="Google Shape;2890;p25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1" name="Google Shape;2891;p25"/>
          <p:cNvSpPr/>
          <p:nvPr/>
        </p:nvSpPr>
        <p:spPr>
          <a:xfrm>
            <a:off x="932461" y="38288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2" name="Google Shape;2892;p25"/>
          <p:cNvSpPr/>
          <p:nvPr/>
        </p:nvSpPr>
        <p:spPr>
          <a:xfrm>
            <a:off x="918428" y="54324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3" name="Google Shape;2893;p25"/>
          <p:cNvSpPr/>
          <p:nvPr/>
        </p:nvSpPr>
        <p:spPr>
          <a:xfrm>
            <a:off x="497802" y="57687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4" name="Google Shape;2894;p25"/>
          <p:cNvSpPr/>
          <p:nvPr/>
        </p:nvSpPr>
        <p:spPr>
          <a:xfrm>
            <a:off x="561868" y="56538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5" name="Google Shape;2895;p25"/>
          <p:cNvSpPr/>
          <p:nvPr/>
        </p:nvSpPr>
        <p:spPr>
          <a:xfrm>
            <a:off x="642342" y="57687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6" name="Google Shape;2896;p25"/>
          <p:cNvSpPr/>
          <p:nvPr/>
        </p:nvSpPr>
        <p:spPr>
          <a:xfrm>
            <a:off x="1109578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7" name="Google Shape;2897;p25"/>
          <p:cNvSpPr/>
          <p:nvPr/>
        </p:nvSpPr>
        <p:spPr>
          <a:xfrm>
            <a:off x="642344" y="202873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8" name="Google Shape;2898;p25"/>
          <p:cNvSpPr/>
          <p:nvPr/>
        </p:nvSpPr>
        <p:spPr>
          <a:xfrm>
            <a:off x="744665" y="53800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9" name="Google Shape;2899;p25"/>
          <p:cNvSpPr/>
          <p:nvPr/>
        </p:nvSpPr>
        <p:spPr>
          <a:xfrm>
            <a:off x="361340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0" name="Google Shape;2900;p25"/>
          <p:cNvSpPr/>
          <p:nvPr/>
        </p:nvSpPr>
        <p:spPr>
          <a:xfrm>
            <a:off x="38269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1" name="Google Shape;2901;p25"/>
          <p:cNvSpPr/>
          <p:nvPr/>
        </p:nvSpPr>
        <p:spPr>
          <a:xfrm flipH="1">
            <a:off x="11728756" y="3700207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2" name="Google Shape;2902;p25"/>
          <p:cNvSpPr/>
          <p:nvPr/>
        </p:nvSpPr>
        <p:spPr>
          <a:xfrm flipH="1">
            <a:off x="11468280" y="42574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3" name="Google Shape;2903;p25"/>
          <p:cNvSpPr/>
          <p:nvPr/>
        </p:nvSpPr>
        <p:spPr>
          <a:xfrm flipH="1">
            <a:off x="11667922" y="62770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4" name="Google Shape;2904;p25"/>
          <p:cNvSpPr/>
          <p:nvPr/>
        </p:nvSpPr>
        <p:spPr>
          <a:xfrm flipH="1">
            <a:off x="11603857" y="61622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5" name="Google Shape;2905;p25"/>
          <p:cNvSpPr/>
          <p:nvPr/>
        </p:nvSpPr>
        <p:spPr>
          <a:xfrm flipH="1">
            <a:off x="11523382" y="62770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6" name="Google Shape;2906;p25"/>
          <p:cNvSpPr/>
          <p:nvPr/>
        </p:nvSpPr>
        <p:spPr>
          <a:xfrm flipH="1">
            <a:off x="11491727" y="3249871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7" name="Google Shape;2907;p25"/>
          <p:cNvSpPr/>
          <p:nvPr/>
        </p:nvSpPr>
        <p:spPr>
          <a:xfrm flipH="1">
            <a:off x="11709502" y="4913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8" name="Google Shape;2908;p25"/>
          <p:cNvSpPr/>
          <p:nvPr/>
        </p:nvSpPr>
        <p:spPr>
          <a:xfrm flipH="1">
            <a:off x="1152335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9" name="Google Shape;2909;p25"/>
          <p:cNvSpPr/>
          <p:nvPr/>
        </p:nvSpPr>
        <p:spPr>
          <a:xfrm flipH="1">
            <a:off x="11752217" y="52306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0" name="Google Shape;2910;p25"/>
          <p:cNvSpPr/>
          <p:nvPr/>
        </p:nvSpPr>
        <p:spPr>
          <a:xfrm flipH="1">
            <a:off x="11734910" y="54808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1" name="Google Shape;2911;p25"/>
          <p:cNvSpPr/>
          <p:nvPr/>
        </p:nvSpPr>
        <p:spPr>
          <a:xfrm>
            <a:off x="987547" y="6160174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2" name="Google Shape;2912;p25"/>
          <p:cNvSpPr/>
          <p:nvPr/>
        </p:nvSpPr>
        <p:spPr>
          <a:xfrm>
            <a:off x="921045" y="53062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3" name="Google Shape;2913;p25"/>
          <p:cNvSpPr/>
          <p:nvPr/>
        </p:nvSpPr>
        <p:spPr>
          <a:xfrm>
            <a:off x="697411" y="4257437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4" name="Google Shape;2914;p25"/>
          <p:cNvSpPr/>
          <p:nvPr/>
        </p:nvSpPr>
        <p:spPr>
          <a:xfrm flipH="1">
            <a:off x="11871361" y="5886856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5" name="Google Shape;2915;p25"/>
          <p:cNvSpPr/>
          <p:nvPr/>
        </p:nvSpPr>
        <p:spPr>
          <a:xfrm flipH="1">
            <a:off x="11476569" y="57916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6" name="Google Shape;2916;p25"/>
          <p:cNvSpPr/>
          <p:nvPr/>
        </p:nvSpPr>
        <p:spPr>
          <a:xfrm flipH="1">
            <a:off x="11640182" y="4742871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7" name="Google Shape;2917;p25"/>
          <p:cNvSpPr/>
          <p:nvPr/>
        </p:nvSpPr>
        <p:spPr>
          <a:xfrm>
            <a:off x="10241461" y="279207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8" name="Google Shape;2918;p25"/>
          <p:cNvSpPr/>
          <p:nvPr/>
        </p:nvSpPr>
        <p:spPr>
          <a:xfrm>
            <a:off x="1773469" y="673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9" name="Google Shape;2919;p25"/>
          <p:cNvSpPr/>
          <p:nvPr/>
        </p:nvSpPr>
        <p:spPr>
          <a:xfrm>
            <a:off x="1837534" y="5581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0" name="Google Shape;2920;p25"/>
          <p:cNvSpPr/>
          <p:nvPr/>
        </p:nvSpPr>
        <p:spPr>
          <a:xfrm>
            <a:off x="3001842" y="4444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1" name="Google Shape;2921;p25"/>
          <p:cNvSpPr/>
          <p:nvPr/>
        </p:nvSpPr>
        <p:spPr>
          <a:xfrm>
            <a:off x="9054712" y="634887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9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2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3" name="Google Shape;2923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924" name="Google Shape;2924;p26"/>
          <p:cNvGrpSpPr/>
          <p:nvPr/>
        </p:nvGrpSpPr>
        <p:grpSpPr>
          <a:xfrm>
            <a:off x="11065865" y="267424"/>
            <a:ext cx="839601" cy="905153"/>
            <a:chOff x="8299398" y="200567"/>
            <a:chExt cx="629701" cy="678865"/>
          </a:xfrm>
        </p:grpSpPr>
        <p:sp>
          <p:nvSpPr>
            <p:cNvPr id="2925" name="Google Shape;2925;p26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26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26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26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26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26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26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26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26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26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35" name="Google Shape;2935;p26"/>
          <p:cNvSpPr/>
          <p:nvPr/>
        </p:nvSpPr>
        <p:spPr>
          <a:xfrm rot="2741762" flipH="1">
            <a:off x="880847" y="6232653"/>
            <a:ext cx="223764" cy="60567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6" name="Google Shape;2936;p26"/>
          <p:cNvSpPr/>
          <p:nvPr/>
        </p:nvSpPr>
        <p:spPr>
          <a:xfrm rot="2741762" flipH="1">
            <a:off x="778111" y="6041062"/>
            <a:ext cx="185313" cy="57676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7" name="Google Shape;2937;p26"/>
          <p:cNvSpPr/>
          <p:nvPr/>
        </p:nvSpPr>
        <p:spPr>
          <a:xfrm rot="2741762" flipH="1">
            <a:off x="668075" y="6184993"/>
            <a:ext cx="168980" cy="54496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8" name="Google Shape;2938;p26"/>
          <p:cNvSpPr/>
          <p:nvPr/>
        </p:nvSpPr>
        <p:spPr>
          <a:xfrm rot="2741762" flipH="1">
            <a:off x="600637" y="6022361"/>
            <a:ext cx="168980" cy="54496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9" name="Google Shape;2939;p26"/>
          <p:cNvSpPr/>
          <p:nvPr/>
        </p:nvSpPr>
        <p:spPr>
          <a:xfrm rot="2741762" flipH="1">
            <a:off x="761808" y="5895103"/>
            <a:ext cx="210032" cy="72275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0" name="Google Shape;2940;p26"/>
          <p:cNvSpPr/>
          <p:nvPr/>
        </p:nvSpPr>
        <p:spPr>
          <a:xfrm rot="2741762" flipH="1">
            <a:off x="468481" y="5740074"/>
            <a:ext cx="152500" cy="69817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1" name="Google Shape;2941;p26"/>
          <p:cNvSpPr/>
          <p:nvPr/>
        </p:nvSpPr>
        <p:spPr>
          <a:xfrm rot="2741762" flipH="1">
            <a:off x="377511" y="6020849"/>
            <a:ext cx="142093" cy="5435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2" name="Google Shape;2942;p26"/>
          <p:cNvSpPr/>
          <p:nvPr/>
        </p:nvSpPr>
        <p:spPr>
          <a:xfrm rot="2741762" flipH="1">
            <a:off x="304546" y="5755791"/>
            <a:ext cx="133564" cy="61579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3" name="Google Shape;2943;p26"/>
          <p:cNvSpPr/>
          <p:nvPr/>
        </p:nvSpPr>
        <p:spPr>
          <a:xfrm rot="2741762" flipH="1">
            <a:off x="572268" y="6402453"/>
            <a:ext cx="161029" cy="61000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4" name="Google Shape;2944;p26"/>
          <p:cNvSpPr/>
          <p:nvPr/>
        </p:nvSpPr>
        <p:spPr>
          <a:xfrm rot="2741762" flipH="1">
            <a:off x="855209" y="6501973"/>
            <a:ext cx="174039" cy="62880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5" name="Google Shape;2945;p26"/>
          <p:cNvSpPr/>
          <p:nvPr/>
        </p:nvSpPr>
        <p:spPr>
          <a:xfrm rot="2741762" flipH="1">
            <a:off x="415960" y="6216049"/>
            <a:ext cx="171437" cy="74732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6" name="Google Shape;2946;p26"/>
          <p:cNvSpPr/>
          <p:nvPr/>
        </p:nvSpPr>
        <p:spPr>
          <a:xfrm rot="2741762" flipH="1">
            <a:off x="170072" y="5977024"/>
            <a:ext cx="138768" cy="59555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7" name="Google Shape;2947;p26"/>
          <p:cNvSpPr/>
          <p:nvPr/>
        </p:nvSpPr>
        <p:spPr>
          <a:xfrm rot="2741762" flipH="1">
            <a:off x="1079658" y="6133183"/>
            <a:ext cx="182567" cy="75021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8" name="Google Shape;2948;p26"/>
          <p:cNvSpPr/>
          <p:nvPr/>
        </p:nvSpPr>
        <p:spPr>
          <a:xfrm rot="2741762" flipH="1">
            <a:off x="175454" y="6213892"/>
            <a:ext cx="134143" cy="66637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9" name="Google Shape;2949;p26"/>
          <p:cNvSpPr/>
          <p:nvPr/>
        </p:nvSpPr>
        <p:spPr>
          <a:xfrm rot="2741762" flipH="1">
            <a:off x="1055851" y="6485368"/>
            <a:ext cx="174183" cy="69673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0" name="Google Shape;2950;p26"/>
          <p:cNvSpPr/>
          <p:nvPr/>
        </p:nvSpPr>
        <p:spPr>
          <a:xfrm rot="2741762" flipH="1">
            <a:off x="404602" y="6507465"/>
            <a:ext cx="152500" cy="61579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1" name="Google Shape;2951;p26"/>
          <p:cNvSpPr/>
          <p:nvPr/>
        </p:nvSpPr>
        <p:spPr>
          <a:xfrm rot="2741762" flipH="1">
            <a:off x="741208" y="6621129"/>
            <a:ext cx="171437" cy="60567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2" name="Google Shape;2952;p26"/>
          <p:cNvSpPr/>
          <p:nvPr/>
        </p:nvSpPr>
        <p:spPr>
          <a:xfrm flipH="1">
            <a:off x="11692913" y="6385349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3" name="Google Shape;2953;p26"/>
          <p:cNvSpPr/>
          <p:nvPr/>
        </p:nvSpPr>
        <p:spPr>
          <a:xfrm flipH="1">
            <a:off x="11599011" y="6177078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4" name="Google Shape;2954;p26"/>
          <p:cNvSpPr/>
          <p:nvPr/>
        </p:nvSpPr>
        <p:spPr>
          <a:xfrm flipH="1">
            <a:off x="11317586" y="6265171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5" name="Google Shape;2955;p26"/>
          <p:cNvSpPr/>
          <p:nvPr/>
        </p:nvSpPr>
        <p:spPr>
          <a:xfrm flipH="1">
            <a:off x="11278725" y="6020667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6" name="Google Shape;2956;p26"/>
          <p:cNvSpPr/>
          <p:nvPr/>
        </p:nvSpPr>
        <p:spPr>
          <a:xfrm flipH="1">
            <a:off x="11500270" y="6514378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7" name="Google Shape;2957;p26"/>
          <p:cNvSpPr/>
          <p:nvPr/>
        </p:nvSpPr>
        <p:spPr>
          <a:xfrm flipH="1">
            <a:off x="11437623" y="6210821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8" name="Google Shape;2958;p26"/>
          <p:cNvSpPr/>
          <p:nvPr/>
        </p:nvSpPr>
        <p:spPr>
          <a:xfrm flipH="1">
            <a:off x="11781697" y="6114431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9" name="Google Shape;2959;p26"/>
          <p:cNvSpPr/>
          <p:nvPr/>
        </p:nvSpPr>
        <p:spPr>
          <a:xfrm flipH="1">
            <a:off x="12016379" y="6340956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0" name="Google Shape;2960;p26"/>
          <p:cNvSpPr/>
          <p:nvPr/>
        </p:nvSpPr>
        <p:spPr>
          <a:xfrm flipH="1">
            <a:off x="11654190" y="5976136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1" name="Google Shape;2961;p26"/>
          <p:cNvSpPr/>
          <p:nvPr/>
        </p:nvSpPr>
        <p:spPr>
          <a:xfrm flipH="1">
            <a:off x="11140571" y="6291309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2" name="Google Shape;2962;p26"/>
          <p:cNvSpPr/>
          <p:nvPr/>
        </p:nvSpPr>
        <p:spPr>
          <a:xfrm flipH="1">
            <a:off x="11158687" y="6541759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3" name="Google Shape;2963;p26"/>
          <p:cNvSpPr/>
          <p:nvPr/>
        </p:nvSpPr>
        <p:spPr>
          <a:xfrm flipH="1">
            <a:off x="10981673" y="6231428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4" name="Google Shape;2964;p26"/>
          <p:cNvSpPr/>
          <p:nvPr/>
        </p:nvSpPr>
        <p:spPr>
          <a:xfrm flipH="1">
            <a:off x="10931610" y="6434721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5" name="Google Shape;2965;p26"/>
          <p:cNvSpPr/>
          <p:nvPr/>
        </p:nvSpPr>
        <p:spPr>
          <a:xfrm flipH="1">
            <a:off x="11682264" y="6677564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6" name="Google Shape;2966;p26"/>
          <p:cNvSpPr/>
          <p:nvPr/>
        </p:nvSpPr>
        <p:spPr>
          <a:xfrm flipH="1">
            <a:off x="11413838" y="6737584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7" name="Google Shape;2967;p26"/>
          <p:cNvSpPr/>
          <p:nvPr/>
        </p:nvSpPr>
        <p:spPr>
          <a:xfrm flipH="1">
            <a:off x="10968533" y="6596800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8" name="Google Shape;2968;p26"/>
          <p:cNvSpPr/>
          <p:nvPr/>
        </p:nvSpPr>
        <p:spPr>
          <a:xfrm flipH="1">
            <a:off x="11930084" y="6531111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9" name="Google Shape;2969;p26"/>
          <p:cNvSpPr/>
          <p:nvPr/>
        </p:nvSpPr>
        <p:spPr>
          <a:xfrm flipH="1">
            <a:off x="11489622" y="5898001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0" name="Google Shape;2970;p26"/>
          <p:cNvSpPr/>
          <p:nvPr/>
        </p:nvSpPr>
        <p:spPr>
          <a:xfrm flipH="1">
            <a:off x="11015415" y="6046251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1" name="Google Shape;2971;p26"/>
          <p:cNvSpPr/>
          <p:nvPr/>
        </p:nvSpPr>
        <p:spPr>
          <a:xfrm flipH="1">
            <a:off x="10825263" y="6322841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2" name="Google Shape;2972;p26"/>
          <p:cNvSpPr/>
          <p:nvPr/>
        </p:nvSpPr>
        <p:spPr>
          <a:xfrm flipH="1">
            <a:off x="11547151" y="6364743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3" name="Google Shape;2973;p26"/>
          <p:cNvSpPr/>
          <p:nvPr/>
        </p:nvSpPr>
        <p:spPr>
          <a:xfrm rot="938682">
            <a:off x="784687" y="2685473"/>
            <a:ext cx="3577803" cy="285141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4" name="Google Shape;2974;p26"/>
          <p:cNvSpPr/>
          <p:nvPr/>
        </p:nvSpPr>
        <p:spPr>
          <a:xfrm rot="887491" flipH="1">
            <a:off x="4901665" y="3335931"/>
            <a:ext cx="3577803" cy="2851412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5" name="Google Shape;2975;p26"/>
          <p:cNvSpPr/>
          <p:nvPr/>
        </p:nvSpPr>
        <p:spPr>
          <a:xfrm rot="4457575" flipH="1">
            <a:off x="8029265" y="1815486"/>
            <a:ext cx="3577820" cy="285142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6" name="Google Shape;2976;p26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501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8" name="Google Shape;2978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979" name="Google Shape;2979;p27"/>
          <p:cNvGrpSpPr/>
          <p:nvPr/>
        </p:nvGrpSpPr>
        <p:grpSpPr>
          <a:xfrm>
            <a:off x="136849" y="5887106"/>
            <a:ext cx="839601" cy="905153"/>
            <a:chOff x="8299398" y="200567"/>
            <a:chExt cx="629701" cy="678865"/>
          </a:xfrm>
        </p:grpSpPr>
        <p:sp>
          <p:nvSpPr>
            <p:cNvPr id="2980" name="Google Shape;2980;p27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27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27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27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27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27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27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27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27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27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0" name="Google Shape;2990;p27"/>
          <p:cNvGrpSpPr/>
          <p:nvPr/>
        </p:nvGrpSpPr>
        <p:grpSpPr>
          <a:xfrm rot="5400000">
            <a:off x="11127117" y="97480"/>
            <a:ext cx="1091859" cy="1037877"/>
            <a:chOff x="127263" y="4272023"/>
            <a:chExt cx="818894" cy="778408"/>
          </a:xfrm>
        </p:grpSpPr>
        <p:sp>
          <p:nvSpPr>
            <p:cNvPr id="2991" name="Google Shape;2991;p27"/>
            <p:cNvSpPr/>
            <p:nvPr/>
          </p:nvSpPr>
          <p:spPr>
            <a:xfrm rot="2741762" flipH="1">
              <a:off x="660635" y="4674489"/>
              <a:ext cx="167823" cy="4542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27"/>
            <p:cNvSpPr/>
            <p:nvPr/>
          </p:nvSpPr>
          <p:spPr>
            <a:xfrm rot="2741762" flipH="1">
              <a:off x="583583" y="4530796"/>
              <a:ext cx="138985" cy="43257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27"/>
            <p:cNvSpPr/>
            <p:nvPr/>
          </p:nvSpPr>
          <p:spPr>
            <a:xfrm rot="2741762" flipH="1">
              <a:off x="501056" y="4638745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27"/>
            <p:cNvSpPr/>
            <p:nvPr/>
          </p:nvSpPr>
          <p:spPr>
            <a:xfrm rot="2741762" flipH="1">
              <a:off x="450477" y="4516771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27"/>
            <p:cNvSpPr/>
            <p:nvPr/>
          </p:nvSpPr>
          <p:spPr>
            <a:xfrm rot="2741762" flipH="1">
              <a:off x="571356" y="4421327"/>
              <a:ext cx="157524" cy="5420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27"/>
            <p:cNvSpPr/>
            <p:nvPr/>
          </p:nvSpPr>
          <p:spPr>
            <a:xfrm rot="2741762" flipH="1">
              <a:off x="351360" y="4305055"/>
              <a:ext cx="114375" cy="5236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27"/>
            <p:cNvSpPr/>
            <p:nvPr/>
          </p:nvSpPr>
          <p:spPr>
            <a:xfrm rot="2741762" flipH="1">
              <a:off x="283133" y="4515636"/>
              <a:ext cx="106570" cy="40763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27"/>
            <p:cNvSpPr/>
            <p:nvPr/>
          </p:nvSpPr>
          <p:spPr>
            <a:xfrm rot="2741762" flipH="1">
              <a:off x="228409" y="4316843"/>
              <a:ext cx="100173" cy="46184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27"/>
            <p:cNvSpPr/>
            <p:nvPr/>
          </p:nvSpPr>
          <p:spPr>
            <a:xfrm rot="2741762" flipH="1">
              <a:off x="429201" y="4801840"/>
              <a:ext cx="120772" cy="457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27"/>
            <p:cNvSpPr/>
            <p:nvPr/>
          </p:nvSpPr>
          <p:spPr>
            <a:xfrm rot="2741762" flipH="1">
              <a:off x="641406" y="4876480"/>
              <a:ext cx="130529" cy="47160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27"/>
            <p:cNvSpPr/>
            <p:nvPr/>
          </p:nvSpPr>
          <p:spPr>
            <a:xfrm rot="2741762" flipH="1">
              <a:off x="311970" y="4662036"/>
              <a:ext cx="128578" cy="5604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27"/>
            <p:cNvSpPr/>
            <p:nvPr/>
          </p:nvSpPr>
          <p:spPr>
            <a:xfrm rot="2741762" flipH="1">
              <a:off x="127554" y="4482768"/>
              <a:ext cx="104076" cy="44666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27"/>
            <p:cNvSpPr/>
            <p:nvPr/>
          </p:nvSpPr>
          <p:spPr>
            <a:xfrm rot="2741762" flipH="1">
              <a:off x="809743" y="4599887"/>
              <a:ext cx="136925" cy="5626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27"/>
            <p:cNvSpPr/>
            <p:nvPr/>
          </p:nvSpPr>
          <p:spPr>
            <a:xfrm rot="2741762" flipH="1">
              <a:off x="131590" y="4660419"/>
              <a:ext cx="100607" cy="4997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27"/>
            <p:cNvSpPr/>
            <p:nvPr/>
          </p:nvSpPr>
          <p:spPr>
            <a:xfrm rot="2741762" flipH="1">
              <a:off x="791888" y="4864025"/>
              <a:ext cx="130637" cy="52255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27"/>
            <p:cNvSpPr/>
            <p:nvPr/>
          </p:nvSpPr>
          <p:spPr>
            <a:xfrm rot="2741762" flipH="1">
              <a:off x="303451" y="4880599"/>
              <a:ext cx="114375" cy="46184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27"/>
            <p:cNvSpPr/>
            <p:nvPr/>
          </p:nvSpPr>
          <p:spPr>
            <a:xfrm rot="2741762" flipH="1">
              <a:off x="555906" y="4965846"/>
              <a:ext cx="128578" cy="4542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08" name="Google Shape;3008;p27"/>
          <p:cNvSpPr/>
          <p:nvPr/>
        </p:nvSpPr>
        <p:spPr>
          <a:xfrm flipH="1">
            <a:off x="1037346" y="657916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9" name="Google Shape;3009;p27"/>
          <p:cNvSpPr/>
          <p:nvPr/>
        </p:nvSpPr>
        <p:spPr>
          <a:xfrm flipH="1">
            <a:off x="943444" y="449645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0" name="Google Shape;3010;p27"/>
          <p:cNvSpPr/>
          <p:nvPr/>
        </p:nvSpPr>
        <p:spPr>
          <a:xfrm flipH="1">
            <a:off x="662020" y="537738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1" name="Google Shape;3011;p27"/>
          <p:cNvSpPr/>
          <p:nvPr/>
        </p:nvSpPr>
        <p:spPr>
          <a:xfrm flipH="1">
            <a:off x="623158" y="293233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2" name="Google Shape;3012;p27"/>
          <p:cNvSpPr/>
          <p:nvPr/>
        </p:nvSpPr>
        <p:spPr>
          <a:xfrm flipH="1">
            <a:off x="844703" y="786945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3" name="Google Shape;3013;p27"/>
          <p:cNvSpPr/>
          <p:nvPr/>
        </p:nvSpPr>
        <p:spPr>
          <a:xfrm flipH="1">
            <a:off x="782056" y="483388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4" name="Google Shape;3014;p27"/>
          <p:cNvSpPr/>
          <p:nvPr/>
        </p:nvSpPr>
        <p:spPr>
          <a:xfrm flipH="1">
            <a:off x="1126130" y="386997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5" name="Google Shape;3015;p27"/>
          <p:cNvSpPr/>
          <p:nvPr/>
        </p:nvSpPr>
        <p:spPr>
          <a:xfrm flipH="1">
            <a:off x="1360812" y="613523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6" name="Google Shape;3016;p27"/>
          <p:cNvSpPr/>
          <p:nvPr/>
        </p:nvSpPr>
        <p:spPr>
          <a:xfrm flipH="1">
            <a:off x="998623" y="248703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7" name="Google Shape;3017;p27"/>
          <p:cNvSpPr/>
          <p:nvPr/>
        </p:nvSpPr>
        <p:spPr>
          <a:xfrm flipH="1">
            <a:off x="485003" y="563875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8" name="Google Shape;3018;p27"/>
          <p:cNvSpPr/>
          <p:nvPr/>
        </p:nvSpPr>
        <p:spPr>
          <a:xfrm flipH="1">
            <a:off x="503121" y="814325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9" name="Google Shape;3019;p27"/>
          <p:cNvSpPr/>
          <p:nvPr/>
        </p:nvSpPr>
        <p:spPr>
          <a:xfrm flipH="1">
            <a:off x="326106" y="503994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0" name="Google Shape;3020;p27"/>
          <p:cNvSpPr/>
          <p:nvPr/>
        </p:nvSpPr>
        <p:spPr>
          <a:xfrm flipH="1">
            <a:off x="276043" y="707288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1" name="Google Shape;3021;p27"/>
          <p:cNvSpPr/>
          <p:nvPr/>
        </p:nvSpPr>
        <p:spPr>
          <a:xfrm flipH="1">
            <a:off x="1026698" y="950131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2" name="Google Shape;3022;p27"/>
          <p:cNvSpPr/>
          <p:nvPr/>
        </p:nvSpPr>
        <p:spPr>
          <a:xfrm flipH="1">
            <a:off x="758271" y="1010151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3" name="Google Shape;3023;p27"/>
          <p:cNvSpPr/>
          <p:nvPr/>
        </p:nvSpPr>
        <p:spPr>
          <a:xfrm flipH="1">
            <a:off x="312967" y="869367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4" name="Google Shape;3024;p27"/>
          <p:cNvSpPr/>
          <p:nvPr/>
        </p:nvSpPr>
        <p:spPr>
          <a:xfrm flipH="1">
            <a:off x="1274517" y="803677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5" name="Google Shape;3025;p27"/>
          <p:cNvSpPr/>
          <p:nvPr/>
        </p:nvSpPr>
        <p:spPr>
          <a:xfrm flipH="1">
            <a:off x="834056" y="170568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6" name="Google Shape;3026;p27"/>
          <p:cNvSpPr/>
          <p:nvPr/>
        </p:nvSpPr>
        <p:spPr>
          <a:xfrm flipH="1">
            <a:off x="359848" y="318817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7" name="Google Shape;3027;p27"/>
          <p:cNvSpPr/>
          <p:nvPr/>
        </p:nvSpPr>
        <p:spPr>
          <a:xfrm flipH="1">
            <a:off x="169697" y="595408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8" name="Google Shape;3028;p27"/>
          <p:cNvSpPr/>
          <p:nvPr/>
        </p:nvSpPr>
        <p:spPr>
          <a:xfrm flipH="1">
            <a:off x="891584" y="637310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9" name="Google Shape;3029;p27"/>
          <p:cNvSpPr/>
          <p:nvPr/>
        </p:nvSpPr>
        <p:spPr>
          <a:xfrm rot="138851">
            <a:off x="4901772" y="2736748"/>
            <a:ext cx="3577792" cy="285140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0" name="Google Shape;3030;p27"/>
          <p:cNvSpPr/>
          <p:nvPr/>
        </p:nvSpPr>
        <p:spPr>
          <a:xfrm rot="-5400000" flipH="1">
            <a:off x="8080733" y="2443065"/>
            <a:ext cx="3577809" cy="285141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1" name="Google Shape;3031;p27"/>
          <p:cNvSpPr/>
          <p:nvPr/>
        </p:nvSpPr>
        <p:spPr>
          <a:xfrm rot="10578088" flipH="1">
            <a:off x="698395" y="2736735"/>
            <a:ext cx="3577836" cy="28514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2" name="Google Shape;3032;p27"/>
          <p:cNvSpPr/>
          <p:nvPr/>
        </p:nvSpPr>
        <p:spPr>
          <a:xfrm rot="-2700000">
            <a:off x="9653921" y="5268903"/>
            <a:ext cx="4177287" cy="1719479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03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 userDrawn="1">
  <p:cSld name="Title only 7"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5" name="Google Shape;3035;p28"/>
          <p:cNvGrpSpPr/>
          <p:nvPr/>
        </p:nvGrpSpPr>
        <p:grpSpPr>
          <a:xfrm flipH="1">
            <a:off x="302060" y="267424"/>
            <a:ext cx="839601" cy="905153"/>
            <a:chOff x="8299398" y="200567"/>
            <a:chExt cx="629701" cy="678865"/>
          </a:xfrm>
        </p:grpSpPr>
        <p:sp>
          <p:nvSpPr>
            <p:cNvPr id="3036" name="Google Shape;3036;p28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28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28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28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28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28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28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28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28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28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46" name="Google Shape;3046;p28"/>
          <p:cNvGrpSpPr/>
          <p:nvPr/>
        </p:nvGrpSpPr>
        <p:grpSpPr>
          <a:xfrm flipH="1">
            <a:off x="10982753" y="5696031"/>
            <a:ext cx="1091859" cy="1037877"/>
            <a:chOff x="127263" y="4272023"/>
            <a:chExt cx="818894" cy="778408"/>
          </a:xfrm>
        </p:grpSpPr>
        <p:sp>
          <p:nvSpPr>
            <p:cNvPr id="3047" name="Google Shape;3047;p28"/>
            <p:cNvSpPr/>
            <p:nvPr/>
          </p:nvSpPr>
          <p:spPr>
            <a:xfrm rot="2741762" flipH="1">
              <a:off x="660635" y="4674489"/>
              <a:ext cx="167823" cy="4542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28"/>
            <p:cNvSpPr/>
            <p:nvPr/>
          </p:nvSpPr>
          <p:spPr>
            <a:xfrm rot="2741762" flipH="1">
              <a:off x="583583" y="4530796"/>
              <a:ext cx="138985" cy="43257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28"/>
            <p:cNvSpPr/>
            <p:nvPr/>
          </p:nvSpPr>
          <p:spPr>
            <a:xfrm rot="2741762" flipH="1">
              <a:off x="501056" y="4638745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28"/>
            <p:cNvSpPr/>
            <p:nvPr/>
          </p:nvSpPr>
          <p:spPr>
            <a:xfrm rot="2741762" flipH="1">
              <a:off x="450477" y="4516771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28"/>
            <p:cNvSpPr/>
            <p:nvPr/>
          </p:nvSpPr>
          <p:spPr>
            <a:xfrm rot="2741762" flipH="1">
              <a:off x="571356" y="4421327"/>
              <a:ext cx="157524" cy="5420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28"/>
            <p:cNvSpPr/>
            <p:nvPr/>
          </p:nvSpPr>
          <p:spPr>
            <a:xfrm rot="2741762" flipH="1">
              <a:off x="351360" y="4305055"/>
              <a:ext cx="114375" cy="5236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28"/>
            <p:cNvSpPr/>
            <p:nvPr/>
          </p:nvSpPr>
          <p:spPr>
            <a:xfrm rot="2741762" flipH="1">
              <a:off x="283133" y="4515636"/>
              <a:ext cx="106570" cy="40763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28"/>
            <p:cNvSpPr/>
            <p:nvPr/>
          </p:nvSpPr>
          <p:spPr>
            <a:xfrm rot="2741762" flipH="1">
              <a:off x="228409" y="4316843"/>
              <a:ext cx="100173" cy="46184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28"/>
            <p:cNvSpPr/>
            <p:nvPr/>
          </p:nvSpPr>
          <p:spPr>
            <a:xfrm rot="2741762" flipH="1">
              <a:off x="429201" y="4801840"/>
              <a:ext cx="120772" cy="457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28"/>
            <p:cNvSpPr/>
            <p:nvPr/>
          </p:nvSpPr>
          <p:spPr>
            <a:xfrm rot="2741762" flipH="1">
              <a:off x="641406" y="4876480"/>
              <a:ext cx="130529" cy="47160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28"/>
            <p:cNvSpPr/>
            <p:nvPr/>
          </p:nvSpPr>
          <p:spPr>
            <a:xfrm rot="2741762" flipH="1">
              <a:off x="311970" y="4662036"/>
              <a:ext cx="128578" cy="5604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28"/>
            <p:cNvSpPr/>
            <p:nvPr/>
          </p:nvSpPr>
          <p:spPr>
            <a:xfrm rot="2741762" flipH="1">
              <a:off x="127554" y="4482768"/>
              <a:ext cx="104076" cy="44666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28"/>
            <p:cNvSpPr/>
            <p:nvPr/>
          </p:nvSpPr>
          <p:spPr>
            <a:xfrm rot="2741762" flipH="1">
              <a:off x="809743" y="4599887"/>
              <a:ext cx="136925" cy="5626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28"/>
            <p:cNvSpPr/>
            <p:nvPr/>
          </p:nvSpPr>
          <p:spPr>
            <a:xfrm rot="2741762" flipH="1">
              <a:off x="131590" y="4660419"/>
              <a:ext cx="100607" cy="4997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28"/>
            <p:cNvSpPr/>
            <p:nvPr/>
          </p:nvSpPr>
          <p:spPr>
            <a:xfrm rot="2741762" flipH="1">
              <a:off x="791888" y="4864025"/>
              <a:ext cx="130637" cy="52255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28"/>
            <p:cNvSpPr/>
            <p:nvPr/>
          </p:nvSpPr>
          <p:spPr>
            <a:xfrm rot="2741762" flipH="1">
              <a:off x="303451" y="4880599"/>
              <a:ext cx="114375" cy="46184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28"/>
            <p:cNvSpPr/>
            <p:nvPr/>
          </p:nvSpPr>
          <p:spPr>
            <a:xfrm rot="2741762" flipH="1">
              <a:off x="555906" y="4965846"/>
              <a:ext cx="128578" cy="4542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4" name="Google Shape;3064;p28"/>
          <p:cNvSpPr/>
          <p:nvPr/>
        </p:nvSpPr>
        <p:spPr>
          <a:xfrm>
            <a:off x="428180" y="6385349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5" name="Google Shape;3065;p28"/>
          <p:cNvSpPr/>
          <p:nvPr/>
        </p:nvSpPr>
        <p:spPr>
          <a:xfrm>
            <a:off x="532591" y="6177078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6" name="Google Shape;3066;p28"/>
          <p:cNvSpPr/>
          <p:nvPr/>
        </p:nvSpPr>
        <p:spPr>
          <a:xfrm>
            <a:off x="822316" y="6265171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7" name="Google Shape;3067;p28"/>
          <p:cNvSpPr/>
          <p:nvPr/>
        </p:nvSpPr>
        <p:spPr>
          <a:xfrm>
            <a:off x="874174" y="6020667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8" name="Google Shape;3068;p28"/>
          <p:cNvSpPr/>
          <p:nvPr/>
        </p:nvSpPr>
        <p:spPr>
          <a:xfrm>
            <a:off x="668394" y="6514378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9" name="Google Shape;3069;p28"/>
          <p:cNvSpPr/>
          <p:nvPr/>
        </p:nvSpPr>
        <p:spPr>
          <a:xfrm>
            <a:off x="717764" y="6210821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0" name="Google Shape;3070;p28"/>
          <p:cNvSpPr/>
          <p:nvPr/>
        </p:nvSpPr>
        <p:spPr>
          <a:xfrm>
            <a:off x="371204" y="6114431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1" name="Google Shape;3071;p28"/>
          <p:cNvSpPr/>
          <p:nvPr/>
        </p:nvSpPr>
        <p:spPr>
          <a:xfrm>
            <a:off x="149796" y="6340956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2" name="Google Shape;3072;p28"/>
          <p:cNvSpPr/>
          <p:nvPr/>
        </p:nvSpPr>
        <p:spPr>
          <a:xfrm>
            <a:off x="465105" y="5976136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3" name="Google Shape;3073;p28"/>
          <p:cNvSpPr/>
          <p:nvPr/>
        </p:nvSpPr>
        <p:spPr>
          <a:xfrm>
            <a:off x="1012467" y="6291309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4" name="Google Shape;3074;p28"/>
          <p:cNvSpPr/>
          <p:nvPr/>
        </p:nvSpPr>
        <p:spPr>
          <a:xfrm>
            <a:off x="941799" y="6541759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5" name="Google Shape;3075;p28"/>
          <p:cNvSpPr/>
          <p:nvPr/>
        </p:nvSpPr>
        <p:spPr>
          <a:xfrm>
            <a:off x="1178834" y="6231428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6" name="Google Shape;3076;p28"/>
          <p:cNvSpPr/>
          <p:nvPr/>
        </p:nvSpPr>
        <p:spPr>
          <a:xfrm>
            <a:off x="1194461" y="6434721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7" name="Google Shape;3077;p28"/>
          <p:cNvSpPr/>
          <p:nvPr/>
        </p:nvSpPr>
        <p:spPr>
          <a:xfrm>
            <a:off x="456944" y="6677564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8" name="Google Shape;3078;p28"/>
          <p:cNvSpPr/>
          <p:nvPr/>
        </p:nvSpPr>
        <p:spPr>
          <a:xfrm>
            <a:off x="749019" y="6737584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9" name="Google Shape;3079;p28"/>
          <p:cNvSpPr/>
          <p:nvPr/>
        </p:nvSpPr>
        <p:spPr>
          <a:xfrm>
            <a:off x="1119367" y="6596800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0" name="Google Shape;3080;p28"/>
          <p:cNvSpPr/>
          <p:nvPr/>
        </p:nvSpPr>
        <p:spPr>
          <a:xfrm>
            <a:off x="204144" y="6531111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1" name="Google Shape;3081;p28"/>
          <p:cNvSpPr/>
          <p:nvPr/>
        </p:nvSpPr>
        <p:spPr>
          <a:xfrm>
            <a:off x="650278" y="5898001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2" name="Google Shape;3082;p28"/>
          <p:cNvSpPr/>
          <p:nvPr/>
        </p:nvSpPr>
        <p:spPr>
          <a:xfrm>
            <a:off x="1106229" y="6046251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3" name="Google Shape;3083;p28"/>
          <p:cNvSpPr/>
          <p:nvPr/>
        </p:nvSpPr>
        <p:spPr>
          <a:xfrm>
            <a:off x="1335243" y="6322841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4" name="Google Shape;3084;p28"/>
          <p:cNvSpPr/>
          <p:nvPr/>
        </p:nvSpPr>
        <p:spPr>
          <a:xfrm>
            <a:off x="610864" y="6364743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5" name="Google Shape;3085;p28"/>
          <p:cNvSpPr/>
          <p:nvPr/>
        </p:nvSpPr>
        <p:spPr>
          <a:xfrm rot="-35">
            <a:off x="149784" y="2473235"/>
            <a:ext cx="4212741" cy="335740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6" name="Google Shape;3086;p28"/>
          <p:cNvSpPr/>
          <p:nvPr/>
        </p:nvSpPr>
        <p:spPr>
          <a:xfrm rot="-4313996" flipH="1">
            <a:off x="4765554" y="2945363"/>
            <a:ext cx="3577799" cy="285140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7" name="Google Shape;3087;p28"/>
          <p:cNvSpPr/>
          <p:nvPr/>
        </p:nvSpPr>
        <p:spPr>
          <a:xfrm rot="-427696" flipH="1">
            <a:off x="8333686" y="2605991"/>
            <a:ext cx="3577837" cy="2851439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8" name="Google Shape;3088;p28"/>
          <p:cNvSpPr/>
          <p:nvPr/>
        </p:nvSpPr>
        <p:spPr>
          <a:xfrm rot="-8999984" flipH="1">
            <a:off x="9557987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96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 2">
  <p:cSld name="Four columns  2"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29"/>
          <p:cNvSpPr/>
          <p:nvPr/>
        </p:nvSpPr>
        <p:spPr>
          <a:xfrm rot="4608433">
            <a:off x="10699717" y="5318271"/>
            <a:ext cx="3577839" cy="285144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1" name="Google Shape;3091;p29"/>
          <p:cNvSpPr/>
          <p:nvPr/>
        </p:nvSpPr>
        <p:spPr>
          <a:xfrm rot="5737514">
            <a:off x="-1566312" y="-1425710"/>
            <a:ext cx="3577816" cy="285142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2" name="Google Shape;3092;p29"/>
          <p:cNvSpPr txBox="1">
            <a:spLocks noGrp="1"/>
          </p:cNvSpPr>
          <p:nvPr>
            <p:ph type="subTitle" idx="1"/>
          </p:nvPr>
        </p:nvSpPr>
        <p:spPr>
          <a:xfrm>
            <a:off x="1267633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3" name="Google Shape;3093;p29"/>
          <p:cNvSpPr txBox="1">
            <a:spLocks noGrp="1"/>
          </p:cNvSpPr>
          <p:nvPr>
            <p:ph type="title"/>
          </p:nvPr>
        </p:nvSpPr>
        <p:spPr>
          <a:xfrm>
            <a:off x="1267633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4" name="Google Shape;3094;p29"/>
          <p:cNvSpPr txBox="1">
            <a:spLocks noGrp="1"/>
          </p:cNvSpPr>
          <p:nvPr>
            <p:ph type="subTitle" idx="2"/>
          </p:nvPr>
        </p:nvSpPr>
        <p:spPr>
          <a:xfrm>
            <a:off x="3723467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5" name="Google Shape;3095;p29"/>
          <p:cNvSpPr txBox="1">
            <a:spLocks noGrp="1"/>
          </p:cNvSpPr>
          <p:nvPr>
            <p:ph type="title" idx="3"/>
          </p:nvPr>
        </p:nvSpPr>
        <p:spPr>
          <a:xfrm>
            <a:off x="3723469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6" name="Google Shape;3096;p29"/>
          <p:cNvSpPr txBox="1">
            <a:spLocks noGrp="1"/>
          </p:cNvSpPr>
          <p:nvPr>
            <p:ph type="subTitle" idx="4"/>
          </p:nvPr>
        </p:nvSpPr>
        <p:spPr>
          <a:xfrm>
            <a:off x="6179300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7" name="Google Shape;3097;p29"/>
          <p:cNvSpPr txBox="1">
            <a:spLocks noGrp="1"/>
          </p:cNvSpPr>
          <p:nvPr>
            <p:ph type="title" idx="5"/>
          </p:nvPr>
        </p:nvSpPr>
        <p:spPr>
          <a:xfrm>
            <a:off x="6179307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8" name="Google Shape;3098;p29"/>
          <p:cNvSpPr txBox="1">
            <a:spLocks noGrp="1"/>
          </p:cNvSpPr>
          <p:nvPr>
            <p:ph type="subTitle" idx="6"/>
          </p:nvPr>
        </p:nvSpPr>
        <p:spPr>
          <a:xfrm>
            <a:off x="8635145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9" name="Google Shape;3099;p29"/>
          <p:cNvSpPr txBox="1">
            <a:spLocks noGrp="1"/>
          </p:cNvSpPr>
          <p:nvPr>
            <p:ph type="title" idx="7"/>
          </p:nvPr>
        </p:nvSpPr>
        <p:spPr>
          <a:xfrm>
            <a:off x="8635152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100" name="Google Shape;3100;p29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01" name="Google Shape;3101;p29"/>
          <p:cNvSpPr/>
          <p:nvPr/>
        </p:nvSpPr>
        <p:spPr>
          <a:xfrm rot="10800000" flipH="1">
            <a:off x="9771865" y="-97105"/>
            <a:ext cx="2042611" cy="706093"/>
          </a:xfrm>
          <a:custGeom>
            <a:avLst/>
            <a:gdLst/>
            <a:ahLst/>
            <a:cxnLst/>
            <a:rect l="l" t="t" r="r" b="b"/>
            <a:pathLst>
              <a:path w="14010" h="4843" extrusionOk="0">
                <a:moveTo>
                  <a:pt x="1" y="0"/>
                </a:moveTo>
                <a:lnTo>
                  <a:pt x="1" y="0"/>
                </a:lnTo>
                <a:cubicBezTo>
                  <a:pt x="591" y="1174"/>
                  <a:pt x="3105" y="2457"/>
                  <a:pt x="4330" y="3098"/>
                </a:cubicBezTo>
                <a:cubicBezTo>
                  <a:pt x="5511" y="3688"/>
                  <a:pt x="6845" y="4221"/>
                  <a:pt x="8076" y="4593"/>
                </a:cubicBezTo>
                <a:cubicBezTo>
                  <a:pt x="8854" y="4787"/>
                  <a:pt x="9648" y="4842"/>
                  <a:pt x="10446" y="4842"/>
                </a:cubicBezTo>
                <a:cubicBezTo>
                  <a:pt x="11489" y="4842"/>
                  <a:pt x="12537" y="4748"/>
                  <a:pt x="13561" y="4748"/>
                </a:cubicBezTo>
                <a:cubicBezTo>
                  <a:pt x="13691" y="4748"/>
                  <a:pt x="13822" y="4750"/>
                  <a:pt x="13951" y="4753"/>
                </a:cubicBezTo>
                <a:lnTo>
                  <a:pt x="14009" y="4753"/>
                </a:lnTo>
                <a:cubicBezTo>
                  <a:pt x="10103" y="802"/>
                  <a:pt x="5190" y="32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29"/>
          <p:cNvSpPr/>
          <p:nvPr/>
        </p:nvSpPr>
        <p:spPr>
          <a:xfrm rot="10800000" flipH="1">
            <a:off x="9993037" y="-97688"/>
            <a:ext cx="1814731" cy="607389"/>
          </a:xfrm>
          <a:custGeom>
            <a:avLst/>
            <a:gdLst/>
            <a:ahLst/>
            <a:cxnLst/>
            <a:rect l="l" t="t" r="r" b="b"/>
            <a:pathLst>
              <a:path w="12447" h="4166" extrusionOk="0">
                <a:moveTo>
                  <a:pt x="123" y="1"/>
                </a:moveTo>
                <a:cubicBezTo>
                  <a:pt x="42" y="1"/>
                  <a:pt x="1" y="103"/>
                  <a:pt x="87" y="147"/>
                </a:cubicBezTo>
                <a:cubicBezTo>
                  <a:pt x="1960" y="948"/>
                  <a:pt x="3961" y="1378"/>
                  <a:pt x="5943" y="1936"/>
                </a:cubicBezTo>
                <a:cubicBezTo>
                  <a:pt x="8105" y="2578"/>
                  <a:pt x="10215" y="3379"/>
                  <a:pt x="12300" y="4155"/>
                </a:cubicBezTo>
                <a:cubicBezTo>
                  <a:pt x="12314" y="4162"/>
                  <a:pt x="12328" y="4165"/>
                  <a:pt x="12340" y="4165"/>
                </a:cubicBezTo>
                <a:cubicBezTo>
                  <a:pt x="12420" y="4165"/>
                  <a:pt x="12446" y="4039"/>
                  <a:pt x="12357" y="3995"/>
                </a:cubicBezTo>
                <a:cubicBezTo>
                  <a:pt x="10299" y="3245"/>
                  <a:pt x="8265" y="2469"/>
                  <a:pt x="6181" y="1859"/>
                </a:cubicBezTo>
                <a:cubicBezTo>
                  <a:pt x="4180" y="1243"/>
                  <a:pt x="2095" y="839"/>
                  <a:pt x="171" y="12"/>
                </a:cubicBezTo>
                <a:cubicBezTo>
                  <a:pt x="154" y="4"/>
                  <a:pt x="138" y="1"/>
                  <a:pt x="12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29"/>
          <p:cNvSpPr/>
          <p:nvPr/>
        </p:nvSpPr>
        <p:spPr>
          <a:xfrm rot="10800000" flipH="1">
            <a:off x="11185505" y="-22746"/>
            <a:ext cx="254852" cy="292905"/>
          </a:xfrm>
          <a:custGeom>
            <a:avLst/>
            <a:gdLst/>
            <a:ahLst/>
            <a:cxnLst/>
            <a:rect l="l" t="t" r="r" b="b"/>
            <a:pathLst>
              <a:path w="1748" h="2009" extrusionOk="0">
                <a:moveTo>
                  <a:pt x="126" y="1"/>
                </a:moveTo>
                <a:cubicBezTo>
                  <a:pt x="66" y="1"/>
                  <a:pt x="0" y="92"/>
                  <a:pt x="61" y="133"/>
                </a:cubicBezTo>
                <a:cubicBezTo>
                  <a:pt x="407" y="479"/>
                  <a:pt x="785" y="749"/>
                  <a:pt x="1132" y="1069"/>
                </a:cubicBezTo>
                <a:cubicBezTo>
                  <a:pt x="1343" y="1255"/>
                  <a:pt x="1638" y="1467"/>
                  <a:pt x="1266" y="1627"/>
                </a:cubicBezTo>
                <a:cubicBezTo>
                  <a:pt x="1023" y="1736"/>
                  <a:pt x="753" y="1762"/>
                  <a:pt x="516" y="1845"/>
                </a:cubicBezTo>
                <a:cubicBezTo>
                  <a:pt x="440" y="1892"/>
                  <a:pt x="460" y="2009"/>
                  <a:pt x="543" y="2009"/>
                </a:cubicBezTo>
                <a:cubicBezTo>
                  <a:pt x="550" y="2009"/>
                  <a:pt x="559" y="2008"/>
                  <a:pt x="567" y="2006"/>
                </a:cubicBezTo>
                <a:cubicBezTo>
                  <a:pt x="946" y="1871"/>
                  <a:pt x="1369" y="1820"/>
                  <a:pt x="1690" y="1550"/>
                </a:cubicBezTo>
                <a:cubicBezTo>
                  <a:pt x="1715" y="1550"/>
                  <a:pt x="1748" y="1499"/>
                  <a:pt x="1715" y="1467"/>
                </a:cubicBezTo>
                <a:cubicBezTo>
                  <a:pt x="1292" y="883"/>
                  <a:pt x="676" y="505"/>
                  <a:pt x="170" y="24"/>
                </a:cubicBezTo>
                <a:cubicBezTo>
                  <a:pt x="157" y="7"/>
                  <a:pt x="142" y="1"/>
                  <a:pt x="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4" name="Google Shape;3104;p29"/>
          <p:cNvSpPr/>
          <p:nvPr/>
        </p:nvSpPr>
        <p:spPr>
          <a:xfrm rot="10800000" flipH="1">
            <a:off x="10751323" y="102200"/>
            <a:ext cx="326147" cy="278035"/>
          </a:xfrm>
          <a:custGeom>
            <a:avLst/>
            <a:gdLst/>
            <a:ahLst/>
            <a:cxnLst/>
            <a:rect l="l" t="t" r="r" b="b"/>
            <a:pathLst>
              <a:path w="2237" h="1907" extrusionOk="0">
                <a:moveTo>
                  <a:pt x="1075" y="0"/>
                </a:moveTo>
                <a:cubicBezTo>
                  <a:pt x="1015" y="0"/>
                  <a:pt x="951" y="57"/>
                  <a:pt x="1005" y="112"/>
                </a:cubicBezTo>
                <a:cubicBezTo>
                  <a:pt x="1301" y="532"/>
                  <a:pt x="1690" y="908"/>
                  <a:pt x="2000" y="1341"/>
                </a:cubicBezTo>
                <a:lnTo>
                  <a:pt x="2000" y="1341"/>
                </a:lnTo>
                <a:cubicBezTo>
                  <a:pt x="1364" y="1484"/>
                  <a:pt x="708" y="1540"/>
                  <a:pt x="75" y="1741"/>
                </a:cubicBezTo>
                <a:cubicBezTo>
                  <a:pt x="1" y="1793"/>
                  <a:pt x="13" y="1906"/>
                  <a:pt x="95" y="1906"/>
                </a:cubicBezTo>
                <a:cubicBezTo>
                  <a:pt x="105" y="1906"/>
                  <a:pt x="115" y="1905"/>
                  <a:pt x="127" y="1901"/>
                </a:cubicBezTo>
                <a:cubicBezTo>
                  <a:pt x="794" y="1690"/>
                  <a:pt x="1486" y="1638"/>
                  <a:pt x="2160" y="1478"/>
                </a:cubicBezTo>
                <a:cubicBezTo>
                  <a:pt x="2211" y="1478"/>
                  <a:pt x="2237" y="1395"/>
                  <a:pt x="2211" y="1369"/>
                </a:cubicBezTo>
                <a:cubicBezTo>
                  <a:pt x="1891" y="888"/>
                  <a:pt x="1461" y="490"/>
                  <a:pt x="1140" y="35"/>
                </a:cubicBezTo>
                <a:cubicBezTo>
                  <a:pt x="1125" y="10"/>
                  <a:pt x="1100" y="0"/>
                  <a:pt x="10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5" name="Google Shape;3105;p29"/>
          <p:cNvSpPr/>
          <p:nvPr/>
        </p:nvSpPr>
        <p:spPr>
          <a:xfrm rot="10800000" flipH="1">
            <a:off x="10490057" y="223211"/>
            <a:ext cx="202220" cy="225839"/>
          </a:xfrm>
          <a:custGeom>
            <a:avLst/>
            <a:gdLst/>
            <a:ahLst/>
            <a:cxnLst/>
            <a:rect l="l" t="t" r="r" b="b"/>
            <a:pathLst>
              <a:path w="1387" h="1549" extrusionOk="0">
                <a:moveTo>
                  <a:pt x="804" y="0"/>
                </a:moveTo>
                <a:cubicBezTo>
                  <a:pt x="753" y="0"/>
                  <a:pt x="706" y="60"/>
                  <a:pt x="745" y="128"/>
                </a:cubicBezTo>
                <a:cubicBezTo>
                  <a:pt x="917" y="426"/>
                  <a:pt x="1134" y="750"/>
                  <a:pt x="1211" y="1093"/>
                </a:cubicBezTo>
                <a:lnTo>
                  <a:pt x="1211" y="1093"/>
                </a:lnTo>
                <a:cubicBezTo>
                  <a:pt x="857" y="1235"/>
                  <a:pt x="476" y="1313"/>
                  <a:pt x="71" y="1385"/>
                </a:cubicBezTo>
                <a:cubicBezTo>
                  <a:pt x="0" y="1409"/>
                  <a:pt x="17" y="1549"/>
                  <a:pt x="106" y="1549"/>
                </a:cubicBezTo>
                <a:cubicBezTo>
                  <a:pt x="114" y="1549"/>
                  <a:pt x="121" y="1548"/>
                  <a:pt x="129" y="1546"/>
                </a:cubicBezTo>
                <a:cubicBezTo>
                  <a:pt x="527" y="1469"/>
                  <a:pt x="931" y="1360"/>
                  <a:pt x="1329" y="1225"/>
                </a:cubicBezTo>
                <a:cubicBezTo>
                  <a:pt x="1386" y="1225"/>
                  <a:pt x="1386" y="1174"/>
                  <a:pt x="1386" y="1148"/>
                </a:cubicBezTo>
                <a:cubicBezTo>
                  <a:pt x="1303" y="744"/>
                  <a:pt x="1066" y="398"/>
                  <a:pt x="873" y="51"/>
                </a:cubicBezTo>
                <a:cubicBezTo>
                  <a:pt x="856" y="15"/>
                  <a:pt x="830" y="0"/>
                  <a:pt x="8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6" name="Google Shape;3106;p29"/>
          <p:cNvSpPr/>
          <p:nvPr/>
        </p:nvSpPr>
        <p:spPr>
          <a:xfrm rot="10800000" flipH="1">
            <a:off x="10229227" y="327893"/>
            <a:ext cx="127280" cy="158772"/>
          </a:xfrm>
          <a:custGeom>
            <a:avLst/>
            <a:gdLst/>
            <a:ahLst/>
            <a:cxnLst/>
            <a:rect l="l" t="t" r="r" b="b"/>
            <a:pathLst>
              <a:path w="873" h="1089" extrusionOk="0">
                <a:moveTo>
                  <a:pt x="552" y="1"/>
                </a:moveTo>
                <a:cubicBezTo>
                  <a:pt x="506" y="1"/>
                  <a:pt x="460" y="36"/>
                  <a:pt x="475" y="98"/>
                </a:cubicBezTo>
                <a:cubicBezTo>
                  <a:pt x="547" y="318"/>
                  <a:pt x="646" y="517"/>
                  <a:pt x="701" y="740"/>
                </a:cubicBezTo>
                <a:lnTo>
                  <a:pt x="701" y="740"/>
                </a:lnTo>
                <a:cubicBezTo>
                  <a:pt x="502" y="827"/>
                  <a:pt x="289" y="873"/>
                  <a:pt x="71" y="925"/>
                </a:cubicBezTo>
                <a:cubicBezTo>
                  <a:pt x="1" y="972"/>
                  <a:pt x="16" y="1089"/>
                  <a:pt x="103" y="1089"/>
                </a:cubicBezTo>
                <a:cubicBezTo>
                  <a:pt x="111" y="1089"/>
                  <a:pt x="119" y="1088"/>
                  <a:pt x="129" y="1085"/>
                </a:cubicBezTo>
                <a:cubicBezTo>
                  <a:pt x="366" y="1002"/>
                  <a:pt x="610" y="951"/>
                  <a:pt x="847" y="842"/>
                </a:cubicBezTo>
                <a:cubicBezTo>
                  <a:pt x="873" y="816"/>
                  <a:pt x="873" y="790"/>
                  <a:pt x="873" y="765"/>
                </a:cubicBezTo>
                <a:cubicBezTo>
                  <a:pt x="821" y="521"/>
                  <a:pt x="712" y="284"/>
                  <a:pt x="635" y="66"/>
                </a:cubicBezTo>
                <a:cubicBezTo>
                  <a:pt x="624" y="21"/>
                  <a:pt x="588" y="1"/>
                  <a:pt x="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7" name="Google Shape;3107;p29"/>
          <p:cNvSpPr/>
          <p:nvPr/>
        </p:nvSpPr>
        <p:spPr>
          <a:xfrm rot="10800000" flipH="1">
            <a:off x="10766048" y="332122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0"/>
                </a:moveTo>
                <a:cubicBezTo>
                  <a:pt x="0" y="0"/>
                  <a:pt x="0" y="270"/>
                  <a:pt x="160" y="270"/>
                </a:cubicBezTo>
                <a:cubicBezTo>
                  <a:pt x="346" y="270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8" name="Google Shape;3108;p29"/>
          <p:cNvSpPr/>
          <p:nvPr/>
        </p:nvSpPr>
        <p:spPr>
          <a:xfrm rot="10800000" flipH="1">
            <a:off x="10715458" y="387232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29"/>
          <p:cNvSpPr/>
          <p:nvPr/>
        </p:nvSpPr>
        <p:spPr>
          <a:xfrm rot="10800000" flipH="1">
            <a:off x="10399372" y="277886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0" name="Google Shape;3110;p29"/>
          <p:cNvSpPr/>
          <p:nvPr/>
        </p:nvSpPr>
        <p:spPr>
          <a:xfrm rot="10800000" flipH="1">
            <a:off x="10345136" y="246977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1" name="Google Shape;3111;p29"/>
          <p:cNvSpPr/>
          <p:nvPr/>
        </p:nvSpPr>
        <p:spPr>
          <a:xfrm rot="10800000" flipH="1">
            <a:off x="9908476" y="507951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1"/>
                </a:moveTo>
                <a:cubicBezTo>
                  <a:pt x="0" y="1"/>
                  <a:pt x="0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2" name="Google Shape;3112;p29"/>
          <p:cNvSpPr/>
          <p:nvPr/>
        </p:nvSpPr>
        <p:spPr>
          <a:xfrm rot="10800000" flipH="1">
            <a:off x="11053997" y="542489"/>
            <a:ext cx="1255164" cy="1855408"/>
          </a:xfrm>
          <a:custGeom>
            <a:avLst/>
            <a:gdLst/>
            <a:ahLst/>
            <a:cxnLst/>
            <a:rect l="l" t="t" r="r" b="b"/>
            <a:pathLst>
              <a:path w="8609" h="12726" extrusionOk="0">
                <a:moveTo>
                  <a:pt x="1" y="0"/>
                </a:moveTo>
                <a:lnTo>
                  <a:pt x="1" y="0"/>
                </a:lnTo>
                <a:cubicBezTo>
                  <a:pt x="52" y="2675"/>
                  <a:pt x="1335" y="6094"/>
                  <a:pt x="3047" y="8127"/>
                </a:cubicBezTo>
                <a:cubicBezTo>
                  <a:pt x="3900" y="9140"/>
                  <a:pt x="4862" y="10000"/>
                  <a:pt x="5933" y="10801"/>
                </a:cubicBezTo>
                <a:cubicBezTo>
                  <a:pt x="6684" y="11385"/>
                  <a:pt x="7486" y="12347"/>
                  <a:pt x="8448" y="12565"/>
                </a:cubicBezTo>
                <a:lnTo>
                  <a:pt x="8448" y="12726"/>
                </a:lnTo>
                <a:cubicBezTo>
                  <a:pt x="8608" y="9782"/>
                  <a:pt x="8448" y="6895"/>
                  <a:pt x="6626" y="4439"/>
                </a:cubicBezTo>
                <a:cubicBezTo>
                  <a:pt x="5080" y="2406"/>
                  <a:pt x="2406" y="751"/>
                  <a:pt x="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3" name="Google Shape;3113;p29"/>
          <p:cNvSpPr/>
          <p:nvPr/>
        </p:nvSpPr>
        <p:spPr>
          <a:xfrm rot="10800000" flipH="1">
            <a:off x="11216704" y="601831"/>
            <a:ext cx="1051923" cy="1597495"/>
          </a:xfrm>
          <a:custGeom>
            <a:avLst/>
            <a:gdLst/>
            <a:ahLst/>
            <a:cxnLst/>
            <a:rect l="l" t="t" r="r" b="b"/>
            <a:pathLst>
              <a:path w="7215" h="10957" extrusionOk="0">
                <a:moveTo>
                  <a:pt x="128" y="0"/>
                </a:moveTo>
                <a:cubicBezTo>
                  <a:pt x="61" y="0"/>
                  <a:pt x="1" y="77"/>
                  <a:pt x="58" y="139"/>
                </a:cubicBezTo>
                <a:cubicBezTo>
                  <a:pt x="1559" y="1550"/>
                  <a:pt x="2598" y="3449"/>
                  <a:pt x="3746" y="5136"/>
                </a:cubicBezTo>
                <a:cubicBezTo>
                  <a:pt x="5029" y="6951"/>
                  <a:pt x="6184" y="8875"/>
                  <a:pt x="7062" y="10908"/>
                </a:cubicBezTo>
                <a:cubicBezTo>
                  <a:pt x="7071" y="10942"/>
                  <a:pt x="7091" y="10956"/>
                  <a:pt x="7114" y="10956"/>
                </a:cubicBezTo>
                <a:cubicBezTo>
                  <a:pt x="7160" y="10956"/>
                  <a:pt x="7214" y="10898"/>
                  <a:pt x="7197" y="10825"/>
                </a:cubicBezTo>
                <a:cubicBezTo>
                  <a:pt x="6286" y="8715"/>
                  <a:pt x="5087" y="6791"/>
                  <a:pt x="3778" y="4892"/>
                </a:cubicBezTo>
                <a:cubicBezTo>
                  <a:pt x="2656" y="3263"/>
                  <a:pt x="1636" y="1390"/>
                  <a:pt x="193" y="30"/>
                </a:cubicBezTo>
                <a:cubicBezTo>
                  <a:pt x="174" y="9"/>
                  <a:pt x="150" y="0"/>
                  <a:pt x="1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4" name="Google Shape;3114;p29"/>
          <p:cNvSpPr/>
          <p:nvPr/>
        </p:nvSpPr>
        <p:spPr>
          <a:xfrm rot="10800000" flipH="1">
            <a:off x="11827153" y="862086"/>
            <a:ext cx="351079" cy="304277"/>
          </a:xfrm>
          <a:custGeom>
            <a:avLst/>
            <a:gdLst/>
            <a:ahLst/>
            <a:cxnLst/>
            <a:rect l="l" t="t" r="r" b="b"/>
            <a:pathLst>
              <a:path w="2408" h="2087" extrusionOk="0">
                <a:moveTo>
                  <a:pt x="2333" y="1"/>
                </a:moveTo>
                <a:cubicBezTo>
                  <a:pt x="2293" y="1"/>
                  <a:pt x="2247" y="26"/>
                  <a:pt x="2234" y="78"/>
                </a:cubicBezTo>
                <a:cubicBezTo>
                  <a:pt x="2234" y="373"/>
                  <a:pt x="2208" y="668"/>
                  <a:pt x="2183" y="963"/>
                </a:cubicBezTo>
                <a:cubicBezTo>
                  <a:pt x="2157" y="1200"/>
                  <a:pt x="2183" y="1925"/>
                  <a:pt x="1913" y="1925"/>
                </a:cubicBezTo>
                <a:cubicBezTo>
                  <a:pt x="1323" y="1925"/>
                  <a:pt x="682" y="1630"/>
                  <a:pt x="175" y="1392"/>
                </a:cubicBezTo>
                <a:cubicBezTo>
                  <a:pt x="164" y="1389"/>
                  <a:pt x="154" y="1388"/>
                  <a:pt x="144" y="1388"/>
                </a:cubicBezTo>
                <a:cubicBezTo>
                  <a:pt x="57" y="1388"/>
                  <a:pt x="0" y="1501"/>
                  <a:pt x="98" y="1553"/>
                </a:cubicBezTo>
                <a:cubicBezTo>
                  <a:pt x="689" y="1805"/>
                  <a:pt x="1350" y="2087"/>
                  <a:pt x="2014" y="2087"/>
                </a:cubicBezTo>
                <a:cubicBezTo>
                  <a:pt x="2043" y="2087"/>
                  <a:pt x="2071" y="2086"/>
                  <a:pt x="2099" y="2085"/>
                </a:cubicBezTo>
                <a:cubicBezTo>
                  <a:pt x="2157" y="2085"/>
                  <a:pt x="2183" y="2059"/>
                  <a:pt x="2183" y="2034"/>
                </a:cubicBezTo>
                <a:cubicBezTo>
                  <a:pt x="2285" y="1392"/>
                  <a:pt x="2369" y="719"/>
                  <a:pt x="2394" y="78"/>
                </a:cubicBezTo>
                <a:cubicBezTo>
                  <a:pt x="2407" y="26"/>
                  <a:pt x="2373" y="1"/>
                  <a:pt x="23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5" name="Google Shape;3115;p29"/>
          <p:cNvSpPr/>
          <p:nvPr/>
        </p:nvSpPr>
        <p:spPr>
          <a:xfrm rot="10800000" flipH="1">
            <a:off x="11593295" y="1182108"/>
            <a:ext cx="395984" cy="370177"/>
          </a:xfrm>
          <a:custGeom>
            <a:avLst/>
            <a:gdLst/>
            <a:ahLst/>
            <a:cxnLst/>
            <a:rect l="l" t="t" r="r" b="b"/>
            <a:pathLst>
              <a:path w="2716" h="2539" extrusionOk="0">
                <a:moveTo>
                  <a:pt x="2520" y="0"/>
                </a:moveTo>
                <a:cubicBezTo>
                  <a:pt x="2480" y="0"/>
                  <a:pt x="2433" y="27"/>
                  <a:pt x="2420" y="82"/>
                </a:cubicBezTo>
                <a:cubicBezTo>
                  <a:pt x="2420" y="428"/>
                  <a:pt x="2639" y="2378"/>
                  <a:pt x="2209" y="2378"/>
                </a:cubicBezTo>
                <a:cubicBezTo>
                  <a:pt x="1516" y="2353"/>
                  <a:pt x="740" y="2083"/>
                  <a:pt x="150" y="1737"/>
                </a:cubicBezTo>
                <a:cubicBezTo>
                  <a:pt x="140" y="1730"/>
                  <a:pt x="129" y="1727"/>
                  <a:pt x="119" y="1727"/>
                </a:cubicBezTo>
                <a:cubicBezTo>
                  <a:pt x="53" y="1727"/>
                  <a:pt x="1" y="1853"/>
                  <a:pt x="73" y="1897"/>
                </a:cubicBezTo>
                <a:cubicBezTo>
                  <a:pt x="766" y="2301"/>
                  <a:pt x="1619" y="2539"/>
                  <a:pt x="2420" y="2539"/>
                </a:cubicBezTo>
                <a:cubicBezTo>
                  <a:pt x="2478" y="2539"/>
                  <a:pt x="2504" y="2513"/>
                  <a:pt x="2504" y="2487"/>
                </a:cubicBezTo>
                <a:cubicBezTo>
                  <a:pt x="2716" y="1685"/>
                  <a:pt x="2555" y="884"/>
                  <a:pt x="2581" y="82"/>
                </a:cubicBezTo>
                <a:cubicBezTo>
                  <a:pt x="2594" y="27"/>
                  <a:pt x="2560" y="0"/>
                  <a:pt x="25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6" name="Google Shape;3116;p29"/>
          <p:cNvSpPr/>
          <p:nvPr/>
        </p:nvSpPr>
        <p:spPr>
          <a:xfrm rot="10800000" flipH="1">
            <a:off x="11402156" y="1483758"/>
            <a:ext cx="376739" cy="309817"/>
          </a:xfrm>
          <a:custGeom>
            <a:avLst/>
            <a:gdLst/>
            <a:ahLst/>
            <a:cxnLst/>
            <a:rect l="l" t="t" r="r" b="b"/>
            <a:pathLst>
              <a:path w="2584" h="2125" extrusionOk="0">
                <a:moveTo>
                  <a:pt x="2426" y="0"/>
                </a:moveTo>
                <a:cubicBezTo>
                  <a:pt x="2386" y="0"/>
                  <a:pt x="2346" y="28"/>
                  <a:pt x="2346" y="82"/>
                </a:cubicBezTo>
                <a:cubicBezTo>
                  <a:pt x="2372" y="429"/>
                  <a:pt x="2583" y="1897"/>
                  <a:pt x="2154" y="1949"/>
                </a:cubicBezTo>
                <a:cubicBezTo>
                  <a:pt x="2074" y="1959"/>
                  <a:pt x="1993" y="1963"/>
                  <a:pt x="1911" y="1963"/>
                </a:cubicBezTo>
                <a:cubicBezTo>
                  <a:pt x="1310" y="1963"/>
                  <a:pt x="669" y="1718"/>
                  <a:pt x="127" y="1577"/>
                </a:cubicBezTo>
                <a:cubicBezTo>
                  <a:pt x="119" y="1575"/>
                  <a:pt x="111" y="1574"/>
                  <a:pt x="104" y="1574"/>
                </a:cubicBezTo>
                <a:cubicBezTo>
                  <a:pt x="15" y="1574"/>
                  <a:pt x="0" y="1713"/>
                  <a:pt x="101" y="1737"/>
                </a:cubicBezTo>
                <a:cubicBezTo>
                  <a:pt x="473" y="1814"/>
                  <a:pt x="845" y="1923"/>
                  <a:pt x="1224" y="2006"/>
                </a:cubicBezTo>
                <a:cubicBezTo>
                  <a:pt x="1456" y="2044"/>
                  <a:pt x="1757" y="2125"/>
                  <a:pt x="2027" y="2125"/>
                </a:cubicBezTo>
                <a:cubicBezTo>
                  <a:pt x="2129" y="2125"/>
                  <a:pt x="2226" y="2113"/>
                  <a:pt x="2314" y="2083"/>
                </a:cubicBezTo>
                <a:cubicBezTo>
                  <a:pt x="2558" y="1974"/>
                  <a:pt x="2532" y="1551"/>
                  <a:pt x="2532" y="1365"/>
                </a:cubicBezTo>
                <a:cubicBezTo>
                  <a:pt x="2558" y="935"/>
                  <a:pt x="2532" y="505"/>
                  <a:pt x="2506" y="82"/>
                </a:cubicBezTo>
                <a:cubicBezTo>
                  <a:pt x="2506" y="28"/>
                  <a:pt x="2466" y="0"/>
                  <a:pt x="2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7" name="Google Shape;3117;p29"/>
          <p:cNvSpPr/>
          <p:nvPr/>
        </p:nvSpPr>
        <p:spPr>
          <a:xfrm rot="10800000" flipH="1">
            <a:off x="11207664" y="1803489"/>
            <a:ext cx="387965" cy="259372"/>
          </a:xfrm>
          <a:custGeom>
            <a:avLst/>
            <a:gdLst/>
            <a:ahLst/>
            <a:cxnLst/>
            <a:rect l="l" t="t" r="r" b="b"/>
            <a:pathLst>
              <a:path w="2661" h="1779" extrusionOk="0">
                <a:moveTo>
                  <a:pt x="2285" y="0"/>
                </a:moveTo>
                <a:cubicBezTo>
                  <a:pt x="2245" y="0"/>
                  <a:pt x="2205" y="27"/>
                  <a:pt x="2205" y="82"/>
                </a:cubicBezTo>
                <a:cubicBezTo>
                  <a:pt x="2237" y="428"/>
                  <a:pt x="2474" y="1608"/>
                  <a:pt x="1968" y="1608"/>
                </a:cubicBezTo>
                <a:cubicBezTo>
                  <a:pt x="1377" y="1576"/>
                  <a:pt x="710" y="1256"/>
                  <a:pt x="178" y="1018"/>
                </a:cubicBezTo>
                <a:cubicBezTo>
                  <a:pt x="169" y="1016"/>
                  <a:pt x="160" y="1015"/>
                  <a:pt x="151" y="1015"/>
                </a:cubicBezTo>
                <a:cubicBezTo>
                  <a:pt x="57" y="1015"/>
                  <a:pt x="1" y="1132"/>
                  <a:pt x="95" y="1179"/>
                </a:cubicBezTo>
                <a:cubicBezTo>
                  <a:pt x="390" y="1313"/>
                  <a:pt x="710" y="1416"/>
                  <a:pt x="1031" y="1551"/>
                </a:cubicBezTo>
                <a:cubicBezTo>
                  <a:pt x="1309" y="1645"/>
                  <a:pt x="1670" y="1779"/>
                  <a:pt x="1987" y="1779"/>
                </a:cubicBezTo>
                <a:cubicBezTo>
                  <a:pt x="2035" y="1779"/>
                  <a:pt x="2082" y="1776"/>
                  <a:pt x="2128" y="1769"/>
                </a:cubicBezTo>
                <a:cubicBezTo>
                  <a:pt x="2660" y="1660"/>
                  <a:pt x="2397" y="454"/>
                  <a:pt x="2365" y="82"/>
                </a:cubicBezTo>
                <a:cubicBezTo>
                  <a:pt x="2365" y="27"/>
                  <a:pt x="2325" y="0"/>
                  <a:pt x="22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8" name="Google Shape;3118;p29"/>
          <p:cNvSpPr/>
          <p:nvPr/>
        </p:nvSpPr>
        <p:spPr>
          <a:xfrm rot="10800000" flipH="1">
            <a:off x="11697393" y="1887176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69"/>
                  <a:pt x="161" y="269"/>
                </a:cubicBezTo>
                <a:cubicBezTo>
                  <a:pt x="347" y="269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9" name="Google Shape;3119;p29"/>
          <p:cNvSpPr/>
          <p:nvPr/>
        </p:nvSpPr>
        <p:spPr>
          <a:xfrm rot="10800000" flipH="1">
            <a:off x="11642138" y="1945203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0" name="Google Shape;3120;p29"/>
          <p:cNvSpPr/>
          <p:nvPr/>
        </p:nvSpPr>
        <p:spPr>
          <a:xfrm rot="10800000" flipH="1">
            <a:off x="11627265" y="1863850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1" name="Google Shape;3121;p29"/>
          <p:cNvSpPr/>
          <p:nvPr/>
        </p:nvSpPr>
        <p:spPr>
          <a:xfrm rot="10800000" flipH="1">
            <a:off x="11385099" y="1645884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2" name="Google Shape;3122;p29"/>
          <p:cNvSpPr/>
          <p:nvPr/>
        </p:nvSpPr>
        <p:spPr>
          <a:xfrm rot="10800000" flipH="1">
            <a:off x="11330863" y="1719803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1"/>
                </a:moveTo>
                <a:cubicBezTo>
                  <a:pt x="0" y="1"/>
                  <a:pt x="0" y="263"/>
                  <a:pt x="160" y="263"/>
                </a:cubicBezTo>
                <a:cubicBezTo>
                  <a:pt x="346" y="263"/>
                  <a:pt x="346" y="1"/>
                  <a:pt x="1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3" name="Google Shape;3123;p29"/>
          <p:cNvSpPr/>
          <p:nvPr/>
        </p:nvSpPr>
        <p:spPr>
          <a:xfrm rot="10800000" flipH="1">
            <a:off x="11303744" y="1637575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1"/>
                </a:moveTo>
                <a:cubicBezTo>
                  <a:pt x="0" y="1"/>
                  <a:pt x="0" y="270"/>
                  <a:pt x="160" y="270"/>
                </a:cubicBezTo>
                <a:cubicBezTo>
                  <a:pt x="346" y="270"/>
                  <a:pt x="346" y="1"/>
                  <a:pt x="1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4" name="Google Shape;3124;p29"/>
          <p:cNvSpPr/>
          <p:nvPr/>
        </p:nvSpPr>
        <p:spPr>
          <a:xfrm rot="10800000" flipH="1">
            <a:off x="11814323" y="1065181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5" name="Google Shape;3125;p29"/>
          <p:cNvSpPr/>
          <p:nvPr/>
        </p:nvSpPr>
        <p:spPr>
          <a:xfrm rot="10800000" flipH="1">
            <a:off x="11731948" y="1088655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1"/>
                </a:moveTo>
                <a:cubicBezTo>
                  <a:pt x="1" y="1"/>
                  <a:pt x="1" y="264"/>
                  <a:pt x="161" y="264"/>
                </a:cubicBezTo>
                <a:cubicBezTo>
                  <a:pt x="347" y="264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6" name="Google Shape;3126;p29"/>
          <p:cNvSpPr/>
          <p:nvPr/>
        </p:nvSpPr>
        <p:spPr>
          <a:xfrm rot="10800000" flipH="1">
            <a:off x="12082588" y="1326155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7" name="Google Shape;3127;p29"/>
          <p:cNvSpPr/>
          <p:nvPr/>
        </p:nvSpPr>
        <p:spPr>
          <a:xfrm rot="10800000" flipH="1">
            <a:off x="12066695" y="1415819"/>
            <a:ext cx="51612" cy="38491"/>
          </a:xfrm>
          <a:custGeom>
            <a:avLst/>
            <a:gdLst/>
            <a:ahLst/>
            <a:cxnLst/>
            <a:rect l="l" t="t" r="r" b="b"/>
            <a:pathLst>
              <a:path w="354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54" y="263"/>
                  <a:pt x="354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8" name="Google Shape;3128;p29"/>
          <p:cNvSpPr/>
          <p:nvPr/>
        </p:nvSpPr>
        <p:spPr>
          <a:xfrm rot="10800000" flipH="1">
            <a:off x="11140015" y="2097559"/>
            <a:ext cx="50592" cy="39511"/>
          </a:xfrm>
          <a:custGeom>
            <a:avLst/>
            <a:gdLst/>
            <a:ahLst/>
            <a:cxnLst/>
            <a:rect l="l" t="t" r="r" b="b"/>
            <a:pathLst>
              <a:path w="347" h="271" extrusionOk="0">
                <a:moveTo>
                  <a:pt x="161" y="1"/>
                </a:moveTo>
                <a:cubicBezTo>
                  <a:pt x="1" y="1"/>
                  <a:pt x="1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9" name="Google Shape;3129;p29"/>
          <p:cNvSpPr/>
          <p:nvPr/>
        </p:nvSpPr>
        <p:spPr>
          <a:xfrm rot="10800000" flipH="1">
            <a:off x="10710793" y="-88801"/>
            <a:ext cx="1636713" cy="1465111"/>
          </a:xfrm>
          <a:custGeom>
            <a:avLst/>
            <a:gdLst/>
            <a:ahLst/>
            <a:cxnLst/>
            <a:rect l="l" t="t" r="r" b="b"/>
            <a:pathLst>
              <a:path w="11226" h="10049" extrusionOk="0">
                <a:moveTo>
                  <a:pt x="2440" y="1"/>
                </a:moveTo>
                <a:cubicBezTo>
                  <a:pt x="2209" y="1"/>
                  <a:pt x="1997" y="115"/>
                  <a:pt x="1822" y="395"/>
                </a:cubicBezTo>
                <a:cubicBezTo>
                  <a:pt x="1476" y="985"/>
                  <a:pt x="3105" y="2832"/>
                  <a:pt x="3451" y="3390"/>
                </a:cubicBezTo>
                <a:cubicBezTo>
                  <a:pt x="2329" y="3499"/>
                  <a:pt x="1" y="3660"/>
                  <a:pt x="1553" y="5263"/>
                </a:cubicBezTo>
                <a:cubicBezTo>
                  <a:pt x="2329" y="6039"/>
                  <a:pt x="4041" y="6277"/>
                  <a:pt x="5029" y="6758"/>
                </a:cubicBezTo>
                <a:cubicBezTo>
                  <a:pt x="3849" y="7373"/>
                  <a:pt x="2034" y="8284"/>
                  <a:pt x="4202" y="9214"/>
                </a:cubicBezTo>
                <a:cubicBezTo>
                  <a:pt x="5587" y="9913"/>
                  <a:pt x="9410" y="9939"/>
                  <a:pt x="10962" y="10048"/>
                </a:cubicBezTo>
                <a:cubicBezTo>
                  <a:pt x="11039" y="8445"/>
                  <a:pt x="11225" y="4885"/>
                  <a:pt x="10827" y="3281"/>
                </a:cubicBezTo>
                <a:cubicBezTo>
                  <a:pt x="10542" y="2268"/>
                  <a:pt x="10212" y="1874"/>
                  <a:pt x="9891" y="1874"/>
                </a:cubicBezTo>
                <a:cubicBezTo>
                  <a:pt x="9367" y="1874"/>
                  <a:pt x="8868" y="2922"/>
                  <a:pt x="8634" y="4032"/>
                </a:cubicBezTo>
                <a:cubicBezTo>
                  <a:pt x="8009" y="2070"/>
                  <a:pt x="7295" y="108"/>
                  <a:pt x="6469" y="108"/>
                </a:cubicBezTo>
                <a:cubicBezTo>
                  <a:pt x="6023" y="108"/>
                  <a:pt x="5544" y="680"/>
                  <a:pt x="5029" y="2133"/>
                </a:cubicBezTo>
                <a:cubicBezTo>
                  <a:pt x="4623" y="1856"/>
                  <a:pt x="3373" y="1"/>
                  <a:pt x="24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0" name="Google Shape;3130;p29"/>
          <p:cNvSpPr/>
          <p:nvPr/>
        </p:nvSpPr>
        <p:spPr>
          <a:xfrm rot="10800000" flipH="1">
            <a:off x="11084759" y="-122479"/>
            <a:ext cx="1235772" cy="1388713"/>
          </a:xfrm>
          <a:custGeom>
            <a:avLst/>
            <a:gdLst/>
            <a:ahLst/>
            <a:cxnLst/>
            <a:rect l="l" t="t" r="r" b="b"/>
            <a:pathLst>
              <a:path w="8476" h="9525" extrusionOk="0">
                <a:moveTo>
                  <a:pt x="188" y="1"/>
                </a:moveTo>
                <a:cubicBezTo>
                  <a:pt x="92" y="1"/>
                  <a:pt x="0" y="146"/>
                  <a:pt x="85" y="230"/>
                </a:cubicBezTo>
                <a:cubicBezTo>
                  <a:pt x="2650" y="3463"/>
                  <a:pt x="5376" y="6509"/>
                  <a:pt x="8211" y="9479"/>
                </a:cubicBezTo>
                <a:cubicBezTo>
                  <a:pt x="8236" y="9511"/>
                  <a:pt x="8265" y="9525"/>
                  <a:pt x="8294" y="9525"/>
                </a:cubicBezTo>
                <a:cubicBezTo>
                  <a:pt x="8386" y="9525"/>
                  <a:pt x="8475" y="9391"/>
                  <a:pt x="8397" y="9293"/>
                </a:cubicBezTo>
                <a:cubicBezTo>
                  <a:pt x="5588" y="6323"/>
                  <a:pt x="2836" y="3251"/>
                  <a:pt x="271" y="44"/>
                </a:cubicBezTo>
                <a:cubicBezTo>
                  <a:pt x="246" y="13"/>
                  <a:pt x="217" y="1"/>
                  <a:pt x="1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1" name="Google Shape;3131;p29"/>
          <p:cNvSpPr/>
          <p:nvPr/>
        </p:nvSpPr>
        <p:spPr>
          <a:xfrm rot="10800000" flipH="1">
            <a:off x="11131559" y="591342"/>
            <a:ext cx="557527" cy="522389"/>
          </a:xfrm>
          <a:custGeom>
            <a:avLst/>
            <a:gdLst/>
            <a:ahLst/>
            <a:cxnLst/>
            <a:rect l="l" t="t" r="r" b="b"/>
            <a:pathLst>
              <a:path w="3824" h="3583" extrusionOk="0">
                <a:moveTo>
                  <a:pt x="3532" y="0"/>
                </a:moveTo>
                <a:cubicBezTo>
                  <a:pt x="3466" y="0"/>
                  <a:pt x="3400" y="40"/>
                  <a:pt x="3400" y="121"/>
                </a:cubicBezTo>
                <a:cubicBezTo>
                  <a:pt x="3425" y="1175"/>
                  <a:pt x="3550" y="2253"/>
                  <a:pt x="3463" y="3309"/>
                </a:cubicBezTo>
                <a:lnTo>
                  <a:pt x="3463" y="3309"/>
                </a:lnTo>
                <a:cubicBezTo>
                  <a:pt x="3347" y="3315"/>
                  <a:pt x="3231" y="3317"/>
                  <a:pt x="3115" y="3317"/>
                </a:cubicBezTo>
                <a:cubicBezTo>
                  <a:pt x="2143" y="3317"/>
                  <a:pt x="1155" y="3142"/>
                  <a:pt x="161" y="3142"/>
                </a:cubicBezTo>
                <a:cubicBezTo>
                  <a:pt x="1" y="3142"/>
                  <a:pt x="1" y="3405"/>
                  <a:pt x="161" y="3405"/>
                </a:cubicBezTo>
                <a:cubicBezTo>
                  <a:pt x="1147" y="3405"/>
                  <a:pt x="2128" y="3582"/>
                  <a:pt x="3093" y="3582"/>
                </a:cubicBezTo>
                <a:cubicBezTo>
                  <a:pt x="3258" y="3582"/>
                  <a:pt x="3422" y="3577"/>
                  <a:pt x="3586" y="3565"/>
                </a:cubicBezTo>
                <a:cubicBezTo>
                  <a:pt x="3663" y="3565"/>
                  <a:pt x="3721" y="3514"/>
                  <a:pt x="3721" y="3437"/>
                </a:cubicBezTo>
                <a:cubicBezTo>
                  <a:pt x="3824" y="2340"/>
                  <a:pt x="3689" y="1217"/>
                  <a:pt x="3663" y="121"/>
                </a:cubicBezTo>
                <a:cubicBezTo>
                  <a:pt x="3663" y="40"/>
                  <a:pt x="3598" y="0"/>
                  <a:pt x="35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2" name="Google Shape;3132;p29"/>
          <p:cNvSpPr/>
          <p:nvPr/>
        </p:nvSpPr>
        <p:spPr>
          <a:xfrm rot="10800000" flipH="1">
            <a:off x="11521565" y="126401"/>
            <a:ext cx="588289" cy="535657"/>
          </a:xfrm>
          <a:custGeom>
            <a:avLst/>
            <a:gdLst/>
            <a:ahLst/>
            <a:cxnLst/>
            <a:rect l="l" t="t" r="r" b="b"/>
            <a:pathLst>
              <a:path w="4035" h="3674" extrusionOk="0">
                <a:moveTo>
                  <a:pt x="3849" y="0"/>
                </a:moveTo>
                <a:cubicBezTo>
                  <a:pt x="3782" y="0"/>
                  <a:pt x="3714" y="40"/>
                  <a:pt x="3714" y="121"/>
                </a:cubicBezTo>
                <a:cubicBezTo>
                  <a:pt x="3740" y="1192"/>
                  <a:pt x="3772" y="2288"/>
                  <a:pt x="3612" y="3353"/>
                </a:cubicBezTo>
                <a:cubicBezTo>
                  <a:pt x="3598" y="3398"/>
                  <a:pt x="3334" y="3412"/>
                  <a:pt x="3017" y="3412"/>
                </a:cubicBezTo>
                <a:cubicBezTo>
                  <a:pt x="2570" y="3412"/>
                  <a:pt x="2019" y="3385"/>
                  <a:pt x="1925" y="3385"/>
                </a:cubicBezTo>
                <a:cubicBezTo>
                  <a:pt x="1779" y="3392"/>
                  <a:pt x="1635" y="3395"/>
                  <a:pt x="1490" y="3395"/>
                </a:cubicBezTo>
                <a:cubicBezTo>
                  <a:pt x="1047" y="3395"/>
                  <a:pt x="606" y="3365"/>
                  <a:pt x="161" y="3302"/>
                </a:cubicBezTo>
                <a:cubicBezTo>
                  <a:pt x="154" y="3301"/>
                  <a:pt x="147" y="3300"/>
                  <a:pt x="140" y="3300"/>
                </a:cubicBezTo>
                <a:cubicBezTo>
                  <a:pt x="1" y="3300"/>
                  <a:pt x="8" y="3547"/>
                  <a:pt x="161" y="3571"/>
                </a:cubicBezTo>
                <a:cubicBezTo>
                  <a:pt x="731" y="3649"/>
                  <a:pt x="1303" y="3663"/>
                  <a:pt x="1876" y="3663"/>
                </a:cubicBezTo>
                <a:cubicBezTo>
                  <a:pt x="2207" y="3663"/>
                  <a:pt x="2538" y="3659"/>
                  <a:pt x="2870" y="3659"/>
                </a:cubicBezTo>
                <a:cubicBezTo>
                  <a:pt x="3143" y="3659"/>
                  <a:pt x="3416" y="3662"/>
                  <a:pt x="3689" y="3674"/>
                </a:cubicBezTo>
                <a:cubicBezTo>
                  <a:pt x="3740" y="3674"/>
                  <a:pt x="3823" y="3623"/>
                  <a:pt x="3823" y="3571"/>
                </a:cubicBezTo>
                <a:cubicBezTo>
                  <a:pt x="4035" y="2449"/>
                  <a:pt x="4009" y="1269"/>
                  <a:pt x="3984" y="121"/>
                </a:cubicBezTo>
                <a:cubicBezTo>
                  <a:pt x="3984" y="40"/>
                  <a:pt x="3916" y="0"/>
                  <a:pt x="3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3" name="Google Shape;3133;p29"/>
          <p:cNvSpPr/>
          <p:nvPr/>
        </p:nvSpPr>
        <p:spPr>
          <a:xfrm rot="10800000" flipH="1">
            <a:off x="11751630" y="772569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0" y="1"/>
                  <a:pt x="0" y="405"/>
                  <a:pt x="238" y="405"/>
                </a:cubicBezTo>
                <a:cubicBezTo>
                  <a:pt x="507" y="405"/>
                  <a:pt x="507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4" name="Google Shape;3134;p29"/>
          <p:cNvSpPr/>
          <p:nvPr/>
        </p:nvSpPr>
        <p:spPr>
          <a:xfrm rot="10800000" flipH="1">
            <a:off x="11751630" y="921281"/>
            <a:ext cx="74065" cy="58027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5" name="Google Shape;3135;p29"/>
          <p:cNvSpPr/>
          <p:nvPr/>
        </p:nvSpPr>
        <p:spPr>
          <a:xfrm rot="10800000" flipH="1">
            <a:off x="11487010" y="897808"/>
            <a:ext cx="73919" cy="58173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38" y="1"/>
                </a:moveTo>
                <a:cubicBezTo>
                  <a:pt x="0" y="1"/>
                  <a:pt x="0" y="398"/>
                  <a:pt x="238" y="398"/>
                </a:cubicBezTo>
                <a:cubicBezTo>
                  <a:pt x="507" y="398"/>
                  <a:pt x="507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6" name="Google Shape;3136;p29"/>
          <p:cNvSpPr/>
          <p:nvPr/>
        </p:nvSpPr>
        <p:spPr>
          <a:xfrm rot="10800000" flipH="1">
            <a:off x="11097006" y="734225"/>
            <a:ext cx="74065" cy="58027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1" y="0"/>
                  <a:pt x="1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7" name="Google Shape;3137;p29"/>
          <p:cNvSpPr/>
          <p:nvPr/>
        </p:nvSpPr>
        <p:spPr>
          <a:xfrm rot="10800000" flipH="1">
            <a:off x="10980078" y="687426"/>
            <a:ext cx="74065" cy="58173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38" y="1"/>
                </a:moveTo>
                <a:cubicBezTo>
                  <a:pt x="1" y="1"/>
                  <a:pt x="1" y="398"/>
                  <a:pt x="238" y="398"/>
                </a:cubicBezTo>
                <a:cubicBezTo>
                  <a:pt x="508" y="398"/>
                  <a:pt x="508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8" name="Google Shape;3138;p29"/>
          <p:cNvSpPr/>
          <p:nvPr/>
        </p:nvSpPr>
        <p:spPr>
          <a:xfrm rot="10800000" flipH="1">
            <a:off x="11611374" y="320895"/>
            <a:ext cx="73919" cy="58027"/>
          </a:xfrm>
          <a:custGeom>
            <a:avLst/>
            <a:gdLst/>
            <a:ahLst/>
            <a:cxnLst/>
            <a:rect l="l" t="t" r="r" b="b"/>
            <a:pathLst>
              <a:path w="507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9" name="Google Shape;3139;p29"/>
          <p:cNvSpPr/>
          <p:nvPr/>
        </p:nvSpPr>
        <p:spPr>
          <a:xfrm rot="10800000" flipH="1">
            <a:off x="11291498" y="164748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44" y="1"/>
                </a:moveTo>
                <a:cubicBezTo>
                  <a:pt x="1" y="1"/>
                  <a:pt x="1" y="405"/>
                  <a:pt x="244" y="405"/>
                </a:cubicBezTo>
                <a:cubicBezTo>
                  <a:pt x="507" y="405"/>
                  <a:pt x="507" y="1"/>
                  <a:pt x="24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0" name="Google Shape;3140;p29"/>
          <p:cNvSpPr/>
          <p:nvPr/>
        </p:nvSpPr>
        <p:spPr>
          <a:xfrm rot="10800000" flipH="1">
            <a:off x="12071361" y="842697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1" y="1"/>
                  <a:pt x="1" y="405"/>
                  <a:pt x="238" y="405"/>
                </a:cubicBezTo>
                <a:cubicBezTo>
                  <a:pt x="508" y="405"/>
                  <a:pt x="508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1" name="Google Shape;3141;p29"/>
          <p:cNvSpPr/>
          <p:nvPr/>
        </p:nvSpPr>
        <p:spPr>
          <a:xfrm rot="10800000" flipH="1">
            <a:off x="12164962" y="281531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0"/>
                </a:moveTo>
                <a:cubicBezTo>
                  <a:pt x="0" y="0"/>
                  <a:pt x="0" y="404"/>
                  <a:pt x="238" y="404"/>
                </a:cubicBezTo>
                <a:cubicBezTo>
                  <a:pt x="507" y="404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2" name="Google Shape;3142;p29"/>
          <p:cNvSpPr/>
          <p:nvPr/>
        </p:nvSpPr>
        <p:spPr>
          <a:xfrm rot="10800000" flipH="1">
            <a:off x="10372254" y="928717"/>
            <a:ext cx="70273" cy="54383"/>
          </a:xfrm>
          <a:custGeom>
            <a:avLst/>
            <a:gdLst/>
            <a:ahLst/>
            <a:cxnLst/>
            <a:rect l="l" t="t" r="r" b="b"/>
            <a:pathLst>
              <a:path w="482" h="373" extrusionOk="0">
                <a:moveTo>
                  <a:pt x="238" y="1"/>
                </a:moveTo>
                <a:cubicBezTo>
                  <a:pt x="1" y="1"/>
                  <a:pt x="1" y="373"/>
                  <a:pt x="238" y="373"/>
                </a:cubicBezTo>
                <a:cubicBezTo>
                  <a:pt x="482" y="373"/>
                  <a:pt x="482" y="1"/>
                  <a:pt x="2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3" name="Google Shape;3143;p29"/>
          <p:cNvSpPr/>
          <p:nvPr/>
        </p:nvSpPr>
        <p:spPr>
          <a:xfrm rot="10800000" flipH="1">
            <a:off x="10422844" y="1010071"/>
            <a:ext cx="66483" cy="51612"/>
          </a:xfrm>
          <a:custGeom>
            <a:avLst/>
            <a:gdLst/>
            <a:ahLst/>
            <a:cxnLst/>
            <a:rect l="l" t="t" r="r" b="b"/>
            <a:pathLst>
              <a:path w="456" h="354" extrusionOk="0">
                <a:moveTo>
                  <a:pt x="212" y="1"/>
                </a:moveTo>
                <a:cubicBezTo>
                  <a:pt x="0" y="1"/>
                  <a:pt x="0" y="354"/>
                  <a:pt x="212" y="354"/>
                </a:cubicBezTo>
                <a:cubicBezTo>
                  <a:pt x="455" y="354"/>
                  <a:pt x="455" y="1"/>
                  <a:pt x="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4" name="Google Shape;3144;p29"/>
          <p:cNvSpPr/>
          <p:nvPr/>
        </p:nvSpPr>
        <p:spPr>
          <a:xfrm rot="10800000" flipH="1">
            <a:off x="10458274" y="921281"/>
            <a:ext cx="70273" cy="50592"/>
          </a:xfrm>
          <a:custGeom>
            <a:avLst/>
            <a:gdLst/>
            <a:ahLst/>
            <a:cxnLst/>
            <a:rect l="l" t="t" r="r" b="b"/>
            <a:pathLst>
              <a:path w="482" h="347" extrusionOk="0">
                <a:moveTo>
                  <a:pt x="238" y="1"/>
                </a:moveTo>
                <a:cubicBezTo>
                  <a:pt x="1" y="1"/>
                  <a:pt x="1" y="347"/>
                  <a:pt x="238" y="347"/>
                </a:cubicBezTo>
                <a:cubicBezTo>
                  <a:pt x="482" y="347"/>
                  <a:pt x="482" y="1"/>
                  <a:pt x="2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5" name="Google Shape;3145;p29"/>
          <p:cNvGrpSpPr/>
          <p:nvPr/>
        </p:nvGrpSpPr>
        <p:grpSpPr>
          <a:xfrm rot="-5400000">
            <a:off x="-1009531" y="4894447"/>
            <a:ext cx="2649432" cy="2543080"/>
            <a:chOff x="-2937590" y="1758936"/>
            <a:chExt cx="1987074" cy="1907310"/>
          </a:xfrm>
        </p:grpSpPr>
        <p:sp>
          <p:nvSpPr>
            <p:cNvPr id="3146" name="Google Shape;3146;p29"/>
            <p:cNvSpPr/>
            <p:nvPr/>
          </p:nvSpPr>
          <p:spPr>
            <a:xfrm rot="6645170">
              <a:off x="-2793702" y="2497282"/>
              <a:ext cx="1027206" cy="1016996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29"/>
            <p:cNvSpPr/>
            <p:nvPr/>
          </p:nvSpPr>
          <p:spPr>
            <a:xfrm rot="6645170">
              <a:off x="-2699492" y="2467664"/>
              <a:ext cx="800221" cy="905145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29"/>
            <p:cNvSpPr/>
            <p:nvPr/>
          </p:nvSpPr>
          <p:spPr>
            <a:xfrm rot="6645170">
              <a:off x="-2449380" y="2957218"/>
              <a:ext cx="444663" cy="341928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29"/>
            <p:cNvSpPr/>
            <p:nvPr/>
          </p:nvSpPr>
          <p:spPr>
            <a:xfrm rot="6645170">
              <a:off x="-2590051" y="2659304"/>
              <a:ext cx="473101" cy="390184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50" name="Google Shape;3150;p29"/>
            <p:cNvGrpSpPr/>
            <p:nvPr/>
          </p:nvGrpSpPr>
          <p:grpSpPr>
            <a:xfrm rot="899960">
              <a:off x="-2769364" y="1947252"/>
              <a:ext cx="1652814" cy="1500647"/>
              <a:chOff x="-1801961" y="4971683"/>
              <a:chExt cx="1652864" cy="1500692"/>
            </a:xfrm>
          </p:grpSpPr>
          <p:sp>
            <p:nvSpPr>
              <p:cNvPr id="3151" name="Google Shape;3151;p29"/>
              <p:cNvSpPr/>
              <p:nvPr/>
            </p:nvSpPr>
            <p:spPr>
              <a:xfrm rot="7371739">
                <a:off x="-1417787" y="5023844"/>
                <a:ext cx="884515" cy="1396369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2" name="Google Shape;3152;p29"/>
              <p:cNvSpPr/>
              <p:nvPr/>
            </p:nvSpPr>
            <p:spPr>
              <a:xfrm rot="7371739">
                <a:off x="-1365568" y="5073038"/>
                <a:ext cx="634776" cy="12100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3" name="Google Shape;3153;p29"/>
              <p:cNvSpPr/>
              <p:nvPr/>
            </p:nvSpPr>
            <p:spPr>
              <a:xfrm rot="7371739">
                <a:off x="-759953" y="5568067"/>
                <a:ext cx="225955" cy="23853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4" name="Google Shape;3154;p29"/>
              <p:cNvSpPr/>
              <p:nvPr/>
            </p:nvSpPr>
            <p:spPr>
              <a:xfrm rot="7371739">
                <a:off x="-1057961" y="5504749"/>
                <a:ext cx="318508" cy="270760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5" name="Google Shape;3155;p29"/>
              <p:cNvSpPr/>
              <p:nvPr/>
            </p:nvSpPr>
            <p:spPr>
              <a:xfrm rot="7371739">
                <a:off x="-1391855" y="5480577"/>
                <a:ext cx="345740" cy="24508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156" name="Google Shape;3156;p29"/>
          <p:cNvGrpSpPr/>
          <p:nvPr/>
        </p:nvGrpSpPr>
        <p:grpSpPr>
          <a:xfrm>
            <a:off x="190634" y="158334"/>
            <a:ext cx="1171367" cy="837300"/>
            <a:chOff x="142975" y="118750"/>
            <a:chExt cx="878525" cy="627975"/>
          </a:xfrm>
        </p:grpSpPr>
        <p:sp>
          <p:nvSpPr>
            <p:cNvPr id="3157" name="Google Shape;3157;p29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29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29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29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29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29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29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29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29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29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29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29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29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29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29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29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29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29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29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29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29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78" name="Google Shape;3178;p29"/>
          <p:cNvGrpSpPr/>
          <p:nvPr/>
        </p:nvGrpSpPr>
        <p:grpSpPr>
          <a:xfrm>
            <a:off x="11248834" y="5552317"/>
            <a:ext cx="837300" cy="1171367"/>
            <a:chOff x="8436625" y="2649875"/>
            <a:chExt cx="627975" cy="878525"/>
          </a:xfrm>
        </p:grpSpPr>
        <p:sp>
          <p:nvSpPr>
            <p:cNvPr id="3179" name="Google Shape;3179;p29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29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29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29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29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29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29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29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29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29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29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29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29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29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29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29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29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29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29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29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29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6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" name="Google Shape;3201;p30"/>
          <p:cNvSpPr/>
          <p:nvPr/>
        </p:nvSpPr>
        <p:spPr>
          <a:xfrm rot="-4601699">
            <a:off x="10304153" y="5359619"/>
            <a:ext cx="2781652" cy="221690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2" name="Google Shape;3202;p30"/>
          <p:cNvSpPr txBox="1">
            <a:spLocks noGrp="1"/>
          </p:cNvSpPr>
          <p:nvPr>
            <p:ph type="subTitle" idx="1"/>
          </p:nvPr>
        </p:nvSpPr>
        <p:spPr>
          <a:xfrm>
            <a:off x="2715200" y="2558367"/>
            <a:ext cx="676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endParaRPr/>
          </a:p>
        </p:txBody>
      </p:sp>
      <p:sp>
        <p:nvSpPr>
          <p:cNvPr id="3203" name="Google Shape;3203;p30"/>
          <p:cNvSpPr/>
          <p:nvPr/>
        </p:nvSpPr>
        <p:spPr>
          <a:xfrm rot="-4601699">
            <a:off x="-629947" y="5139019"/>
            <a:ext cx="2781652" cy="221690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4" name="Google Shape;3204;p30"/>
          <p:cNvSpPr/>
          <p:nvPr/>
        </p:nvSpPr>
        <p:spPr>
          <a:xfrm rot="7085658">
            <a:off x="-628782" y="4121878"/>
            <a:ext cx="2441911" cy="2250148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5" name="Google Shape;3205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206" name="Google Shape;3206;p30"/>
          <p:cNvGrpSpPr/>
          <p:nvPr/>
        </p:nvGrpSpPr>
        <p:grpSpPr>
          <a:xfrm>
            <a:off x="10174313" y="3383243"/>
            <a:ext cx="948220" cy="1247232"/>
            <a:chOff x="1957922" y="2087857"/>
            <a:chExt cx="146481" cy="192680"/>
          </a:xfrm>
        </p:grpSpPr>
        <p:sp>
          <p:nvSpPr>
            <p:cNvPr id="3207" name="Google Shape;3207;p30"/>
            <p:cNvSpPr/>
            <p:nvPr/>
          </p:nvSpPr>
          <p:spPr>
            <a:xfrm rot="2234057" flipH="1">
              <a:off x="1986552" y="2103963"/>
              <a:ext cx="92229" cy="115773"/>
            </a:xfrm>
            <a:custGeom>
              <a:avLst/>
              <a:gdLst/>
              <a:ahLst/>
              <a:cxnLst/>
              <a:rect l="l" t="t" r="r" b="b"/>
              <a:pathLst>
                <a:path w="3689" h="4631" extrusionOk="0">
                  <a:moveTo>
                    <a:pt x="1438" y="1"/>
                  </a:moveTo>
                  <a:cubicBezTo>
                    <a:pt x="682" y="1"/>
                    <a:pt x="71" y="457"/>
                    <a:pt x="26" y="1315"/>
                  </a:cubicBezTo>
                  <a:cubicBezTo>
                    <a:pt x="1" y="2335"/>
                    <a:pt x="963" y="3297"/>
                    <a:pt x="751" y="4259"/>
                  </a:cubicBezTo>
                  <a:lnTo>
                    <a:pt x="1842" y="4631"/>
                  </a:lnTo>
                  <a:cubicBezTo>
                    <a:pt x="1951" y="4387"/>
                    <a:pt x="2085" y="4201"/>
                    <a:pt x="2271" y="4015"/>
                  </a:cubicBezTo>
                  <a:cubicBezTo>
                    <a:pt x="2804" y="3483"/>
                    <a:pt x="3477" y="3053"/>
                    <a:pt x="3554" y="2226"/>
                  </a:cubicBezTo>
                  <a:cubicBezTo>
                    <a:pt x="3689" y="1052"/>
                    <a:pt x="2836" y="250"/>
                    <a:pt x="1790" y="32"/>
                  </a:cubicBezTo>
                  <a:cubicBezTo>
                    <a:pt x="1671" y="11"/>
                    <a:pt x="1553" y="1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30"/>
            <p:cNvSpPr/>
            <p:nvPr/>
          </p:nvSpPr>
          <p:spPr>
            <a:xfrm rot="2234057" flipH="1">
              <a:off x="1968700" y="2206161"/>
              <a:ext cx="70028" cy="59224"/>
            </a:xfrm>
            <a:custGeom>
              <a:avLst/>
              <a:gdLst/>
              <a:ahLst/>
              <a:cxnLst/>
              <a:rect l="l" t="t" r="r" b="b"/>
              <a:pathLst>
                <a:path w="2801" h="2369" extrusionOk="0">
                  <a:moveTo>
                    <a:pt x="821" y="124"/>
                  </a:moveTo>
                  <a:cubicBezTo>
                    <a:pt x="956" y="124"/>
                    <a:pt x="1116" y="176"/>
                    <a:pt x="1251" y="233"/>
                  </a:cubicBezTo>
                  <a:cubicBezTo>
                    <a:pt x="1546" y="336"/>
                    <a:pt x="1841" y="445"/>
                    <a:pt x="2162" y="522"/>
                  </a:cubicBezTo>
                  <a:cubicBezTo>
                    <a:pt x="2297" y="580"/>
                    <a:pt x="2399" y="631"/>
                    <a:pt x="2508" y="740"/>
                  </a:cubicBezTo>
                  <a:cubicBezTo>
                    <a:pt x="2687" y="884"/>
                    <a:pt x="2491" y="912"/>
                    <a:pt x="2303" y="912"/>
                  </a:cubicBezTo>
                  <a:cubicBezTo>
                    <a:pt x="2214" y="912"/>
                    <a:pt x="2126" y="906"/>
                    <a:pt x="2082" y="902"/>
                  </a:cubicBezTo>
                  <a:lnTo>
                    <a:pt x="2082" y="902"/>
                  </a:lnTo>
                  <a:cubicBezTo>
                    <a:pt x="2081" y="902"/>
                    <a:pt x="2080" y="901"/>
                    <a:pt x="2078" y="900"/>
                  </a:cubicBezTo>
                  <a:lnTo>
                    <a:pt x="2078" y="900"/>
                  </a:lnTo>
                  <a:cubicBezTo>
                    <a:pt x="2078" y="901"/>
                    <a:pt x="2078" y="902"/>
                    <a:pt x="2078" y="902"/>
                  </a:cubicBezTo>
                  <a:lnTo>
                    <a:pt x="2078" y="902"/>
                  </a:lnTo>
                  <a:cubicBezTo>
                    <a:pt x="2064" y="901"/>
                    <a:pt x="2055" y="900"/>
                    <a:pt x="2053" y="900"/>
                  </a:cubicBezTo>
                  <a:cubicBezTo>
                    <a:pt x="2044" y="898"/>
                    <a:pt x="2036" y="896"/>
                    <a:pt x="2028" y="896"/>
                  </a:cubicBezTo>
                  <a:cubicBezTo>
                    <a:pt x="1965" y="896"/>
                    <a:pt x="1927" y="980"/>
                    <a:pt x="2002" y="1003"/>
                  </a:cubicBezTo>
                  <a:cubicBezTo>
                    <a:pt x="2010" y="1009"/>
                    <a:pt x="2019" y="1016"/>
                    <a:pt x="2028" y="1022"/>
                  </a:cubicBezTo>
                  <a:lnTo>
                    <a:pt x="2028" y="1022"/>
                  </a:lnTo>
                  <a:cubicBezTo>
                    <a:pt x="2027" y="1026"/>
                    <a:pt x="2027" y="1031"/>
                    <a:pt x="2027" y="1035"/>
                  </a:cubicBezTo>
                  <a:cubicBezTo>
                    <a:pt x="2034" y="1036"/>
                    <a:pt x="2042" y="1037"/>
                    <a:pt x="2050" y="1038"/>
                  </a:cubicBezTo>
                  <a:lnTo>
                    <a:pt x="2050" y="1038"/>
                  </a:lnTo>
                  <a:cubicBezTo>
                    <a:pt x="2113" y="1083"/>
                    <a:pt x="2178" y="1129"/>
                    <a:pt x="2239" y="1195"/>
                  </a:cubicBezTo>
                  <a:cubicBezTo>
                    <a:pt x="2483" y="1433"/>
                    <a:pt x="2162" y="1593"/>
                    <a:pt x="1944" y="1619"/>
                  </a:cubicBezTo>
                  <a:cubicBezTo>
                    <a:pt x="1867" y="1619"/>
                    <a:pt x="1841" y="1702"/>
                    <a:pt x="1892" y="1728"/>
                  </a:cubicBezTo>
                  <a:cubicBezTo>
                    <a:pt x="2053" y="1837"/>
                    <a:pt x="2425" y="2209"/>
                    <a:pt x="1976" y="2234"/>
                  </a:cubicBezTo>
                  <a:cubicBezTo>
                    <a:pt x="1952" y="2237"/>
                    <a:pt x="1929" y="2239"/>
                    <a:pt x="1905" y="2239"/>
                  </a:cubicBezTo>
                  <a:cubicBezTo>
                    <a:pt x="1707" y="2239"/>
                    <a:pt x="1500" y="2151"/>
                    <a:pt x="1334" y="2100"/>
                  </a:cubicBezTo>
                  <a:cubicBezTo>
                    <a:pt x="1142" y="2048"/>
                    <a:pt x="956" y="1997"/>
                    <a:pt x="796" y="1939"/>
                  </a:cubicBezTo>
                  <a:cubicBezTo>
                    <a:pt x="635" y="1888"/>
                    <a:pt x="533" y="1805"/>
                    <a:pt x="398" y="1753"/>
                  </a:cubicBezTo>
                  <a:cubicBezTo>
                    <a:pt x="77" y="1567"/>
                    <a:pt x="424" y="1356"/>
                    <a:pt x="610" y="1298"/>
                  </a:cubicBezTo>
                  <a:cubicBezTo>
                    <a:pt x="661" y="1272"/>
                    <a:pt x="693" y="1195"/>
                    <a:pt x="610" y="1163"/>
                  </a:cubicBezTo>
                  <a:cubicBezTo>
                    <a:pt x="533" y="1138"/>
                    <a:pt x="180" y="1003"/>
                    <a:pt x="315" y="843"/>
                  </a:cubicBezTo>
                  <a:cubicBezTo>
                    <a:pt x="424" y="714"/>
                    <a:pt x="635" y="682"/>
                    <a:pt x="770" y="631"/>
                  </a:cubicBezTo>
                  <a:cubicBezTo>
                    <a:pt x="821" y="631"/>
                    <a:pt x="821" y="554"/>
                    <a:pt x="796" y="522"/>
                  </a:cubicBezTo>
                  <a:cubicBezTo>
                    <a:pt x="558" y="394"/>
                    <a:pt x="475" y="150"/>
                    <a:pt x="821" y="124"/>
                  </a:cubicBezTo>
                  <a:close/>
                  <a:moveTo>
                    <a:pt x="826" y="0"/>
                  </a:moveTo>
                  <a:cubicBezTo>
                    <a:pt x="726" y="0"/>
                    <a:pt x="628" y="12"/>
                    <a:pt x="533" y="41"/>
                  </a:cubicBezTo>
                  <a:cubicBezTo>
                    <a:pt x="203" y="151"/>
                    <a:pt x="428" y="402"/>
                    <a:pt x="610" y="549"/>
                  </a:cubicBezTo>
                  <a:lnTo>
                    <a:pt x="610" y="549"/>
                  </a:lnTo>
                  <a:cubicBezTo>
                    <a:pt x="432" y="592"/>
                    <a:pt x="220" y="671"/>
                    <a:pt x="154" y="817"/>
                  </a:cubicBezTo>
                  <a:cubicBezTo>
                    <a:pt x="95" y="1004"/>
                    <a:pt x="255" y="1126"/>
                    <a:pt x="416" y="1220"/>
                  </a:cubicBezTo>
                  <a:lnTo>
                    <a:pt x="416" y="1220"/>
                  </a:lnTo>
                  <a:cubicBezTo>
                    <a:pt x="214" y="1306"/>
                    <a:pt x="0" y="1440"/>
                    <a:pt x="129" y="1676"/>
                  </a:cubicBezTo>
                  <a:cubicBezTo>
                    <a:pt x="289" y="2048"/>
                    <a:pt x="1065" y="2183"/>
                    <a:pt x="1411" y="2260"/>
                  </a:cubicBezTo>
                  <a:cubicBezTo>
                    <a:pt x="1561" y="2306"/>
                    <a:pt x="1758" y="2369"/>
                    <a:pt x="1937" y="2369"/>
                  </a:cubicBezTo>
                  <a:cubicBezTo>
                    <a:pt x="2080" y="2369"/>
                    <a:pt x="2211" y="2329"/>
                    <a:pt x="2297" y="2209"/>
                  </a:cubicBezTo>
                  <a:cubicBezTo>
                    <a:pt x="2416" y="2051"/>
                    <a:pt x="2249" y="1860"/>
                    <a:pt x="2104" y="1728"/>
                  </a:cubicBezTo>
                  <a:lnTo>
                    <a:pt x="2104" y="1728"/>
                  </a:lnTo>
                  <a:cubicBezTo>
                    <a:pt x="2489" y="1634"/>
                    <a:pt x="2536" y="1327"/>
                    <a:pt x="2297" y="1071"/>
                  </a:cubicBezTo>
                  <a:lnTo>
                    <a:pt x="2297" y="1071"/>
                  </a:lnTo>
                  <a:cubicBezTo>
                    <a:pt x="2322" y="1073"/>
                    <a:pt x="2347" y="1074"/>
                    <a:pt x="2372" y="1074"/>
                  </a:cubicBezTo>
                  <a:cubicBezTo>
                    <a:pt x="2529" y="1074"/>
                    <a:pt x="2678" y="1033"/>
                    <a:pt x="2720" y="875"/>
                  </a:cubicBezTo>
                  <a:cubicBezTo>
                    <a:pt x="2801" y="638"/>
                    <a:pt x="2374" y="480"/>
                    <a:pt x="2202" y="401"/>
                  </a:cubicBezTo>
                  <a:lnTo>
                    <a:pt x="2202" y="401"/>
                  </a:lnTo>
                  <a:cubicBezTo>
                    <a:pt x="2198" y="398"/>
                    <a:pt x="2193" y="395"/>
                    <a:pt x="2188" y="394"/>
                  </a:cubicBezTo>
                  <a:lnTo>
                    <a:pt x="2188" y="394"/>
                  </a:lnTo>
                  <a:cubicBezTo>
                    <a:pt x="2188" y="394"/>
                    <a:pt x="2188" y="394"/>
                    <a:pt x="2188" y="394"/>
                  </a:cubicBezTo>
                  <a:cubicBezTo>
                    <a:pt x="2185" y="393"/>
                    <a:pt x="2183" y="392"/>
                    <a:pt x="2180" y="391"/>
                  </a:cubicBezTo>
                  <a:lnTo>
                    <a:pt x="2180" y="391"/>
                  </a:lnTo>
                  <a:cubicBezTo>
                    <a:pt x="1786" y="259"/>
                    <a:pt x="1286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30"/>
            <p:cNvSpPr/>
            <p:nvPr/>
          </p:nvSpPr>
          <p:spPr>
            <a:xfrm rot="2234057" flipH="1">
              <a:off x="1999834" y="2224435"/>
              <a:ext cx="30951" cy="12200"/>
            </a:xfrm>
            <a:custGeom>
              <a:avLst/>
              <a:gdLst/>
              <a:ahLst/>
              <a:cxnLst/>
              <a:rect l="l" t="t" r="r" b="b"/>
              <a:pathLst>
                <a:path w="1238" h="488" extrusionOk="0">
                  <a:moveTo>
                    <a:pt x="78" y="0"/>
                  </a:moveTo>
                  <a:cubicBezTo>
                    <a:pt x="16" y="0"/>
                    <a:pt x="0" y="115"/>
                    <a:pt x="71" y="138"/>
                  </a:cubicBezTo>
                  <a:cubicBezTo>
                    <a:pt x="417" y="247"/>
                    <a:pt x="795" y="382"/>
                    <a:pt x="1142" y="484"/>
                  </a:cubicBezTo>
                  <a:cubicBezTo>
                    <a:pt x="1149" y="487"/>
                    <a:pt x="1155" y="488"/>
                    <a:pt x="1161" y="488"/>
                  </a:cubicBezTo>
                  <a:cubicBezTo>
                    <a:pt x="1223" y="488"/>
                    <a:pt x="1238" y="379"/>
                    <a:pt x="1167" y="350"/>
                  </a:cubicBezTo>
                  <a:cubicBezTo>
                    <a:pt x="821" y="247"/>
                    <a:pt x="475" y="112"/>
                    <a:pt x="96" y="3"/>
                  </a:cubicBezTo>
                  <a:cubicBezTo>
                    <a:pt x="90" y="1"/>
                    <a:pt x="83" y="0"/>
                    <a:pt x="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30"/>
            <p:cNvSpPr/>
            <p:nvPr/>
          </p:nvSpPr>
          <p:spPr>
            <a:xfrm rot="2234057" flipH="1">
              <a:off x="1983345" y="2235951"/>
              <a:ext cx="26401" cy="10950"/>
            </a:xfrm>
            <a:custGeom>
              <a:avLst/>
              <a:gdLst/>
              <a:ahLst/>
              <a:cxnLst/>
              <a:rect l="l" t="t" r="r" b="b"/>
              <a:pathLst>
                <a:path w="1056" h="438" extrusionOk="0">
                  <a:moveTo>
                    <a:pt x="103" y="1"/>
                  </a:moveTo>
                  <a:cubicBezTo>
                    <a:pt x="39" y="1"/>
                    <a:pt x="1" y="91"/>
                    <a:pt x="75" y="114"/>
                  </a:cubicBezTo>
                  <a:cubicBezTo>
                    <a:pt x="370" y="223"/>
                    <a:pt x="659" y="325"/>
                    <a:pt x="954" y="434"/>
                  </a:cubicBezTo>
                  <a:cubicBezTo>
                    <a:pt x="961" y="437"/>
                    <a:pt x="968" y="438"/>
                    <a:pt x="974" y="438"/>
                  </a:cubicBezTo>
                  <a:cubicBezTo>
                    <a:pt x="1041" y="438"/>
                    <a:pt x="1056" y="323"/>
                    <a:pt x="980" y="300"/>
                  </a:cubicBezTo>
                  <a:cubicBezTo>
                    <a:pt x="691" y="197"/>
                    <a:pt x="422" y="88"/>
                    <a:pt x="127" y="5"/>
                  </a:cubicBezTo>
                  <a:cubicBezTo>
                    <a:pt x="119" y="2"/>
                    <a:pt x="111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30"/>
            <p:cNvSpPr/>
            <p:nvPr/>
          </p:nvSpPr>
          <p:spPr>
            <a:xfrm rot="2234057" flipH="1">
              <a:off x="1991392" y="2144204"/>
              <a:ext cx="60777" cy="71874"/>
            </a:xfrm>
            <a:custGeom>
              <a:avLst/>
              <a:gdLst/>
              <a:ahLst/>
              <a:cxnLst/>
              <a:rect l="l" t="t" r="r" b="b"/>
              <a:pathLst>
                <a:path w="2431" h="2875" extrusionOk="0">
                  <a:moveTo>
                    <a:pt x="456" y="204"/>
                  </a:moveTo>
                  <a:cubicBezTo>
                    <a:pt x="514" y="204"/>
                    <a:pt x="585" y="214"/>
                    <a:pt x="667" y="232"/>
                  </a:cubicBezTo>
                  <a:cubicBezTo>
                    <a:pt x="776" y="367"/>
                    <a:pt x="750" y="553"/>
                    <a:pt x="750" y="713"/>
                  </a:cubicBezTo>
                  <a:cubicBezTo>
                    <a:pt x="753" y="774"/>
                    <a:pt x="755" y="836"/>
                    <a:pt x="757" y="898"/>
                  </a:cubicBezTo>
                  <a:lnTo>
                    <a:pt x="757" y="898"/>
                  </a:lnTo>
                  <a:cubicBezTo>
                    <a:pt x="750" y="899"/>
                    <a:pt x="743" y="899"/>
                    <a:pt x="736" y="899"/>
                  </a:cubicBezTo>
                  <a:cubicBezTo>
                    <a:pt x="635" y="899"/>
                    <a:pt x="524" y="852"/>
                    <a:pt x="404" y="739"/>
                  </a:cubicBezTo>
                  <a:cubicBezTo>
                    <a:pt x="378" y="688"/>
                    <a:pt x="321" y="611"/>
                    <a:pt x="269" y="527"/>
                  </a:cubicBezTo>
                  <a:cubicBezTo>
                    <a:pt x="206" y="303"/>
                    <a:pt x="269" y="204"/>
                    <a:pt x="456" y="204"/>
                  </a:cubicBezTo>
                  <a:close/>
                  <a:moveTo>
                    <a:pt x="2126" y="641"/>
                  </a:moveTo>
                  <a:cubicBezTo>
                    <a:pt x="2181" y="641"/>
                    <a:pt x="2215" y="683"/>
                    <a:pt x="2194" y="797"/>
                  </a:cubicBezTo>
                  <a:cubicBezTo>
                    <a:pt x="2178" y="954"/>
                    <a:pt x="2009" y="1144"/>
                    <a:pt x="1835" y="1144"/>
                  </a:cubicBezTo>
                  <a:cubicBezTo>
                    <a:pt x="1781" y="1144"/>
                    <a:pt x="1726" y="1125"/>
                    <a:pt x="1675" y="1081"/>
                  </a:cubicBezTo>
                  <a:lnTo>
                    <a:pt x="1675" y="1081"/>
                  </a:lnTo>
                  <a:cubicBezTo>
                    <a:pt x="1741" y="977"/>
                    <a:pt x="1812" y="872"/>
                    <a:pt x="1873" y="797"/>
                  </a:cubicBezTo>
                  <a:cubicBezTo>
                    <a:pt x="1936" y="719"/>
                    <a:pt x="2050" y="641"/>
                    <a:pt x="2126" y="641"/>
                  </a:cubicBezTo>
                  <a:close/>
                  <a:moveTo>
                    <a:pt x="537" y="0"/>
                  </a:moveTo>
                  <a:cubicBezTo>
                    <a:pt x="504" y="0"/>
                    <a:pt x="469" y="7"/>
                    <a:pt x="430" y="21"/>
                  </a:cubicBezTo>
                  <a:cubicBezTo>
                    <a:pt x="0" y="130"/>
                    <a:pt x="83" y="553"/>
                    <a:pt x="321" y="848"/>
                  </a:cubicBezTo>
                  <a:cubicBezTo>
                    <a:pt x="436" y="1000"/>
                    <a:pt x="559" y="1060"/>
                    <a:pt x="681" y="1060"/>
                  </a:cubicBezTo>
                  <a:cubicBezTo>
                    <a:pt x="707" y="1060"/>
                    <a:pt x="734" y="1057"/>
                    <a:pt x="760" y="1052"/>
                  </a:cubicBezTo>
                  <a:lnTo>
                    <a:pt x="760" y="1052"/>
                  </a:lnTo>
                  <a:cubicBezTo>
                    <a:pt x="763" y="1574"/>
                    <a:pt x="705" y="2119"/>
                    <a:pt x="378" y="2561"/>
                  </a:cubicBezTo>
                  <a:cubicBezTo>
                    <a:pt x="338" y="2596"/>
                    <a:pt x="391" y="2647"/>
                    <a:pt x="444" y="2647"/>
                  </a:cubicBezTo>
                  <a:cubicBezTo>
                    <a:pt x="468" y="2647"/>
                    <a:pt x="491" y="2637"/>
                    <a:pt x="507" y="2612"/>
                  </a:cubicBezTo>
                  <a:cubicBezTo>
                    <a:pt x="874" y="2136"/>
                    <a:pt x="890" y="1575"/>
                    <a:pt x="887" y="1007"/>
                  </a:cubicBezTo>
                  <a:lnTo>
                    <a:pt x="887" y="1007"/>
                  </a:lnTo>
                  <a:cubicBezTo>
                    <a:pt x="1072" y="914"/>
                    <a:pt x="1241" y="715"/>
                    <a:pt x="1360" y="530"/>
                  </a:cubicBezTo>
                  <a:lnTo>
                    <a:pt x="1360" y="530"/>
                  </a:lnTo>
                  <a:cubicBezTo>
                    <a:pt x="1364" y="740"/>
                    <a:pt x="1398" y="958"/>
                    <a:pt x="1508" y="1099"/>
                  </a:cubicBezTo>
                  <a:lnTo>
                    <a:pt x="1508" y="1099"/>
                  </a:lnTo>
                  <a:cubicBezTo>
                    <a:pt x="1219" y="1606"/>
                    <a:pt x="1073" y="2248"/>
                    <a:pt x="962" y="2798"/>
                  </a:cubicBezTo>
                  <a:cubicBezTo>
                    <a:pt x="947" y="2846"/>
                    <a:pt x="986" y="2875"/>
                    <a:pt x="1021" y="2875"/>
                  </a:cubicBezTo>
                  <a:cubicBezTo>
                    <a:pt x="1047" y="2875"/>
                    <a:pt x="1071" y="2859"/>
                    <a:pt x="1071" y="2824"/>
                  </a:cubicBezTo>
                  <a:cubicBezTo>
                    <a:pt x="1206" y="2266"/>
                    <a:pt x="1366" y="1733"/>
                    <a:pt x="1604" y="1194"/>
                  </a:cubicBezTo>
                  <a:cubicBezTo>
                    <a:pt x="1604" y="1193"/>
                    <a:pt x="1605" y="1191"/>
                    <a:pt x="1606" y="1190"/>
                  </a:cubicBezTo>
                  <a:lnTo>
                    <a:pt x="1606" y="1190"/>
                  </a:lnTo>
                  <a:cubicBezTo>
                    <a:pt x="1669" y="1230"/>
                    <a:pt x="1746" y="1253"/>
                    <a:pt x="1841" y="1253"/>
                  </a:cubicBezTo>
                  <a:cubicBezTo>
                    <a:pt x="1852" y="1253"/>
                    <a:pt x="1862" y="1253"/>
                    <a:pt x="1873" y="1252"/>
                  </a:cubicBezTo>
                  <a:cubicBezTo>
                    <a:pt x="2142" y="1252"/>
                    <a:pt x="2431" y="848"/>
                    <a:pt x="2354" y="579"/>
                  </a:cubicBezTo>
                  <a:cubicBezTo>
                    <a:pt x="2308" y="480"/>
                    <a:pt x="2248" y="442"/>
                    <a:pt x="2181" y="442"/>
                  </a:cubicBezTo>
                  <a:cubicBezTo>
                    <a:pt x="2014" y="442"/>
                    <a:pt x="1809" y="682"/>
                    <a:pt x="1713" y="797"/>
                  </a:cubicBezTo>
                  <a:cubicBezTo>
                    <a:pt x="1668" y="851"/>
                    <a:pt x="1627" y="909"/>
                    <a:pt x="1588" y="969"/>
                  </a:cubicBezTo>
                  <a:lnTo>
                    <a:pt x="1588" y="969"/>
                  </a:lnTo>
                  <a:cubicBezTo>
                    <a:pt x="1565" y="928"/>
                    <a:pt x="1545" y="880"/>
                    <a:pt x="1527" y="822"/>
                  </a:cubicBezTo>
                  <a:cubicBezTo>
                    <a:pt x="1469" y="662"/>
                    <a:pt x="1469" y="476"/>
                    <a:pt x="1501" y="290"/>
                  </a:cubicBezTo>
                  <a:cubicBezTo>
                    <a:pt x="1501" y="254"/>
                    <a:pt x="1458" y="230"/>
                    <a:pt x="1420" y="230"/>
                  </a:cubicBezTo>
                  <a:cubicBezTo>
                    <a:pt x="1397" y="230"/>
                    <a:pt x="1376" y="239"/>
                    <a:pt x="1366" y="258"/>
                  </a:cubicBezTo>
                  <a:cubicBezTo>
                    <a:pt x="1255" y="485"/>
                    <a:pt x="1094" y="768"/>
                    <a:pt x="886" y="864"/>
                  </a:cubicBezTo>
                  <a:lnTo>
                    <a:pt x="886" y="864"/>
                  </a:lnTo>
                  <a:cubicBezTo>
                    <a:pt x="885" y="814"/>
                    <a:pt x="885" y="764"/>
                    <a:pt x="885" y="713"/>
                  </a:cubicBezTo>
                  <a:cubicBezTo>
                    <a:pt x="885" y="478"/>
                    <a:pt x="818" y="0"/>
                    <a:pt x="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2" name="Google Shape;3212;p30"/>
          <p:cNvGrpSpPr/>
          <p:nvPr/>
        </p:nvGrpSpPr>
        <p:grpSpPr>
          <a:xfrm>
            <a:off x="963007" y="4018878"/>
            <a:ext cx="1054704" cy="981897"/>
            <a:chOff x="575472" y="2921771"/>
            <a:chExt cx="616594" cy="574030"/>
          </a:xfrm>
        </p:grpSpPr>
        <p:grpSp>
          <p:nvGrpSpPr>
            <p:cNvPr id="3213" name="Google Shape;3213;p30"/>
            <p:cNvGrpSpPr/>
            <p:nvPr/>
          </p:nvGrpSpPr>
          <p:grpSpPr>
            <a:xfrm>
              <a:off x="575472" y="2921771"/>
              <a:ext cx="616594" cy="574030"/>
              <a:chOff x="513877" y="2079617"/>
              <a:chExt cx="185425" cy="172625"/>
            </a:xfrm>
          </p:grpSpPr>
          <p:sp>
            <p:nvSpPr>
              <p:cNvPr id="3214" name="Google Shape;3214;p30"/>
              <p:cNvSpPr/>
              <p:nvPr/>
            </p:nvSpPr>
            <p:spPr>
              <a:xfrm>
                <a:off x="611452" y="2084117"/>
                <a:ext cx="8512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130" extrusionOk="0">
                    <a:moveTo>
                      <a:pt x="3003" y="210"/>
                    </a:moveTo>
                    <a:cubicBezTo>
                      <a:pt x="2571" y="476"/>
                      <a:pt x="2062" y="673"/>
                      <a:pt x="1604" y="865"/>
                    </a:cubicBezTo>
                    <a:cubicBezTo>
                      <a:pt x="1335" y="1025"/>
                      <a:pt x="1046" y="1160"/>
                      <a:pt x="777" y="1321"/>
                    </a:cubicBezTo>
                    <a:cubicBezTo>
                      <a:pt x="668" y="1372"/>
                      <a:pt x="616" y="1455"/>
                      <a:pt x="533" y="1532"/>
                    </a:cubicBezTo>
                    <a:cubicBezTo>
                      <a:pt x="456" y="1641"/>
                      <a:pt x="405" y="1725"/>
                      <a:pt x="321" y="1802"/>
                    </a:cubicBezTo>
                    <a:cubicBezTo>
                      <a:pt x="217" y="1921"/>
                      <a:pt x="187" y="1991"/>
                      <a:pt x="181" y="1991"/>
                    </a:cubicBezTo>
                    <a:cubicBezTo>
                      <a:pt x="177" y="1991"/>
                      <a:pt x="187" y="1948"/>
                      <a:pt x="187" y="1853"/>
                    </a:cubicBezTo>
                    <a:cubicBezTo>
                      <a:pt x="187" y="1667"/>
                      <a:pt x="110" y="923"/>
                      <a:pt x="321" y="839"/>
                    </a:cubicBezTo>
                    <a:cubicBezTo>
                      <a:pt x="565" y="730"/>
                      <a:pt x="854" y="679"/>
                      <a:pt x="1123" y="628"/>
                    </a:cubicBezTo>
                    <a:cubicBezTo>
                      <a:pt x="1760" y="470"/>
                      <a:pt x="2373" y="331"/>
                      <a:pt x="3003" y="210"/>
                    </a:cubicBezTo>
                    <a:close/>
                    <a:moveTo>
                      <a:pt x="3328" y="0"/>
                    </a:moveTo>
                    <a:cubicBezTo>
                      <a:pt x="3316" y="0"/>
                      <a:pt x="3303" y="4"/>
                      <a:pt x="3291" y="12"/>
                    </a:cubicBezTo>
                    <a:cubicBezTo>
                      <a:pt x="3288" y="14"/>
                      <a:pt x="3285" y="17"/>
                      <a:pt x="3282" y="19"/>
                    </a:cubicBezTo>
                    <a:lnTo>
                      <a:pt x="3282" y="19"/>
                    </a:lnTo>
                    <a:cubicBezTo>
                      <a:pt x="2357" y="203"/>
                      <a:pt x="1432" y="387"/>
                      <a:pt x="507" y="628"/>
                    </a:cubicBezTo>
                    <a:cubicBezTo>
                      <a:pt x="321" y="679"/>
                      <a:pt x="187" y="705"/>
                      <a:pt x="110" y="891"/>
                    </a:cubicBezTo>
                    <a:cubicBezTo>
                      <a:pt x="1" y="1244"/>
                      <a:pt x="52" y="1693"/>
                      <a:pt x="52" y="2071"/>
                    </a:cubicBezTo>
                    <a:cubicBezTo>
                      <a:pt x="52" y="2092"/>
                      <a:pt x="90" y="2129"/>
                      <a:pt x="118" y="2129"/>
                    </a:cubicBezTo>
                    <a:cubicBezTo>
                      <a:pt x="124" y="2129"/>
                      <a:pt x="130" y="2127"/>
                      <a:pt x="135" y="2122"/>
                    </a:cubicBezTo>
                    <a:cubicBezTo>
                      <a:pt x="430" y="1911"/>
                      <a:pt x="591" y="1590"/>
                      <a:pt x="886" y="1404"/>
                    </a:cubicBezTo>
                    <a:cubicBezTo>
                      <a:pt x="1149" y="1244"/>
                      <a:pt x="1418" y="1135"/>
                      <a:pt x="1687" y="1000"/>
                    </a:cubicBezTo>
                    <a:cubicBezTo>
                      <a:pt x="2220" y="730"/>
                      <a:pt x="2887" y="519"/>
                      <a:pt x="3368" y="147"/>
                    </a:cubicBezTo>
                    <a:cubicBezTo>
                      <a:pt x="3383" y="136"/>
                      <a:pt x="3393" y="123"/>
                      <a:pt x="3398" y="110"/>
                    </a:cubicBezTo>
                    <a:lnTo>
                      <a:pt x="3398" y="110"/>
                    </a:lnTo>
                    <a:cubicBezTo>
                      <a:pt x="3401" y="103"/>
                      <a:pt x="3403" y="95"/>
                      <a:pt x="3402" y="88"/>
                    </a:cubicBezTo>
                    <a:lnTo>
                      <a:pt x="3402" y="88"/>
                    </a:lnTo>
                    <a:cubicBezTo>
                      <a:pt x="3405" y="44"/>
                      <a:pt x="3370" y="0"/>
                      <a:pt x="3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5" name="Google Shape;3215;p30"/>
              <p:cNvSpPr/>
              <p:nvPr/>
            </p:nvSpPr>
            <p:spPr>
              <a:xfrm>
                <a:off x="627777" y="2082542"/>
                <a:ext cx="715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540" extrusionOk="0">
                    <a:moveTo>
                      <a:pt x="2756" y="0"/>
                    </a:moveTo>
                    <a:cubicBezTo>
                      <a:pt x="2738" y="0"/>
                      <a:pt x="2722" y="7"/>
                      <a:pt x="2715" y="24"/>
                    </a:cubicBezTo>
                    <a:cubicBezTo>
                      <a:pt x="2317" y="633"/>
                      <a:pt x="1887" y="1223"/>
                      <a:pt x="1458" y="1813"/>
                    </a:cubicBezTo>
                    <a:cubicBezTo>
                      <a:pt x="1392" y="1950"/>
                      <a:pt x="1186" y="2359"/>
                      <a:pt x="995" y="2359"/>
                    </a:cubicBezTo>
                    <a:cubicBezTo>
                      <a:pt x="963" y="2359"/>
                      <a:pt x="931" y="2347"/>
                      <a:pt x="900" y="2320"/>
                    </a:cubicBezTo>
                    <a:cubicBezTo>
                      <a:pt x="630" y="2108"/>
                      <a:pt x="419" y="1788"/>
                      <a:pt x="149" y="1544"/>
                    </a:cubicBezTo>
                    <a:cubicBezTo>
                      <a:pt x="137" y="1532"/>
                      <a:pt x="123" y="1527"/>
                      <a:pt x="107" y="1527"/>
                    </a:cubicBezTo>
                    <a:cubicBezTo>
                      <a:pt x="56" y="1527"/>
                      <a:pt x="1" y="1583"/>
                      <a:pt x="40" y="1627"/>
                    </a:cubicBezTo>
                    <a:cubicBezTo>
                      <a:pt x="310" y="1890"/>
                      <a:pt x="579" y="2294"/>
                      <a:pt x="874" y="2480"/>
                    </a:cubicBezTo>
                    <a:cubicBezTo>
                      <a:pt x="935" y="2522"/>
                      <a:pt x="980" y="2539"/>
                      <a:pt x="1019" y="2539"/>
                    </a:cubicBezTo>
                    <a:cubicBezTo>
                      <a:pt x="1082" y="2539"/>
                      <a:pt x="1127" y="2493"/>
                      <a:pt x="1195" y="2429"/>
                    </a:cubicBezTo>
                    <a:cubicBezTo>
                      <a:pt x="1778" y="1679"/>
                      <a:pt x="2317" y="877"/>
                      <a:pt x="2824" y="101"/>
                    </a:cubicBezTo>
                    <a:cubicBezTo>
                      <a:pt x="2861" y="46"/>
                      <a:pt x="2802" y="0"/>
                      <a:pt x="27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6" name="Google Shape;3216;p30"/>
              <p:cNvSpPr/>
              <p:nvPr/>
            </p:nvSpPr>
            <p:spPr>
              <a:xfrm>
                <a:off x="596052" y="2079617"/>
                <a:ext cx="1029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1062" extrusionOk="0">
                    <a:moveTo>
                      <a:pt x="1104" y="1"/>
                    </a:moveTo>
                    <a:cubicBezTo>
                      <a:pt x="950" y="1"/>
                      <a:pt x="796" y="3"/>
                      <a:pt x="642" y="6"/>
                    </a:cubicBezTo>
                    <a:cubicBezTo>
                      <a:pt x="613" y="6"/>
                      <a:pt x="573" y="5"/>
                      <a:pt x="527" y="5"/>
                    </a:cubicBezTo>
                    <a:cubicBezTo>
                      <a:pt x="362" y="5"/>
                      <a:pt x="124" y="21"/>
                      <a:pt x="84" y="166"/>
                    </a:cubicBezTo>
                    <a:cubicBezTo>
                      <a:pt x="1" y="404"/>
                      <a:pt x="642" y="885"/>
                      <a:pt x="777" y="1045"/>
                    </a:cubicBezTo>
                    <a:cubicBezTo>
                      <a:pt x="794" y="1057"/>
                      <a:pt x="810" y="1062"/>
                      <a:pt x="825" y="1062"/>
                    </a:cubicBezTo>
                    <a:cubicBezTo>
                      <a:pt x="886" y="1062"/>
                      <a:pt x="927" y="984"/>
                      <a:pt x="886" y="943"/>
                    </a:cubicBezTo>
                    <a:cubicBezTo>
                      <a:pt x="751" y="833"/>
                      <a:pt x="110" y="218"/>
                      <a:pt x="322" y="166"/>
                    </a:cubicBezTo>
                    <a:cubicBezTo>
                      <a:pt x="501" y="139"/>
                      <a:pt x="684" y="132"/>
                      <a:pt x="867" y="132"/>
                    </a:cubicBezTo>
                    <a:cubicBezTo>
                      <a:pt x="1071" y="132"/>
                      <a:pt x="1274" y="141"/>
                      <a:pt x="1470" y="141"/>
                    </a:cubicBezTo>
                    <a:cubicBezTo>
                      <a:pt x="2329" y="166"/>
                      <a:pt x="3182" y="218"/>
                      <a:pt x="4035" y="243"/>
                    </a:cubicBezTo>
                    <a:cubicBezTo>
                      <a:pt x="4119" y="243"/>
                      <a:pt x="4119" y="109"/>
                      <a:pt x="4035" y="109"/>
                    </a:cubicBezTo>
                    <a:cubicBezTo>
                      <a:pt x="3066" y="64"/>
                      <a:pt x="2078" y="1"/>
                      <a:pt x="1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7" name="Google Shape;3217;p30"/>
              <p:cNvSpPr/>
              <p:nvPr/>
            </p:nvSpPr>
            <p:spPr>
              <a:xfrm>
                <a:off x="513877" y="2141167"/>
                <a:ext cx="96325" cy="11107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4443" extrusionOk="0">
                    <a:moveTo>
                      <a:pt x="1143" y="1073"/>
                    </a:moveTo>
                    <a:cubicBezTo>
                      <a:pt x="1206" y="1073"/>
                      <a:pt x="1271" y="1081"/>
                      <a:pt x="1338" y="1097"/>
                    </a:cubicBezTo>
                    <a:cubicBezTo>
                      <a:pt x="1742" y="1206"/>
                      <a:pt x="2063" y="1655"/>
                      <a:pt x="2165" y="2034"/>
                    </a:cubicBezTo>
                    <a:cubicBezTo>
                      <a:pt x="2170" y="2048"/>
                      <a:pt x="2175" y="2062"/>
                      <a:pt x="2180" y="2077"/>
                    </a:cubicBezTo>
                    <a:lnTo>
                      <a:pt x="2180" y="2077"/>
                    </a:lnTo>
                    <a:cubicBezTo>
                      <a:pt x="1897" y="2248"/>
                      <a:pt x="1555" y="2329"/>
                      <a:pt x="1229" y="2329"/>
                    </a:cubicBezTo>
                    <a:cubicBezTo>
                      <a:pt x="806" y="2297"/>
                      <a:pt x="325" y="2059"/>
                      <a:pt x="562" y="1469"/>
                    </a:cubicBezTo>
                    <a:cubicBezTo>
                      <a:pt x="670" y="1211"/>
                      <a:pt x="883" y="1073"/>
                      <a:pt x="1143" y="1073"/>
                    </a:cubicBezTo>
                    <a:close/>
                    <a:moveTo>
                      <a:pt x="3769" y="1"/>
                    </a:moveTo>
                    <a:cubicBezTo>
                      <a:pt x="3397" y="26"/>
                      <a:pt x="3127" y="347"/>
                      <a:pt x="2993" y="693"/>
                    </a:cubicBezTo>
                    <a:cubicBezTo>
                      <a:pt x="2864" y="963"/>
                      <a:pt x="2807" y="1258"/>
                      <a:pt x="2672" y="1553"/>
                    </a:cubicBezTo>
                    <a:cubicBezTo>
                      <a:pt x="2584" y="1730"/>
                      <a:pt x="2457" y="1876"/>
                      <a:pt x="2306" y="1991"/>
                    </a:cubicBezTo>
                    <a:lnTo>
                      <a:pt x="2306" y="1991"/>
                    </a:lnTo>
                    <a:cubicBezTo>
                      <a:pt x="2183" y="1545"/>
                      <a:pt x="1624" y="907"/>
                      <a:pt x="1119" y="907"/>
                    </a:cubicBezTo>
                    <a:cubicBezTo>
                      <a:pt x="979" y="907"/>
                      <a:pt x="843" y="956"/>
                      <a:pt x="722" y="1072"/>
                    </a:cubicBezTo>
                    <a:cubicBezTo>
                      <a:pt x="0" y="1742"/>
                      <a:pt x="516" y="2459"/>
                      <a:pt x="1310" y="2459"/>
                    </a:cubicBezTo>
                    <a:cubicBezTo>
                      <a:pt x="1398" y="2459"/>
                      <a:pt x="1489" y="2450"/>
                      <a:pt x="1582" y="2432"/>
                    </a:cubicBezTo>
                    <a:cubicBezTo>
                      <a:pt x="1807" y="2397"/>
                      <a:pt x="2023" y="2325"/>
                      <a:pt x="2213" y="2212"/>
                    </a:cubicBezTo>
                    <a:lnTo>
                      <a:pt x="2213" y="2212"/>
                    </a:lnTo>
                    <a:cubicBezTo>
                      <a:pt x="2390" y="3141"/>
                      <a:pt x="1448" y="4051"/>
                      <a:pt x="671" y="4304"/>
                    </a:cubicBezTo>
                    <a:cubicBezTo>
                      <a:pt x="595" y="4328"/>
                      <a:pt x="615" y="4442"/>
                      <a:pt x="678" y="4442"/>
                    </a:cubicBezTo>
                    <a:cubicBezTo>
                      <a:pt x="684" y="4442"/>
                      <a:pt x="690" y="4441"/>
                      <a:pt x="697" y="4439"/>
                    </a:cubicBezTo>
                    <a:cubicBezTo>
                      <a:pt x="1644" y="4123"/>
                      <a:pt x="2460" y="3186"/>
                      <a:pt x="2332" y="2135"/>
                    </a:cubicBezTo>
                    <a:lnTo>
                      <a:pt x="2332" y="2135"/>
                    </a:lnTo>
                    <a:cubicBezTo>
                      <a:pt x="2517" y="2001"/>
                      <a:pt x="2672" y="1825"/>
                      <a:pt x="2781" y="1604"/>
                    </a:cubicBezTo>
                    <a:cubicBezTo>
                      <a:pt x="3050" y="1123"/>
                      <a:pt x="3076" y="187"/>
                      <a:pt x="3769" y="135"/>
                    </a:cubicBezTo>
                    <a:cubicBezTo>
                      <a:pt x="3852" y="135"/>
                      <a:pt x="3852" y="1"/>
                      <a:pt x="37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18" name="Google Shape;3218;p30"/>
            <p:cNvSpPr/>
            <p:nvPr/>
          </p:nvSpPr>
          <p:spPr>
            <a:xfrm>
              <a:off x="960183" y="3448450"/>
              <a:ext cx="40070" cy="31590"/>
            </a:xfrm>
            <a:custGeom>
              <a:avLst/>
              <a:gdLst/>
              <a:ahLst/>
              <a:cxnLst/>
              <a:rect l="l" t="t" r="r" b="b"/>
              <a:pathLst>
                <a:path w="482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81" y="379"/>
                    <a:pt x="48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30"/>
            <p:cNvSpPr/>
            <p:nvPr/>
          </p:nvSpPr>
          <p:spPr>
            <a:xfrm>
              <a:off x="986868" y="3404224"/>
              <a:ext cx="40070" cy="31008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7" y="0"/>
                  </a:moveTo>
                  <a:cubicBezTo>
                    <a:pt x="0" y="0"/>
                    <a:pt x="0" y="372"/>
                    <a:pt x="237" y="372"/>
                  </a:cubicBezTo>
                  <a:cubicBezTo>
                    <a:pt x="481" y="372"/>
                    <a:pt x="481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30"/>
            <p:cNvSpPr/>
            <p:nvPr/>
          </p:nvSpPr>
          <p:spPr>
            <a:xfrm>
              <a:off x="1008732" y="3455433"/>
              <a:ext cx="37908" cy="31008"/>
            </a:xfrm>
            <a:custGeom>
              <a:avLst/>
              <a:gdLst/>
              <a:ahLst/>
              <a:cxnLst/>
              <a:rect l="l" t="t" r="r" b="b"/>
              <a:pathLst>
                <a:path w="456" h="373" extrusionOk="0">
                  <a:moveTo>
                    <a:pt x="244" y="0"/>
                  </a:moveTo>
                  <a:cubicBezTo>
                    <a:pt x="0" y="0"/>
                    <a:pt x="0" y="372"/>
                    <a:pt x="244" y="372"/>
                  </a:cubicBezTo>
                  <a:cubicBezTo>
                    <a:pt x="455" y="372"/>
                    <a:pt x="455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21" name="Google Shape;3221;p30"/>
          <p:cNvGrpSpPr/>
          <p:nvPr/>
        </p:nvGrpSpPr>
        <p:grpSpPr>
          <a:xfrm>
            <a:off x="1352358" y="5664848"/>
            <a:ext cx="807319" cy="743200"/>
            <a:chOff x="1014268" y="4248636"/>
            <a:chExt cx="605489" cy="557400"/>
          </a:xfrm>
        </p:grpSpPr>
        <p:sp>
          <p:nvSpPr>
            <p:cNvPr id="3222" name="Google Shape;3222;p30"/>
            <p:cNvSpPr/>
            <p:nvPr/>
          </p:nvSpPr>
          <p:spPr>
            <a:xfrm rot="-9900032">
              <a:off x="1303990" y="4663447"/>
              <a:ext cx="119140" cy="70982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30"/>
            <p:cNvSpPr/>
            <p:nvPr/>
          </p:nvSpPr>
          <p:spPr>
            <a:xfrm rot="-9900032">
              <a:off x="1197792" y="4614740"/>
              <a:ext cx="99311" cy="61594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30"/>
            <p:cNvSpPr/>
            <p:nvPr/>
          </p:nvSpPr>
          <p:spPr>
            <a:xfrm rot="-9900032">
              <a:off x="1271885" y="4542270"/>
              <a:ext cx="89760" cy="5439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30"/>
            <p:cNvSpPr/>
            <p:nvPr/>
          </p:nvSpPr>
          <p:spPr>
            <a:xfrm rot="-9900032">
              <a:off x="1177657" y="4516237"/>
              <a:ext cx="90165" cy="54309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30"/>
            <p:cNvSpPr/>
            <p:nvPr/>
          </p:nvSpPr>
          <p:spPr>
            <a:xfrm rot="-9900032">
              <a:off x="1116935" y="4617296"/>
              <a:ext cx="106676" cy="72439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30"/>
            <p:cNvSpPr/>
            <p:nvPr/>
          </p:nvSpPr>
          <p:spPr>
            <a:xfrm rot="-9900032">
              <a:off x="1022094" y="4456203"/>
              <a:ext cx="76243" cy="60299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30"/>
            <p:cNvSpPr/>
            <p:nvPr/>
          </p:nvSpPr>
          <p:spPr>
            <a:xfrm rot="-9900032">
              <a:off x="1166611" y="4388101"/>
              <a:ext cx="74705" cy="4888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30"/>
            <p:cNvSpPr/>
            <p:nvPr/>
          </p:nvSpPr>
          <p:spPr>
            <a:xfrm rot="-9900032">
              <a:off x="1019796" y="4362538"/>
              <a:ext cx="67097" cy="5155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30"/>
            <p:cNvSpPr/>
            <p:nvPr/>
          </p:nvSpPr>
          <p:spPr>
            <a:xfrm rot="-9900032">
              <a:off x="1391731" y="4469220"/>
              <a:ext cx="82476" cy="5738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30"/>
            <p:cNvSpPr/>
            <p:nvPr/>
          </p:nvSpPr>
          <p:spPr>
            <a:xfrm rot="-9900032">
              <a:off x="1465981" y="4620894"/>
              <a:ext cx="88708" cy="6062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30"/>
            <p:cNvSpPr/>
            <p:nvPr/>
          </p:nvSpPr>
          <p:spPr>
            <a:xfrm rot="-9900032">
              <a:off x="1279625" y="4393747"/>
              <a:ext cx="84256" cy="66531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30"/>
            <p:cNvSpPr/>
            <p:nvPr/>
          </p:nvSpPr>
          <p:spPr>
            <a:xfrm rot="-9900032">
              <a:off x="1130565" y="4273249"/>
              <a:ext cx="70335" cy="51719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30"/>
            <p:cNvSpPr/>
            <p:nvPr/>
          </p:nvSpPr>
          <p:spPr>
            <a:xfrm rot="-9900032">
              <a:off x="1265907" y="4256406"/>
              <a:ext cx="67097" cy="53581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30"/>
            <p:cNvSpPr/>
            <p:nvPr/>
          </p:nvSpPr>
          <p:spPr>
            <a:xfrm rot="-9900032">
              <a:off x="1473934" y="4730682"/>
              <a:ext cx="88627" cy="64993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30"/>
            <p:cNvSpPr/>
            <p:nvPr/>
          </p:nvSpPr>
          <p:spPr>
            <a:xfrm rot="-9900032">
              <a:off x="1439916" y="4366055"/>
              <a:ext cx="78105" cy="5609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30"/>
            <p:cNvSpPr/>
            <p:nvPr/>
          </p:nvSpPr>
          <p:spPr>
            <a:xfrm rot="-9900032">
              <a:off x="1521956" y="4548620"/>
              <a:ext cx="91621" cy="5981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38" name="Google Shape;3238;p30"/>
          <p:cNvGrpSpPr/>
          <p:nvPr/>
        </p:nvGrpSpPr>
        <p:grpSpPr>
          <a:xfrm>
            <a:off x="10768801" y="4918285"/>
            <a:ext cx="1163167" cy="831433"/>
            <a:chOff x="8076600" y="3688713"/>
            <a:chExt cx="872375" cy="623575"/>
          </a:xfrm>
        </p:grpSpPr>
        <p:sp>
          <p:nvSpPr>
            <p:cNvPr id="3239" name="Google Shape;3239;p30"/>
            <p:cNvSpPr/>
            <p:nvPr/>
          </p:nvSpPr>
          <p:spPr>
            <a:xfrm>
              <a:off x="8271864" y="4033631"/>
              <a:ext cx="62935" cy="61271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30"/>
            <p:cNvSpPr/>
            <p:nvPr/>
          </p:nvSpPr>
          <p:spPr>
            <a:xfrm>
              <a:off x="8347523" y="3886228"/>
              <a:ext cx="53735" cy="53637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30"/>
            <p:cNvSpPr/>
            <p:nvPr/>
          </p:nvSpPr>
          <p:spPr>
            <a:xfrm>
              <a:off x="8552574" y="3948674"/>
              <a:ext cx="47960" cy="48351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30"/>
            <p:cNvSpPr/>
            <p:nvPr/>
          </p:nvSpPr>
          <p:spPr>
            <a:xfrm>
              <a:off x="8589278" y="3775529"/>
              <a:ext cx="36900" cy="38662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30"/>
            <p:cNvSpPr/>
            <p:nvPr/>
          </p:nvSpPr>
          <p:spPr>
            <a:xfrm>
              <a:off x="8443638" y="4124951"/>
              <a:ext cx="27601" cy="27797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30"/>
            <p:cNvSpPr/>
            <p:nvPr/>
          </p:nvSpPr>
          <p:spPr>
            <a:xfrm>
              <a:off x="8478580" y="3910110"/>
              <a:ext cx="36900" cy="37683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30"/>
            <p:cNvSpPr/>
            <p:nvPr/>
          </p:nvSpPr>
          <p:spPr>
            <a:xfrm>
              <a:off x="8231539" y="3841988"/>
              <a:ext cx="40423" cy="39934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30"/>
            <p:cNvSpPr/>
            <p:nvPr/>
          </p:nvSpPr>
          <p:spPr>
            <a:xfrm>
              <a:off x="8076600" y="4002213"/>
              <a:ext cx="29265" cy="2799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30"/>
            <p:cNvSpPr/>
            <p:nvPr/>
          </p:nvSpPr>
          <p:spPr>
            <a:xfrm>
              <a:off x="8299759" y="3744111"/>
              <a:ext cx="62544" cy="62935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30"/>
            <p:cNvSpPr/>
            <p:nvPr/>
          </p:nvSpPr>
          <p:spPr>
            <a:xfrm>
              <a:off x="8687155" y="3967075"/>
              <a:ext cx="38662" cy="34649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30"/>
            <p:cNvSpPr/>
            <p:nvPr/>
          </p:nvSpPr>
          <p:spPr>
            <a:xfrm>
              <a:off x="8637140" y="4144330"/>
              <a:ext cx="75855" cy="72919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30"/>
            <p:cNvSpPr/>
            <p:nvPr/>
          </p:nvSpPr>
          <p:spPr>
            <a:xfrm>
              <a:off x="8804998" y="3924694"/>
              <a:ext cx="33278" cy="37291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30"/>
            <p:cNvSpPr/>
            <p:nvPr/>
          </p:nvSpPr>
          <p:spPr>
            <a:xfrm>
              <a:off x="8816058" y="4068671"/>
              <a:ext cx="57650" cy="44339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30"/>
            <p:cNvSpPr/>
            <p:nvPr/>
          </p:nvSpPr>
          <p:spPr>
            <a:xfrm>
              <a:off x="8293984" y="4239663"/>
              <a:ext cx="48351" cy="46883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30"/>
            <p:cNvSpPr/>
            <p:nvPr/>
          </p:nvSpPr>
          <p:spPr>
            <a:xfrm>
              <a:off x="8500798" y="4282924"/>
              <a:ext cx="31517" cy="29363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30"/>
            <p:cNvSpPr/>
            <p:nvPr/>
          </p:nvSpPr>
          <p:spPr>
            <a:xfrm>
              <a:off x="8762911" y="4183285"/>
              <a:ext cx="84664" cy="8466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30"/>
            <p:cNvSpPr/>
            <p:nvPr/>
          </p:nvSpPr>
          <p:spPr>
            <a:xfrm>
              <a:off x="8115066" y="4136794"/>
              <a:ext cx="51973" cy="51973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30"/>
            <p:cNvSpPr/>
            <p:nvPr/>
          </p:nvSpPr>
          <p:spPr>
            <a:xfrm>
              <a:off x="8428565" y="3688713"/>
              <a:ext cx="50113" cy="47960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30"/>
            <p:cNvSpPr/>
            <p:nvPr/>
          </p:nvSpPr>
          <p:spPr>
            <a:xfrm>
              <a:off x="8751851" y="3793637"/>
              <a:ext cx="62544" cy="63033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30"/>
            <p:cNvSpPr/>
            <p:nvPr/>
          </p:nvSpPr>
          <p:spPr>
            <a:xfrm>
              <a:off x="8913837" y="3989391"/>
              <a:ext cx="35138" cy="2975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30"/>
            <p:cNvSpPr/>
            <p:nvPr/>
          </p:nvSpPr>
          <p:spPr>
            <a:xfrm>
              <a:off x="8401159" y="4019048"/>
              <a:ext cx="36802" cy="35040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920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2130517" y="1780400"/>
            <a:ext cx="8268112" cy="5000467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3956584" y="2211467"/>
            <a:ext cx="42620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3391100" y="840733"/>
            <a:ext cx="5410000" cy="11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671064" y="6313733"/>
            <a:ext cx="3305312" cy="1763703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5" name="Google Shape;3265;p31"/>
          <p:cNvSpPr/>
          <p:nvPr/>
        </p:nvSpPr>
        <p:spPr>
          <a:xfrm>
            <a:off x="7289107" y="6288331"/>
            <a:ext cx="3305088" cy="1763477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6" name="Google Shape;3266;p31"/>
          <p:cNvSpPr/>
          <p:nvPr/>
        </p:nvSpPr>
        <p:spPr>
          <a:xfrm>
            <a:off x="4831253" y="-1219430"/>
            <a:ext cx="2436724" cy="1300860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7" name="Google Shape;3267;p31"/>
          <p:cNvSpPr/>
          <p:nvPr/>
        </p:nvSpPr>
        <p:spPr>
          <a:xfrm>
            <a:off x="10814713" y="-337804"/>
            <a:ext cx="2868995" cy="1529696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8" name="Google Shape;3268;p31"/>
          <p:cNvSpPr/>
          <p:nvPr/>
        </p:nvSpPr>
        <p:spPr>
          <a:xfrm>
            <a:off x="-1507151" y="-490212"/>
            <a:ext cx="2868995" cy="1529471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9" name="Google Shape;3269;p31"/>
          <p:cNvSpPr/>
          <p:nvPr/>
        </p:nvSpPr>
        <p:spPr>
          <a:xfrm>
            <a:off x="8217489" y="3869141"/>
            <a:ext cx="59344" cy="42935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0" name="Google Shape;3270;p31"/>
          <p:cNvSpPr/>
          <p:nvPr/>
        </p:nvSpPr>
        <p:spPr>
          <a:xfrm>
            <a:off x="8263347" y="3742135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1" name="Google Shape;3271;p31"/>
          <p:cNvSpPr/>
          <p:nvPr/>
        </p:nvSpPr>
        <p:spPr>
          <a:xfrm>
            <a:off x="8471727" y="4064483"/>
            <a:ext cx="55299" cy="46981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2" name="Google Shape;3272;p31"/>
          <p:cNvSpPr/>
          <p:nvPr/>
        </p:nvSpPr>
        <p:spPr>
          <a:xfrm>
            <a:off x="8560293" y="4055267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3" name="Google Shape;3273;p31"/>
          <p:cNvSpPr/>
          <p:nvPr/>
        </p:nvSpPr>
        <p:spPr>
          <a:xfrm>
            <a:off x="1290935" y="5366575"/>
            <a:ext cx="144765" cy="110147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4" name="Google Shape;3274;p31"/>
          <p:cNvSpPr/>
          <p:nvPr/>
        </p:nvSpPr>
        <p:spPr>
          <a:xfrm>
            <a:off x="1832286" y="6040385"/>
            <a:ext cx="140719" cy="109923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5" name="Google Shape;3275;p31"/>
          <p:cNvSpPr/>
          <p:nvPr/>
        </p:nvSpPr>
        <p:spPr>
          <a:xfrm>
            <a:off x="10302193" y="1606630"/>
            <a:ext cx="147687" cy="115092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6" name="Google Shape;3276;p31"/>
          <p:cNvSpPr/>
          <p:nvPr/>
        </p:nvSpPr>
        <p:spPr>
          <a:xfrm>
            <a:off x="6070847" y="288120"/>
            <a:ext cx="42935" cy="428675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7" name="Google Shape;3277;p31"/>
          <p:cNvSpPr/>
          <p:nvPr/>
        </p:nvSpPr>
        <p:spPr>
          <a:xfrm>
            <a:off x="6180768" y="575178"/>
            <a:ext cx="148587" cy="133975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8" name="Google Shape;3278;p31"/>
          <p:cNvSpPr/>
          <p:nvPr/>
        </p:nvSpPr>
        <p:spPr>
          <a:xfrm>
            <a:off x="5847181" y="575177"/>
            <a:ext cx="139820" cy="122736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9" name="Google Shape;3279;p31"/>
          <p:cNvSpPr/>
          <p:nvPr/>
        </p:nvSpPr>
        <p:spPr>
          <a:xfrm>
            <a:off x="2009713" y="3030923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0" name="Google Shape;3280;p31"/>
          <p:cNvSpPr/>
          <p:nvPr/>
        </p:nvSpPr>
        <p:spPr>
          <a:xfrm>
            <a:off x="1659345" y="3482404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1" name="Google Shape;3281;p31"/>
          <p:cNvSpPr/>
          <p:nvPr/>
        </p:nvSpPr>
        <p:spPr>
          <a:xfrm>
            <a:off x="1950344" y="4182274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2" name="Google Shape;3282;p31"/>
          <p:cNvSpPr/>
          <p:nvPr/>
        </p:nvSpPr>
        <p:spPr>
          <a:xfrm>
            <a:off x="2069484" y="42209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3" name="Google Shape;3283;p31"/>
          <p:cNvSpPr/>
          <p:nvPr/>
        </p:nvSpPr>
        <p:spPr>
          <a:xfrm>
            <a:off x="83583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4" name="Google Shape;3284;p31"/>
          <p:cNvSpPr/>
          <p:nvPr/>
        </p:nvSpPr>
        <p:spPr>
          <a:xfrm>
            <a:off x="899901" y="45891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5" name="Google Shape;3285;p31"/>
          <p:cNvSpPr/>
          <p:nvPr/>
        </p:nvSpPr>
        <p:spPr>
          <a:xfrm>
            <a:off x="98037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890908" y="4918963"/>
            <a:ext cx="10180211" cy="176708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11157518" y="4577004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1" name="Google Shape;3311;p31"/>
          <p:cNvSpPr/>
          <p:nvPr/>
        </p:nvSpPr>
        <p:spPr>
          <a:xfrm>
            <a:off x="11221583" y="4670517"/>
            <a:ext cx="59120" cy="41811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2" name="Google Shape;3312;p31"/>
          <p:cNvSpPr/>
          <p:nvPr/>
        </p:nvSpPr>
        <p:spPr>
          <a:xfrm>
            <a:off x="11068951" y="4686702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3" name="Google Shape;3313;p31"/>
          <p:cNvSpPr/>
          <p:nvPr/>
        </p:nvSpPr>
        <p:spPr>
          <a:xfrm>
            <a:off x="1435711" y="2433637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4" name="Google Shape;3314;p31"/>
          <p:cNvSpPr/>
          <p:nvPr/>
        </p:nvSpPr>
        <p:spPr>
          <a:xfrm>
            <a:off x="8702361" y="1691147"/>
            <a:ext cx="114193" cy="89691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5" name="Google Shape;3315;p31"/>
          <p:cNvSpPr/>
          <p:nvPr/>
        </p:nvSpPr>
        <p:spPr>
          <a:xfrm>
            <a:off x="1832310" y="1226855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6" name="Google Shape;3316;p31"/>
          <p:cNvSpPr/>
          <p:nvPr/>
        </p:nvSpPr>
        <p:spPr>
          <a:xfrm>
            <a:off x="9569151" y="1547509"/>
            <a:ext cx="233107" cy="233332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7" name="Google Shape;3317;p31"/>
          <p:cNvSpPr/>
          <p:nvPr/>
        </p:nvSpPr>
        <p:spPr>
          <a:xfrm>
            <a:off x="3569058" y="330497"/>
            <a:ext cx="1160591" cy="628513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8" name="Google Shape;3318;p31"/>
          <p:cNvSpPr/>
          <p:nvPr/>
        </p:nvSpPr>
        <p:spPr>
          <a:xfrm>
            <a:off x="6897073" y="613732"/>
            <a:ext cx="977387" cy="518141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9" name="Google Shape;3319;p31"/>
          <p:cNvSpPr/>
          <p:nvPr/>
        </p:nvSpPr>
        <p:spPr>
          <a:xfrm>
            <a:off x="-288789" y="2614589"/>
            <a:ext cx="1493055" cy="797105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0" name="Google Shape;3320;p31"/>
          <p:cNvSpPr/>
          <p:nvPr/>
        </p:nvSpPr>
        <p:spPr>
          <a:xfrm>
            <a:off x="5593966" y="332295"/>
            <a:ext cx="234007" cy="235131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1" name="Google Shape;3321;p31"/>
          <p:cNvSpPr/>
          <p:nvPr/>
        </p:nvSpPr>
        <p:spPr>
          <a:xfrm>
            <a:off x="759632" y="155470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2" name="Google Shape;3322;p31"/>
          <p:cNvSpPr/>
          <p:nvPr/>
        </p:nvSpPr>
        <p:spPr>
          <a:xfrm>
            <a:off x="10331639" y="3982660"/>
            <a:ext cx="233107" cy="233557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3" name="Google Shape;3323;p31"/>
          <p:cNvSpPr/>
          <p:nvPr/>
        </p:nvSpPr>
        <p:spPr>
          <a:xfrm>
            <a:off x="10636904" y="2326632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4" name="Google Shape;3324;p31"/>
          <p:cNvSpPr/>
          <p:nvPr/>
        </p:nvSpPr>
        <p:spPr>
          <a:xfrm>
            <a:off x="10670397" y="2488257"/>
            <a:ext cx="119139" cy="88567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5" name="Google Shape;3325;p31"/>
          <p:cNvSpPr/>
          <p:nvPr/>
        </p:nvSpPr>
        <p:spPr>
          <a:xfrm>
            <a:off x="10814713" y="2343717"/>
            <a:ext cx="118240" cy="89916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6" name="Google Shape;3326;p31"/>
          <p:cNvSpPr/>
          <p:nvPr/>
        </p:nvSpPr>
        <p:spPr>
          <a:xfrm>
            <a:off x="4988832" y="1047353"/>
            <a:ext cx="114193" cy="93737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7" name="Google Shape;3327;p31"/>
          <p:cNvSpPr/>
          <p:nvPr/>
        </p:nvSpPr>
        <p:spPr>
          <a:xfrm>
            <a:off x="5094707" y="886627"/>
            <a:ext cx="118240" cy="88567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8" name="Google Shape;3328;p31"/>
          <p:cNvSpPr/>
          <p:nvPr/>
        </p:nvSpPr>
        <p:spPr>
          <a:xfrm>
            <a:off x="5187095" y="1102200"/>
            <a:ext cx="115317" cy="89691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9" name="Google Shape;3329;p31"/>
          <p:cNvSpPr/>
          <p:nvPr/>
        </p:nvSpPr>
        <p:spPr>
          <a:xfrm>
            <a:off x="493255" y="3746180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0" name="Google Shape;3330;p31"/>
          <p:cNvSpPr/>
          <p:nvPr/>
        </p:nvSpPr>
        <p:spPr>
          <a:xfrm>
            <a:off x="687473" y="3657613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1" name="Google Shape;3331;p31"/>
          <p:cNvSpPr/>
          <p:nvPr/>
        </p:nvSpPr>
        <p:spPr>
          <a:xfrm>
            <a:off x="708830" y="3907805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2" name="Google Shape;3332;p31"/>
          <p:cNvSpPr/>
          <p:nvPr/>
        </p:nvSpPr>
        <p:spPr>
          <a:xfrm>
            <a:off x="2971340" y="636436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3" name="Google Shape;3333;p31"/>
          <p:cNvSpPr txBox="1"/>
          <p:nvPr/>
        </p:nvSpPr>
        <p:spPr>
          <a:xfrm>
            <a:off x="3272717" y="4394951"/>
            <a:ext cx="5647600" cy="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67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567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600">
                <a:solidFill>
                  <a:schemeClr val="accent1"/>
                </a:solidFill>
              </a:defRPr>
            </a:lvl1pPr>
            <a:lvl2pPr marL="1219170" lvl="1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828754" lvl="2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2438339" lvl="3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3047924" lvl="4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3657509" lvl="5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4267093" lvl="6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4876678" lvl="7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5486263" lvl="8" indent="-40639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64995" y="121901"/>
            <a:ext cx="1298641" cy="1005131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10580247" y="68313"/>
            <a:ext cx="1556092" cy="1112243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597900" y="5390166"/>
            <a:ext cx="1342440" cy="1588421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5" name="Google Shape;475;p4"/>
          <p:cNvGrpSpPr/>
          <p:nvPr/>
        </p:nvGrpSpPr>
        <p:grpSpPr>
          <a:xfrm>
            <a:off x="10914025" y="5503794"/>
            <a:ext cx="1176593" cy="1268417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0820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userDrawn="1">
  <p:cSld name="Background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8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9733715" y="4485905"/>
            <a:ext cx="2497300" cy="2438687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10699717" y="-1301996"/>
            <a:ext cx="3577839" cy="285144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623701" y="5536832"/>
            <a:ext cx="3577816" cy="285142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32797" y="5760117"/>
            <a:ext cx="1171367" cy="837300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11248834" y="144031"/>
            <a:ext cx="837300" cy="1171367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349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Background  3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486489" y="-1328893"/>
            <a:ext cx="3577831" cy="285143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6" name="Google Shape;3446;p34"/>
          <p:cNvSpPr/>
          <p:nvPr/>
        </p:nvSpPr>
        <p:spPr>
          <a:xfrm>
            <a:off x="-14322" y="-208933"/>
            <a:ext cx="2124852" cy="1700053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7" name="Google Shape;3447;p34"/>
          <p:cNvSpPr/>
          <p:nvPr/>
        </p:nvSpPr>
        <p:spPr>
          <a:xfrm>
            <a:off x="-64681" y="-123460"/>
            <a:ext cx="1763601" cy="1296495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8" name="Google Shape;3448;p34"/>
          <p:cNvSpPr/>
          <p:nvPr/>
        </p:nvSpPr>
        <p:spPr>
          <a:xfrm>
            <a:off x="851378" y="513053"/>
            <a:ext cx="617500" cy="665976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9" name="Google Shape;3449;p34"/>
          <p:cNvSpPr/>
          <p:nvPr/>
        </p:nvSpPr>
        <p:spPr>
          <a:xfrm>
            <a:off x="264710" y="46460"/>
            <a:ext cx="631889" cy="724043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0" name="Google Shape;3450;p34"/>
          <p:cNvSpPr/>
          <p:nvPr/>
        </p:nvSpPr>
        <p:spPr>
          <a:xfrm>
            <a:off x="1045621" y="367458"/>
            <a:ext cx="73655" cy="67145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1" name="Google Shape;3451;p34"/>
          <p:cNvSpPr/>
          <p:nvPr/>
        </p:nvSpPr>
        <p:spPr>
          <a:xfrm>
            <a:off x="1219309" y="353413"/>
            <a:ext cx="71599" cy="65433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2" name="Google Shape;3452;p34"/>
          <p:cNvSpPr/>
          <p:nvPr/>
        </p:nvSpPr>
        <p:spPr>
          <a:xfrm>
            <a:off x="1217254" y="664646"/>
            <a:ext cx="71599" cy="67660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3" name="Google Shape;3453;p34"/>
          <p:cNvSpPr/>
          <p:nvPr/>
        </p:nvSpPr>
        <p:spPr>
          <a:xfrm>
            <a:off x="1063778" y="1137920"/>
            <a:ext cx="73484" cy="67317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4" name="Google Shape;3454;p34"/>
          <p:cNvSpPr/>
          <p:nvPr/>
        </p:nvSpPr>
        <p:spPr>
          <a:xfrm>
            <a:off x="1022496" y="1279748"/>
            <a:ext cx="71771" cy="67317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5" name="Google Shape;3455;p34"/>
          <p:cNvSpPr/>
          <p:nvPr/>
        </p:nvSpPr>
        <p:spPr>
          <a:xfrm>
            <a:off x="528153" y="576945"/>
            <a:ext cx="74168" cy="65947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6" name="Google Shape;3456;p34"/>
          <p:cNvSpPr/>
          <p:nvPr/>
        </p:nvSpPr>
        <p:spPr>
          <a:xfrm>
            <a:off x="377075" y="966801"/>
            <a:ext cx="73484" cy="65947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7" name="Google Shape;3457;p34"/>
          <p:cNvSpPr/>
          <p:nvPr/>
        </p:nvSpPr>
        <p:spPr>
          <a:xfrm>
            <a:off x="1096151" y="-12634"/>
            <a:ext cx="70743" cy="65433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8" name="Google Shape;3458;p34"/>
          <p:cNvSpPr/>
          <p:nvPr/>
        </p:nvSpPr>
        <p:spPr>
          <a:xfrm>
            <a:off x="427092" y="-67619"/>
            <a:ext cx="74168" cy="67317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9" name="Google Shape;3459;p34"/>
          <p:cNvSpPr/>
          <p:nvPr/>
        </p:nvSpPr>
        <p:spPr>
          <a:xfrm>
            <a:off x="2169796" y="861630"/>
            <a:ext cx="114421" cy="87015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0" name="Google Shape;3460;p34"/>
          <p:cNvSpPr/>
          <p:nvPr/>
        </p:nvSpPr>
        <p:spPr>
          <a:xfrm>
            <a:off x="2247734" y="724256"/>
            <a:ext cx="114421" cy="91297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1" name="Google Shape;3461;p34"/>
          <p:cNvSpPr/>
          <p:nvPr/>
        </p:nvSpPr>
        <p:spPr>
          <a:xfrm>
            <a:off x="2311454" y="875847"/>
            <a:ext cx="114421" cy="91469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9623549" y="-2340507"/>
            <a:ext cx="4262611" cy="437916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2026325" y="5642787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23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98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1828800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109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3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45EA-DB21-4F1D-B170-4411F535E215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FDBA-A0DD-40E5-8167-82E399CA6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91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45EA-DB21-4F1D-B170-4411F535E215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FDBA-A0DD-40E5-8167-82E399CA6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983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45EA-DB21-4F1D-B170-4411F535E215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FDBA-A0DD-40E5-8167-82E399CA6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38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45EA-DB21-4F1D-B170-4411F535E215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FDBA-A0DD-40E5-8167-82E399CA6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3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10581327" y="-1187777"/>
            <a:ext cx="3437735" cy="31677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718868" y="-980692"/>
            <a:ext cx="3437735" cy="31677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2425200" y="3990733"/>
            <a:ext cx="3278000" cy="1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2032400" y="3688267"/>
            <a:ext cx="40636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6488816" y="3990733"/>
            <a:ext cx="3278000" cy="1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6096005" y="3688267"/>
            <a:ext cx="40636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9623549" y="5033660"/>
            <a:ext cx="4262611" cy="437916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489893" y="6016902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5"/>
          <p:cNvSpPr/>
          <p:nvPr/>
        </p:nvSpPr>
        <p:spPr>
          <a:xfrm>
            <a:off x="1139584" y="57172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" name="Google Shape;520;p5"/>
          <p:cNvGrpSpPr/>
          <p:nvPr/>
        </p:nvGrpSpPr>
        <p:grpSpPr>
          <a:xfrm>
            <a:off x="361341" y="1842470"/>
            <a:ext cx="985388" cy="3196289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10506408" y="44700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5"/>
          <p:cNvSpPr/>
          <p:nvPr/>
        </p:nvSpPr>
        <p:spPr>
          <a:xfrm flipH="1">
            <a:off x="10391541" y="45087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3" name="Google Shape;533;p5"/>
          <p:cNvGrpSpPr/>
          <p:nvPr/>
        </p:nvGrpSpPr>
        <p:grpSpPr>
          <a:xfrm>
            <a:off x="10965294" y="491389"/>
            <a:ext cx="981361" cy="4547369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12" y="5553593"/>
            <a:ext cx="1515987" cy="1968008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10742185" y="5033669"/>
            <a:ext cx="1821087" cy="2358676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10401418" y="603721"/>
            <a:ext cx="1115871" cy="696687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5"/>
          <p:cNvSpPr/>
          <p:nvPr/>
        </p:nvSpPr>
        <p:spPr>
          <a:xfrm rot="-900021">
            <a:off x="871988" y="596093"/>
            <a:ext cx="1099451" cy="1013183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354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45EA-DB21-4F1D-B170-4411F535E215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FDBA-A0DD-40E5-8167-82E399CA6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32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45EA-DB21-4F1D-B170-4411F535E215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FDBA-A0DD-40E5-8167-82E399CA6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680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45EA-DB21-4F1D-B170-4411F535E215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FDBA-A0DD-40E5-8167-82E399CA6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473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45EA-DB21-4F1D-B170-4411F535E215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FDBA-A0DD-40E5-8167-82E399CA6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093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45EA-DB21-4F1D-B170-4411F535E215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FDBA-A0DD-40E5-8167-82E399CA6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687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45EA-DB21-4F1D-B170-4411F535E215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FDBA-A0DD-40E5-8167-82E399CA6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724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45EA-DB21-4F1D-B170-4411F535E215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FDBA-A0DD-40E5-8167-82E399CA6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328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7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C987831-B8EE-46D2-A00E-AC621F6F8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b="11002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8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4B5BF06-479B-498E-9CDC-A79BB02BC99A}"/>
              </a:ext>
            </a:extLst>
          </p:cNvPr>
          <p:cNvGrpSpPr/>
          <p:nvPr userDrawn="1"/>
        </p:nvGrpSpPr>
        <p:grpSpPr>
          <a:xfrm>
            <a:off x="0" y="-2"/>
            <a:ext cx="12192000" cy="6858003"/>
            <a:chOff x="190500" y="-2"/>
            <a:chExt cx="11468100" cy="685800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5DE58DE-651D-45DE-8290-B8F3DA1146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37" r="-1" b="11002"/>
            <a:stretch/>
          </p:blipFill>
          <p:spPr>
            <a:xfrm>
              <a:off x="190500" y="0"/>
              <a:ext cx="3695700" cy="68580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ACDE7DB-72B4-4A1E-A8CE-1EE9DBA546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3886200" y="-1"/>
              <a:ext cx="3886200" cy="685800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49F1E61-995F-4387-A053-41672D732C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7772400" y="-2"/>
              <a:ext cx="3886200" cy="6858001"/>
            </a:xfrm>
            <a:prstGeom prst="rect">
              <a:avLst/>
            </a:prstGeom>
          </p:spPr>
        </p:pic>
      </p:grpSp>
      <p:sp>
        <p:nvSpPr>
          <p:cNvPr id="14" name="标题 9">
            <a:extLst>
              <a:ext uri="{FF2B5EF4-FFF2-40B4-BE49-F238E27FC236}">
                <a16:creationId xmlns:a16="http://schemas.microsoft.com/office/drawing/2014/main" id="{18B2922A-4CAE-42B2-AEB9-B51BDF0E3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6822" y="1123736"/>
            <a:ext cx="1354217" cy="4514056"/>
          </a:xfrm>
          <a:noFill/>
        </p:spPr>
        <p:txBody>
          <a:bodyPr vert="eaVert" wrap="none" lIns="0" tIns="0" rIns="0" bIns="0" rtlCol="0">
            <a:spAutoFit/>
          </a:bodyPr>
          <a:lstStyle>
            <a:lvl1pPr>
              <a:lnSpc>
                <a:spcPct val="100000"/>
              </a:lnSpc>
              <a:defRPr lang="zh-CN" altLang="en-US" sz="88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编辑标题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381B52A8-16E7-40E6-837E-98A6E856BA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2846" y="971336"/>
            <a:ext cx="626325" cy="2257028"/>
          </a:xfrm>
          <a:noFill/>
        </p:spPr>
        <p:txBody>
          <a:bodyPr vert="eaVert" wrap="none" lIns="0" tIns="0" rIns="0" bIns="0" rtlCol="0" anchor="ctr" anchorCtr="0">
            <a:spAutoFit/>
          </a:bodyPr>
          <a:lstStyle>
            <a:lvl1pPr marL="0" indent="0">
              <a:buNone/>
              <a:defRPr lang="zh-CN" altLang="en-US" sz="4400" dirty="0" smtClean="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编辑文本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664DB24-60C3-41C7-A8FA-5D43D81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"/>
          <a:stretch/>
        </p:blipFill>
        <p:spPr>
          <a:xfrm flipH="1">
            <a:off x="496132" y="-2"/>
            <a:ext cx="4591989" cy="37532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66DCCA-791F-42AC-BEC0-370F024933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96" y="1389428"/>
            <a:ext cx="1174403" cy="201929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C731C2C-4816-4F62-AD73-090F46835D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12" y="2323489"/>
            <a:ext cx="571500" cy="1057275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91C836DA-19C3-4403-9761-3CAC2FB65FAB}"/>
              </a:ext>
            </a:extLst>
          </p:cNvPr>
          <p:cNvGrpSpPr/>
          <p:nvPr userDrawn="1"/>
        </p:nvGrpSpPr>
        <p:grpSpPr>
          <a:xfrm>
            <a:off x="7630360" y="1462817"/>
            <a:ext cx="4255476" cy="5066568"/>
            <a:chOff x="7630360" y="1462817"/>
            <a:chExt cx="4255476" cy="5066568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950AFE2-729E-41FA-A501-28B0F5F9D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30360" y="3123588"/>
              <a:ext cx="4255476" cy="3405797"/>
            </a:xfrm>
            <a:custGeom>
              <a:avLst/>
              <a:gdLst>
                <a:gd name="connsiteX0" fmla="*/ 0 w 4255476"/>
                <a:gd name="connsiteY0" fmla="*/ 0 h 3405797"/>
                <a:gd name="connsiteX1" fmla="*/ 1796886 w 4255476"/>
                <a:gd name="connsiteY1" fmla="*/ 0 h 3405797"/>
                <a:gd name="connsiteX2" fmla="*/ 1799390 w 4255476"/>
                <a:gd name="connsiteY2" fmla="*/ 12518 h 3405797"/>
                <a:gd name="connsiteX3" fmla="*/ 1806534 w 4255476"/>
                <a:gd name="connsiteY3" fmla="*/ 55381 h 3405797"/>
                <a:gd name="connsiteX4" fmla="*/ 1820821 w 4255476"/>
                <a:gd name="connsiteY4" fmla="*/ 98243 h 3405797"/>
                <a:gd name="connsiteX5" fmla="*/ 1835109 w 4255476"/>
                <a:gd name="connsiteY5" fmla="*/ 155393 h 3405797"/>
                <a:gd name="connsiteX6" fmla="*/ 1849396 w 4255476"/>
                <a:gd name="connsiteY6" fmla="*/ 183968 h 3405797"/>
                <a:gd name="connsiteX7" fmla="*/ 1863684 w 4255476"/>
                <a:gd name="connsiteY7" fmla="*/ 226831 h 3405797"/>
                <a:gd name="connsiteX8" fmla="*/ 1877971 w 4255476"/>
                <a:gd name="connsiteY8" fmla="*/ 248262 h 3405797"/>
                <a:gd name="connsiteX9" fmla="*/ 1885115 w 4255476"/>
                <a:gd name="connsiteY9" fmla="*/ 269693 h 3405797"/>
                <a:gd name="connsiteX10" fmla="*/ 1913690 w 4255476"/>
                <a:gd name="connsiteY10" fmla="*/ 312556 h 3405797"/>
                <a:gd name="connsiteX11" fmla="*/ 1920834 w 4255476"/>
                <a:gd name="connsiteY11" fmla="*/ 333987 h 3405797"/>
                <a:gd name="connsiteX12" fmla="*/ 1963696 w 4255476"/>
                <a:gd name="connsiteY12" fmla="*/ 362562 h 3405797"/>
                <a:gd name="connsiteX13" fmla="*/ 2006559 w 4255476"/>
                <a:gd name="connsiteY13" fmla="*/ 383993 h 3405797"/>
                <a:gd name="connsiteX14" fmla="*/ 2027990 w 4255476"/>
                <a:gd name="connsiteY14" fmla="*/ 398281 h 3405797"/>
                <a:gd name="connsiteX15" fmla="*/ 2056565 w 4255476"/>
                <a:gd name="connsiteY15" fmla="*/ 441143 h 3405797"/>
                <a:gd name="connsiteX16" fmla="*/ 2070853 w 4255476"/>
                <a:gd name="connsiteY16" fmla="*/ 462575 h 3405797"/>
                <a:gd name="connsiteX17" fmla="*/ 2120859 w 4255476"/>
                <a:gd name="connsiteY17" fmla="*/ 526868 h 3405797"/>
                <a:gd name="connsiteX18" fmla="*/ 2135146 w 4255476"/>
                <a:gd name="connsiteY18" fmla="*/ 548300 h 3405797"/>
                <a:gd name="connsiteX19" fmla="*/ 2142290 w 4255476"/>
                <a:gd name="connsiteY19" fmla="*/ 569731 h 3405797"/>
                <a:gd name="connsiteX20" fmla="*/ 2163721 w 4255476"/>
                <a:gd name="connsiteY20" fmla="*/ 584018 h 3405797"/>
                <a:gd name="connsiteX21" fmla="*/ 2208965 w 4255476"/>
                <a:gd name="connsiteY21" fmla="*/ 597592 h 3405797"/>
                <a:gd name="connsiteX22" fmla="*/ 2208965 w 4255476"/>
                <a:gd name="connsiteY22" fmla="*/ 753087 h 3405797"/>
                <a:gd name="connsiteX23" fmla="*/ 4255476 w 4255476"/>
                <a:gd name="connsiteY23" fmla="*/ 753087 h 3405797"/>
                <a:gd name="connsiteX24" fmla="*/ 4255476 w 4255476"/>
                <a:gd name="connsiteY24" fmla="*/ 3405797 h 3405797"/>
                <a:gd name="connsiteX25" fmla="*/ 0 w 4255476"/>
                <a:gd name="connsiteY25" fmla="*/ 3405797 h 340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55476" h="3405797">
                  <a:moveTo>
                    <a:pt x="0" y="0"/>
                  </a:moveTo>
                  <a:lnTo>
                    <a:pt x="1796886" y="0"/>
                  </a:lnTo>
                  <a:lnTo>
                    <a:pt x="1799390" y="12518"/>
                  </a:lnTo>
                  <a:cubicBezTo>
                    <a:pt x="1801981" y="26769"/>
                    <a:pt x="1803021" y="41329"/>
                    <a:pt x="1806534" y="55381"/>
                  </a:cubicBezTo>
                  <a:cubicBezTo>
                    <a:pt x="1810187" y="69991"/>
                    <a:pt x="1817168" y="83633"/>
                    <a:pt x="1820821" y="98243"/>
                  </a:cubicBezTo>
                  <a:cubicBezTo>
                    <a:pt x="1825584" y="117293"/>
                    <a:pt x="1826328" y="137830"/>
                    <a:pt x="1835109" y="155393"/>
                  </a:cubicBezTo>
                  <a:cubicBezTo>
                    <a:pt x="1839871" y="164918"/>
                    <a:pt x="1845441" y="174080"/>
                    <a:pt x="1849396" y="183968"/>
                  </a:cubicBezTo>
                  <a:cubicBezTo>
                    <a:pt x="1854989" y="197951"/>
                    <a:pt x="1855330" y="214300"/>
                    <a:pt x="1863684" y="226831"/>
                  </a:cubicBezTo>
                  <a:cubicBezTo>
                    <a:pt x="1868446" y="233975"/>
                    <a:pt x="1874131" y="240583"/>
                    <a:pt x="1877971" y="248262"/>
                  </a:cubicBezTo>
                  <a:cubicBezTo>
                    <a:pt x="1881339" y="254997"/>
                    <a:pt x="1881458" y="263110"/>
                    <a:pt x="1885115" y="269693"/>
                  </a:cubicBezTo>
                  <a:cubicBezTo>
                    <a:pt x="1893454" y="284704"/>
                    <a:pt x="1908260" y="296266"/>
                    <a:pt x="1913690" y="312556"/>
                  </a:cubicBezTo>
                  <a:cubicBezTo>
                    <a:pt x="1916071" y="319700"/>
                    <a:pt x="1915509" y="328662"/>
                    <a:pt x="1920834" y="333987"/>
                  </a:cubicBezTo>
                  <a:cubicBezTo>
                    <a:pt x="1932976" y="346129"/>
                    <a:pt x="1949409" y="353037"/>
                    <a:pt x="1963696" y="362562"/>
                  </a:cubicBezTo>
                  <a:cubicBezTo>
                    <a:pt x="1991393" y="381027"/>
                    <a:pt x="1976983" y="374135"/>
                    <a:pt x="2006559" y="383993"/>
                  </a:cubicBezTo>
                  <a:cubicBezTo>
                    <a:pt x="2013703" y="388756"/>
                    <a:pt x="2022336" y="391820"/>
                    <a:pt x="2027990" y="398281"/>
                  </a:cubicBezTo>
                  <a:cubicBezTo>
                    <a:pt x="2039297" y="411204"/>
                    <a:pt x="2047040" y="426856"/>
                    <a:pt x="2056565" y="441143"/>
                  </a:cubicBezTo>
                  <a:cubicBezTo>
                    <a:pt x="2061328" y="448287"/>
                    <a:pt x="2064782" y="456504"/>
                    <a:pt x="2070853" y="462575"/>
                  </a:cubicBezTo>
                  <a:cubicBezTo>
                    <a:pt x="2104424" y="496146"/>
                    <a:pt x="2086683" y="475603"/>
                    <a:pt x="2120859" y="526868"/>
                  </a:cubicBezTo>
                  <a:cubicBezTo>
                    <a:pt x="2125622" y="534012"/>
                    <a:pt x="2132431" y="540155"/>
                    <a:pt x="2135146" y="548300"/>
                  </a:cubicBezTo>
                  <a:cubicBezTo>
                    <a:pt x="2137527" y="555444"/>
                    <a:pt x="2137586" y="563851"/>
                    <a:pt x="2142290" y="569731"/>
                  </a:cubicBezTo>
                  <a:cubicBezTo>
                    <a:pt x="2147653" y="576435"/>
                    <a:pt x="2155875" y="580531"/>
                    <a:pt x="2163721" y="584018"/>
                  </a:cubicBezTo>
                  <a:lnTo>
                    <a:pt x="2208965" y="597592"/>
                  </a:lnTo>
                  <a:lnTo>
                    <a:pt x="2208965" y="753087"/>
                  </a:lnTo>
                  <a:lnTo>
                    <a:pt x="4255476" y="753087"/>
                  </a:lnTo>
                  <a:lnTo>
                    <a:pt x="4255476" y="3405797"/>
                  </a:lnTo>
                  <a:lnTo>
                    <a:pt x="0" y="3405797"/>
                  </a:lnTo>
                  <a:close/>
                </a:path>
              </a:pathLst>
            </a:cu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488973E-2932-49C0-9A8E-282D65D9CF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4842" y="1462817"/>
              <a:ext cx="1873570" cy="2569062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F6604BBC-7EB7-4759-8D5E-E5D1F2F2F9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307" y="5222133"/>
            <a:ext cx="2513437" cy="138672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2EDA4BF6-36ED-47C1-BBC4-CAF6276ACC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863" y="6317365"/>
            <a:ext cx="520080" cy="4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5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>
        <p:tmplLst>
          <p:tmpl>
            <p:tnLst>
              <p:par>
                <p:cTn presetID="55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406933" y="-371570"/>
            <a:ext cx="1366941" cy="1488259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11361861" y="98442"/>
            <a:ext cx="1318539" cy="910220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103528" y="5828601"/>
            <a:ext cx="1449575" cy="103603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11163923" y="5814611"/>
            <a:ext cx="2117051" cy="910259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473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1817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35619E-B42F-4886-934A-B8DB3BDCA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3"/>
          <a:stretch/>
        </p:blipFill>
        <p:spPr>
          <a:xfrm flipH="1">
            <a:off x="4824032" y="1511679"/>
            <a:ext cx="2543937" cy="2067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48B1CD-3B39-4BCF-8C66-44F32B7AE8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40" y="885504"/>
            <a:ext cx="447722" cy="692628"/>
          </a:xfrm>
          <a:prstGeom prst="rect">
            <a:avLst/>
          </a:prstGeom>
        </p:spPr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FA04D365-15E0-4489-AE55-3DBDE82AC5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2755" y="1070571"/>
            <a:ext cx="1769715" cy="498598"/>
          </a:xfr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3600" b="0" spc="-15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56468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3299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62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04726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44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7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641935" y="263083"/>
            <a:ext cx="8495968" cy="6200541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4411951" y="2788533"/>
            <a:ext cx="3251200" cy="7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4411951" y="3324100"/>
            <a:ext cx="32512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68358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4" name="Google Shape;904;p7"/>
          <p:cNvGrpSpPr/>
          <p:nvPr/>
        </p:nvGrpSpPr>
        <p:grpSpPr>
          <a:xfrm>
            <a:off x="361340" y="1514621"/>
            <a:ext cx="11467283" cy="3524136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369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"/>
          <p:cNvSpPr/>
          <p:nvPr/>
        </p:nvSpPr>
        <p:spPr>
          <a:xfrm rot="10800000" flipH="1">
            <a:off x="-2939300" y="-3456697"/>
            <a:ext cx="19452424" cy="478460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8"/>
          <p:cNvSpPr/>
          <p:nvPr/>
        </p:nvSpPr>
        <p:spPr>
          <a:xfrm>
            <a:off x="-2939300" y="4609636"/>
            <a:ext cx="19452424" cy="478460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8"/>
          <p:cNvSpPr/>
          <p:nvPr/>
        </p:nvSpPr>
        <p:spPr>
          <a:xfrm>
            <a:off x="1901797" y="4609640"/>
            <a:ext cx="6832584" cy="4243336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8"/>
          <p:cNvSpPr txBox="1">
            <a:spLocks noGrp="1"/>
          </p:cNvSpPr>
          <p:nvPr>
            <p:ph type="title"/>
          </p:nvPr>
        </p:nvSpPr>
        <p:spPr>
          <a:xfrm>
            <a:off x="2157200" y="1754967"/>
            <a:ext cx="7877600" cy="18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933" name="Google Shape;933;p8"/>
          <p:cNvSpPr/>
          <p:nvPr/>
        </p:nvSpPr>
        <p:spPr>
          <a:xfrm>
            <a:off x="4492585" y="4462897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1BD7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4" name="Google Shape;934;p8"/>
          <p:cNvGrpSpPr/>
          <p:nvPr/>
        </p:nvGrpSpPr>
        <p:grpSpPr>
          <a:xfrm>
            <a:off x="3765287" y="4479656"/>
            <a:ext cx="658828" cy="466320"/>
            <a:chOff x="3411725" y="3214797"/>
            <a:chExt cx="481130" cy="340611"/>
          </a:xfrm>
        </p:grpSpPr>
        <p:sp>
          <p:nvSpPr>
            <p:cNvPr id="935" name="Google Shape;935;p8"/>
            <p:cNvSpPr/>
            <p:nvPr/>
          </p:nvSpPr>
          <p:spPr>
            <a:xfrm>
              <a:off x="3411725" y="3307919"/>
              <a:ext cx="481130" cy="247489"/>
            </a:xfrm>
            <a:custGeom>
              <a:avLst/>
              <a:gdLst/>
              <a:ahLst/>
              <a:cxnLst/>
              <a:rect l="l" t="t" r="r" b="b"/>
              <a:pathLst>
                <a:path w="26789" h="13780" extrusionOk="0">
                  <a:moveTo>
                    <a:pt x="24646" y="1"/>
                  </a:moveTo>
                  <a:cubicBezTo>
                    <a:pt x="24335" y="1"/>
                    <a:pt x="23920" y="1"/>
                    <a:pt x="23643" y="139"/>
                  </a:cubicBezTo>
                  <a:cubicBezTo>
                    <a:pt x="23194" y="450"/>
                    <a:pt x="22918" y="865"/>
                    <a:pt x="22779" y="1314"/>
                  </a:cubicBezTo>
                  <a:lnTo>
                    <a:pt x="22779" y="1591"/>
                  </a:lnTo>
                  <a:cubicBezTo>
                    <a:pt x="22468" y="2178"/>
                    <a:pt x="22053" y="2731"/>
                    <a:pt x="21742" y="3181"/>
                  </a:cubicBezTo>
                  <a:cubicBezTo>
                    <a:pt x="20878" y="4183"/>
                    <a:pt x="19876" y="5185"/>
                    <a:pt x="18873" y="5911"/>
                  </a:cubicBezTo>
                  <a:cubicBezTo>
                    <a:pt x="17283" y="7190"/>
                    <a:pt x="15693" y="8227"/>
                    <a:pt x="13827" y="8918"/>
                  </a:cubicBezTo>
                  <a:cubicBezTo>
                    <a:pt x="13274" y="9229"/>
                    <a:pt x="12686" y="9368"/>
                    <a:pt x="12099" y="9506"/>
                  </a:cubicBezTo>
                  <a:cubicBezTo>
                    <a:pt x="11684" y="9644"/>
                    <a:pt x="11096" y="9644"/>
                    <a:pt x="10509" y="9782"/>
                  </a:cubicBezTo>
                  <a:cubicBezTo>
                    <a:pt x="9274" y="9906"/>
                    <a:pt x="8040" y="10012"/>
                    <a:pt x="6805" y="10012"/>
                  </a:cubicBezTo>
                  <a:cubicBezTo>
                    <a:pt x="6311" y="10012"/>
                    <a:pt x="5818" y="9995"/>
                    <a:pt x="5324" y="9955"/>
                  </a:cubicBezTo>
                  <a:cubicBezTo>
                    <a:pt x="4909" y="9782"/>
                    <a:pt x="4460" y="9782"/>
                    <a:pt x="4183" y="9644"/>
                  </a:cubicBezTo>
                  <a:cubicBezTo>
                    <a:pt x="4183" y="9506"/>
                    <a:pt x="4321" y="9368"/>
                    <a:pt x="4460" y="9229"/>
                  </a:cubicBezTo>
                  <a:cubicBezTo>
                    <a:pt x="5047" y="8504"/>
                    <a:pt x="5773" y="7778"/>
                    <a:pt x="6361" y="7190"/>
                  </a:cubicBezTo>
                  <a:cubicBezTo>
                    <a:pt x="7052" y="7052"/>
                    <a:pt x="7501" y="6775"/>
                    <a:pt x="8089" y="6326"/>
                  </a:cubicBezTo>
                  <a:cubicBezTo>
                    <a:pt x="8366" y="6049"/>
                    <a:pt x="8642" y="5911"/>
                    <a:pt x="8953" y="5635"/>
                  </a:cubicBezTo>
                  <a:cubicBezTo>
                    <a:pt x="9368" y="5324"/>
                    <a:pt x="9506" y="4909"/>
                    <a:pt x="9817" y="4598"/>
                  </a:cubicBezTo>
                  <a:cubicBezTo>
                    <a:pt x="10094" y="4183"/>
                    <a:pt x="10232" y="3457"/>
                    <a:pt x="10094" y="3042"/>
                  </a:cubicBezTo>
                  <a:cubicBezTo>
                    <a:pt x="9956" y="2593"/>
                    <a:pt x="9644" y="2178"/>
                    <a:pt x="9230" y="1867"/>
                  </a:cubicBezTo>
                  <a:cubicBezTo>
                    <a:pt x="8953" y="1729"/>
                    <a:pt x="8504" y="1729"/>
                    <a:pt x="8227" y="1729"/>
                  </a:cubicBezTo>
                  <a:lnTo>
                    <a:pt x="7640" y="1729"/>
                  </a:lnTo>
                  <a:cubicBezTo>
                    <a:pt x="7363" y="1867"/>
                    <a:pt x="7052" y="2005"/>
                    <a:pt x="6776" y="2316"/>
                  </a:cubicBezTo>
                  <a:cubicBezTo>
                    <a:pt x="6050" y="2316"/>
                    <a:pt x="5186" y="2593"/>
                    <a:pt x="4771" y="3319"/>
                  </a:cubicBezTo>
                  <a:lnTo>
                    <a:pt x="4771" y="3457"/>
                  </a:lnTo>
                  <a:cubicBezTo>
                    <a:pt x="3768" y="4598"/>
                    <a:pt x="2593" y="5462"/>
                    <a:pt x="1591" y="6637"/>
                  </a:cubicBezTo>
                  <a:cubicBezTo>
                    <a:pt x="1003" y="7363"/>
                    <a:pt x="588" y="8054"/>
                    <a:pt x="312" y="8918"/>
                  </a:cubicBezTo>
                  <a:cubicBezTo>
                    <a:pt x="1" y="9782"/>
                    <a:pt x="139" y="10819"/>
                    <a:pt x="588" y="11511"/>
                  </a:cubicBezTo>
                  <a:cubicBezTo>
                    <a:pt x="1314" y="12824"/>
                    <a:pt x="2904" y="13412"/>
                    <a:pt x="4183" y="13550"/>
                  </a:cubicBezTo>
                  <a:cubicBezTo>
                    <a:pt x="5115" y="13712"/>
                    <a:pt x="6093" y="13779"/>
                    <a:pt x="7064" y="13779"/>
                  </a:cubicBezTo>
                  <a:cubicBezTo>
                    <a:pt x="7751" y="13779"/>
                    <a:pt x="8433" y="13746"/>
                    <a:pt x="9091" y="13688"/>
                  </a:cubicBezTo>
                  <a:cubicBezTo>
                    <a:pt x="10370" y="13688"/>
                    <a:pt x="11822" y="13550"/>
                    <a:pt x="13101" y="13239"/>
                  </a:cubicBezTo>
                  <a:cubicBezTo>
                    <a:pt x="13827" y="13101"/>
                    <a:pt x="14414" y="12824"/>
                    <a:pt x="15002" y="12548"/>
                  </a:cubicBezTo>
                  <a:cubicBezTo>
                    <a:pt x="16004" y="12237"/>
                    <a:pt x="16869" y="11684"/>
                    <a:pt x="17733" y="11234"/>
                  </a:cubicBezTo>
                  <a:cubicBezTo>
                    <a:pt x="19599" y="10232"/>
                    <a:pt x="21466" y="8918"/>
                    <a:pt x="22918" y="7501"/>
                  </a:cubicBezTo>
                  <a:cubicBezTo>
                    <a:pt x="24508" y="6049"/>
                    <a:pt x="25786" y="4321"/>
                    <a:pt x="26512" y="2316"/>
                  </a:cubicBezTo>
                  <a:cubicBezTo>
                    <a:pt x="26789" y="1452"/>
                    <a:pt x="26063" y="277"/>
                    <a:pt x="2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3437803" y="3388003"/>
              <a:ext cx="165771" cy="116722"/>
            </a:xfrm>
            <a:custGeom>
              <a:avLst/>
              <a:gdLst/>
              <a:ahLst/>
              <a:cxnLst/>
              <a:rect l="l" t="t" r="r" b="b"/>
              <a:pathLst>
                <a:path w="9230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1452"/>
                    <a:pt x="139" y="3042"/>
                    <a:pt x="415" y="4459"/>
                  </a:cubicBezTo>
                  <a:cubicBezTo>
                    <a:pt x="1003" y="4909"/>
                    <a:pt x="1591" y="5047"/>
                    <a:pt x="2316" y="5323"/>
                  </a:cubicBezTo>
                  <a:cubicBezTo>
                    <a:pt x="3457" y="5635"/>
                    <a:pt x="4736" y="5911"/>
                    <a:pt x="6049" y="6049"/>
                  </a:cubicBezTo>
                  <a:cubicBezTo>
                    <a:pt x="7052" y="6360"/>
                    <a:pt x="8192" y="6360"/>
                    <a:pt x="9229" y="6499"/>
                  </a:cubicBezTo>
                  <a:lnTo>
                    <a:pt x="9229" y="6049"/>
                  </a:lnTo>
                  <a:lnTo>
                    <a:pt x="9229" y="5773"/>
                  </a:lnTo>
                  <a:cubicBezTo>
                    <a:pt x="9057" y="4459"/>
                    <a:pt x="8918" y="3042"/>
                    <a:pt x="8918" y="1729"/>
                  </a:cubicBezTo>
                  <a:lnTo>
                    <a:pt x="8780" y="1729"/>
                  </a:lnTo>
                  <a:cubicBezTo>
                    <a:pt x="7328" y="1314"/>
                    <a:pt x="5600" y="1176"/>
                    <a:pt x="4045" y="1003"/>
                  </a:cubicBezTo>
                  <a:cubicBezTo>
                    <a:pt x="2731" y="865"/>
                    <a:pt x="1279" y="5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3629005" y="3374964"/>
              <a:ext cx="49067" cy="124175"/>
            </a:xfrm>
            <a:custGeom>
              <a:avLst/>
              <a:gdLst/>
              <a:ahLst/>
              <a:cxnLst/>
              <a:rect l="l" t="t" r="r" b="b"/>
              <a:pathLst>
                <a:path w="2732" h="6914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593" y="173"/>
                    <a:pt x="2316" y="312"/>
                    <a:pt x="2040" y="450"/>
                  </a:cubicBezTo>
                  <a:lnTo>
                    <a:pt x="2040" y="588"/>
                  </a:lnTo>
                  <a:cubicBezTo>
                    <a:pt x="1867" y="588"/>
                    <a:pt x="1867" y="726"/>
                    <a:pt x="1867" y="726"/>
                  </a:cubicBezTo>
                  <a:cubicBezTo>
                    <a:pt x="1003" y="2766"/>
                    <a:pt x="588" y="4909"/>
                    <a:pt x="1" y="6914"/>
                  </a:cubicBezTo>
                  <a:cubicBezTo>
                    <a:pt x="139" y="6775"/>
                    <a:pt x="450" y="6637"/>
                    <a:pt x="588" y="6499"/>
                  </a:cubicBezTo>
                  <a:cubicBezTo>
                    <a:pt x="1176" y="4321"/>
                    <a:pt x="2040" y="2178"/>
                    <a:pt x="2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3706611" y="3383028"/>
              <a:ext cx="8082" cy="13057"/>
            </a:xfrm>
            <a:custGeom>
              <a:avLst/>
              <a:gdLst/>
              <a:ahLst/>
              <a:cxnLst/>
              <a:rect l="l" t="t" r="r" b="b"/>
              <a:pathLst>
                <a:path w="450" h="727" extrusionOk="0">
                  <a:moveTo>
                    <a:pt x="450" y="1"/>
                  </a:moveTo>
                  <a:cubicBezTo>
                    <a:pt x="450" y="139"/>
                    <a:pt x="311" y="139"/>
                    <a:pt x="139" y="139"/>
                  </a:cubicBezTo>
                  <a:cubicBezTo>
                    <a:pt x="139" y="277"/>
                    <a:pt x="0" y="589"/>
                    <a:pt x="0" y="727"/>
                  </a:cubicBezTo>
                  <a:cubicBezTo>
                    <a:pt x="0" y="589"/>
                    <a:pt x="139" y="589"/>
                    <a:pt x="311" y="416"/>
                  </a:cubicBezTo>
                  <a:cubicBezTo>
                    <a:pt x="450" y="416"/>
                    <a:pt x="450" y="589"/>
                    <a:pt x="450" y="589"/>
                  </a:cubicBezTo>
                  <a:lnTo>
                    <a:pt x="450" y="416"/>
                  </a:lnTo>
                  <a:lnTo>
                    <a:pt x="450" y="277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3662537" y="338800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3652605" y="3365032"/>
              <a:ext cx="49049" cy="118590"/>
            </a:xfrm>
            <a:custGeom>
              <a:avLst/>
              <a:gdLst/>
              <a:ahLst/>
              <a:cxnLst/>
              <a:rect l="l" t="t" r="r" b="b"/>
              <a:pathLst>
                <a:path w="2731" h="6603" extrusionOk="0">
                  <a:moveTo>
                    <a:pt x="2592" y="1"/>
                  </a:moveTo>
                  <a:cubicBezTo>
                    <a:pt x="2454" y="1"/>
                    <a:pt x="2281" y="139"/>
                    <a:pt x="2143" y="139"/>
                  </a:cubicBezTo>
                  <a:lnTo>
                    <a:pt x="2143" y="277"/>
                  </a:lnTo>
                  <a:cubicBezTo>
                    <a:pt x="1417" y="2455"/>
                    <a:pt x="553" y="4459"/>
                    <a:pt x="0" y="6602"/>
                  </a:cubicBezTo>
                  <a:cubicBezTo>
                    <a:pt x="415" y="6326"/>
                    <a:pt x="864" y="6188"/>
                    <a:pt x="1141" y="5911"/>
                  </a:cubicBezTo>
                  <a:lnTo>
                    <a:pt x="1141" y="5738"/>
                  </a:lnTo>
                  <a:cubicBezTo>
                    <a:pt x="1590" y="4010"/>
                    <a:pt x="2143" y="2282"/>
                    <a:pt x="2731" y="726"/>
                  </a:cubicBezTo>
                  <a:cubicBezTo>
                    <a:pt x="2731" y="415"/>
                    <a:pt x="2731" y="139"/>
                    <a:pt x="2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3686118" y="3398563"/>
              <a:ext cx="26096" cy="64566"/>
            </a:xfrm>
            <a:custGeom>
              <a:avLst/>
              <a:gdLst/>
              <a:ahLst/>
              <a:cxnLst/>
              <a:rect l="l" t="t" r="r" b="b"/>
              <a:pathLst>
                <a:path w="1453" h="3595" extrusionOk="0">
                  <a:moveTo>
                    <a:pt x="1003" y="0"/>
                  </a:moveTo>
                  <a:cubicBezTo>
                    <a:pt x="726" y="1141"/>
                    <a:pt x="277" y="2454"/>
                    <a:pt x="1" y="3595"/>
                  </a:cubicBezTo>
                  <a:cubicBezTo>
                    <a:pt x="588" y="3318"/>
                    <a:pt x="1003" y="3007"/>
                    <a:pt x="1452" y="2731"/>
                  </a:cubicBezTo>
                  <a:lnTo>
                    <a:pt x="1452" y="2592"/>
                  </a:lnTo>
                  <a:cubicBezTo>
                    <a:pt x="1280" y="1728"/>
                    <a:pt x="1141" y="1002"/>
                    <a:pt x="1003" y="138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3615966" y="3390481"/>
              <a:ext cx="34160" cy="103701"/>
            </a:xfrm>
            <a:custGeom>
              <a:avLst/>
              <a:gdLst/>
              <a:ahLst/>
              <a:cxnLst/>
              <a:rect l="l" t="t" r="r" b="b"/>
              <a:pathLst>
                <a:path w="1902" h="5774" extrusionOk="0">
                  <a:moveTo>
                    <a:pt x="1902" y="1"/>
                  </a:moveTo>
                  <a:cubicBezTo>
                    <a:pt x="1729" y="1"/>
                    <a:pt x="1591" y="174"/>
                    <a:pt x="1314" y="312"/>
                  </a:cubicBezTo>
                  <a:lnTo>
                    <a:pt x="1314" y="450"/>
                  </a:lnTo>
                  <a:cubicBezTo>
                    <a:pt x="1176" y="588"/>
                    <a:pt x="1176" y="865"/>
                    <a:pt x="1038" y="1038"/>
                  </a:cubicBezTo>
                  <a:cubicBezTo>
                    <a:pt x="727" y="1902"/>
                    <a:pt x="312" y="2904"/>
                    <a:pt x="1" y="3768"/>
                  </a:cubicBezTo>
                  <a:cubicBezTo>
                    <a:pt x="1" y="4494"/>
                    <a:pt x="174" y="5047"/>
                    <a:pt x="174" y="5773"/>
                  </a:cubicBezTo>
                  <a:cubicBezTo>
                    <a:pt x="450" y="4771"/>
                    <a:pt x="727" y="3630"/>
                    <a:pt x="1038" y="2593"/>
                  </a:cubicBezTo>
                  <a:cubicBezTo>
                    <a:pt x="1314" y="1729"/>
                    <a:pt x="1591" y="865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3613488" y="3405999"/>
              <a:ext cx="10578" cy="28574"/>
            </a:xfrm>
            <a:custGeom>
              <a:avLst/>
              <a:gdLst/>
              <a:ahLst/>
              <a:cxnLst/>
              <a:rect l="l" t="t" r="r" b="b"/>
              <a:pathLst>
                <a:path w="589" h="1591" extrusionOk="0">
                  <a:moveTo>
                    <a:pt x="588" y="1"/>
                  </a:moveTo>
                  <a:cubicBezTo>
                    <a:pt x="450" y="174"/>
                    <a:pt x="139" y="312"/>
                    <a:pt x="0" y="588"/>
                  </a:cubicBezTo>
                  <a:lnTo>
                    <a:pt x="0" y="1591"/>
                  </a:lnTo>
                  <a:cubicBezTo>
                    <a:pt x="312" y="1038"/>
                    <a:pt x="450" y="450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3603556" y="3491668"/>
              <a:ext cx="18" cy="13057"/>
            </a:xfrm>
            <a:custGeom>
              <a:avLst/>
              <a:gdLst/>
              <a:ahLst/>
              <a:cxnLst/>
              <a:rect l="l" t="t" r="r" b="b"/>
              <a:pathLst>
                <a:path w="1" h="727" extrusionOk="0">
                  <a:moveTo>
                    <a:pt x="0" y="727"/>
                  </a:moveTo>
                  <a:lnTo>
                    <a:pt x="0" y="727"/>
                  </a:lnTo>
                  <a:lnTo>
                    <a:pt x="0" y="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3448364" y="3323437"/>
              <a:ext cx="232815" cy="80102"/>
            </a:xfrm>
            <a:custGeom>
              <a:avLst/>
              <a:gdLst/>
              <a:ahLst/>
              <a:cxnLst/>
              <a:rect l="l" t="t" r="r" b="b"/>
              <a:pathLst>
                <a:path w="12963" h="4460" extrusionOk="0">
                  <a:moveTo>
                    <a:pt x="8780" y="2005"/>
                  </a:moveTo>
                  <a:cubicBezTo>
                    <a:pt x="8918" y="2005"/>
                    <a:pt x="8918" y="2178"/>
                    <a:pt x="8918" y="2178"/>
                  </a:cubicBezTo>
                  <a:cubicBezTo>
                    <a:pt x="8918" y="2317"/>
                    <a:pt x="8918" y="2317"/>
                    <a:pt x="8780" y="2317"/>
                  </a:cubicBezTo>
                  <a:cubicBezTo>
                    <a:pt x="8641" y="2317"/>
                    <a:pt x="8641" y="2317"/>
                    <a:pt x="8641" y="2178"/>
                  </a:cubicBezTo>
                  <a:cubicBezTo>
                    <a:pt x="8641" y="2178"/>
                    <a:pt x="8641" y="2005"/>
                    <a:pt x="8780" y="2005"/>
                  </a:cubicBezTo>
                  <a:close/>
                  <a:moveTo>
                    <a:pt x="9506" y="2455"/>
                  </a:moveTo>
                  <a:cubicBezTo>
                    <a:pt x="9644" y="2455"/>
                    <a:pt x="9782" y="2593"/>
                    <a:pt x="9782" y="2731"/>
                  </a:cubicBezTo>
                  <a:cubicBezTo>
                    <a:pt x="9782" y="2870"/>
                    <a:pt x="9644" y="3042"/>
                    <a:pt x="9506" y="3042"/>
                  </a:cubicBezTo>
                  <a:cubicBezTo>
                    <a:pt x="9194" y="3042"/>
                    <a:pt x="9056" y="2870"/>
                    <a:pt x="9056" y="2731"/>
                  </a:cubicBezTo>
                  <a:cubicBezTo>
                    <a:pt x="9056" y="2593"/>
                    <a:pt x="9194" y="2455"/>
                    <a:pt x="9506" y="2455"/>
                  </a:cubicBezTo>
                  <a:close/>
                  <a:moveTo>
                    <a:pt x="8192" y="2593"/>
                  </a:moveTo>
                  <a:cubicBezTo>
                    <a:pt x="8469" y="2593"/>
                    <a:pt x="8780" y="2870"/>
                    <a:pt x="8780" y="3319"/>
                  </a:cubicBezTo>
                  <a:cubicBezTo>
                    <a:pt x="8780" y="3595"/>
                    <a:pt x="8469" y="3907"/>
                    <a:pt x="8192" y="3907"/>
                  </a:cubicBezTo>
                  <a:cubicBezTo>
                    <a:pt x="7777" y="3907"/>
                    <a:pt x="7466" y="3595"/>
                    <a:pt x="7466" y="3319"/>
                  </a:cubicBezTo>
                  <a:cubicBezTo>
                    <a:pt x="7466" y="2870"/>
                    <a:pt x="7777" y="2593"/>
                    <a:pt x="8192" y="2593"/>
                  </a:cubicBezTo>
                  <a:close/>
                  <a:moveTo>
                    <a:pt x="4321" y="1"/>
                  </a:moveTo>
                  <a:cubicBezTo>
                    <a:pt x="3733" y="277"/>
                    <a:pt x="3007" y="727"/>
                    <a:pt x="2420" y="1141"/>
                  </a:cubicBezTo>
                  <a:cubicBezTo>
                    <a:pt x="1556" y="1729"/>
                    <a:pt x="691" y="2317"/>
                    <a:pt x="0" y="2731"/>
                  </a:cubicBezTo>
                  <a:cubicBezTo>
                    <a:pt x="277" y="2870"/>
                    <a:pt x="553" y="3042"/>
                    <a:pt x="864" y="3181"/>
                  </a:cubicBezTo>
                  <a:cubicBezTo>
                    <a:pt x="3284" y="3907"/>
                    <a:pt x="5876" y="3734"/>
                    <a:pt x="8469" y="4460"/>
                  </a:cubicBezTo>
                  <a:cubicBezTo>
                    <a:pt x="8780" y="4321"/>
                    <a:pt x="9056" y="4045"/>
                    <a:pt x="9506" y="3734"/>
                  </a:cubicBezTo>
                  <a:cubicBezTo>
                    <a:pt x="9782" y="3457"/>
                    <a:pt x="10197" y="3319"/>
                    <a:pt x="10646" y="3042"/>
                  </a:cubicBezTo>
                  <a:cubicBezTo>
                    <a:pt x="11372" y="2593"/>
                    <a:pt x="12236" y="2317"/>
                    <a:pt x="12962" y="1867"/>
                  </a:cubicBezTo>
                  <a:cubicBezTo>
                    <a:pt x="11510" y="1591"/>
                    <a:pt x="10059" y="1452"/>
                    <a:pt x="8641" y="1141"/>
                  </a:cubicBezTo>
                  <a:cubicBezTo>
                    <a:pt x="8469" y="1141"/>
                    <a:pt x="8192" y="865"/>
                    <a:pt x="8330" y="588"/>
                  </a:cubicBezTo>
                  <a:cubicBezTo>
                    <a:pt x="8054" y="450"/>
                    <a:pt x="7777" y="450"/>
                    <a:pt x="7466" y="450"/>
                  </a:cubicBezTo>
                  <a:cubicBezTo>
                    <a:pt x="7466" y="588"/>
                    <a:pt x="7190" y="727"/>
                    <a:pt x="7051" y="727"/>
                  </a:cubicBezTo>
                  <a:cubicBezTo>
                    <a:pt x="6187" y="588"/>
                    <a:pt x="5185" y="277"/>
                    <a:pt x="4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3543965" y="3230314"/>
              <a:ext cx="292407" cy="116740"/>
            </a:xfrm>
            <a:custGeom>
              <a:avLst/>
              <a:gdLst/>
              <a:ahLst/>
              <a:cxnLst/>
              <a:rect l="l" t="t" r="r" b="b"/>
              <a:pathLst>
                <a:path w="16281" h="6500" extrusionOk="0">
                  <a:moveTo>
                    <a:pt x="8641" y="727"/>
                  </a:moveTo>
                  <a:cubicBezTo>
                    <a:pt x="8780" y="727"/>
                    <a:pt x="8918" y="865"/>
                    <a:pt x="8918" y="865"/>
                  </a:cubicBezTo>
                  <a:cubicBezTo>
                    <a:pt x="8918" y="1003"/>
                    <a:pt x="8780" y="1003"/>
                    <a:pt x="8641" y="1003"/>
                  </a:cubicBezTo>
                  <a:cubicBezTo>
                    <a:pt x="8641" y="1003"/>
                    <a:pt x="8503" y="1003"/>
                    <a:pt x="8503" y="865"/>
                  </a:cubicBezTo>
                  <a:lnTo>
                    <a:pt x="8641" y="727"/>
                  </a:lnTo>
                  <a:close/>
                  <a:moveTo>
                    <a:pt x="7777" y="1591"/>
                  </a:moveTo>
                  <a:cubicBezTo>
                    <a:pt x="7916" y="1591"/>
                    <a:pt x="8054" y="1729"/>
                    <a:pt x="8054" y="1729"/>
                  </a:cubicBezTo>
                  <a:cubicBezTo>
                    <a:pt x="8054" y="1867"/>
                    <a:pt x="7916" y="2006"/>
                    <a:pt x="7777" y="2006"/>
                  </a:cubicBezTo>
                  <a:cubicBezTo>
                    <a:pt x="7639" y="2006"/>
                    <a:pt x="7639" y="1867"/>
                    <a:pt x="7639" y="1729"/>
                  </a:cubicBezTo>
                  <a:cubicBezTo>
                    <a:pt x="7639" y="1729"/>
                    <a:pt x="7639" y="1591"/>
                    <a:pt x="7777" y="1591"/>
                  </a:cubicBezTo>
                  <a:close/>
                  <a:moveTo>
                    <a:pt x="5323" y="4771"/>
                  </a:moveTo>
                  <a:cubicBezTo>
                    <a:pt x="5461" y="4771"/>
                    <a:pt x="5461" y="4771"/>
                    <a:pt x="5461" y="4909"/>
                  </a:cubicBezTo>
                  <a:cubicBezTo>
                    <a:pt x="5461" y="5047"/>
                    <a:pt x="5461" y="5047"/>
                    <a:pt x="5323" y="5047"/>
                  </a:cubicBezTo>
                  <a:cubicBezTo>
                    <a:pt x="5185" y="5047"/>
                    <a:pt x="5185" y="5047"/>
                    <a:pt x="5185" y="4909"/>
                  </a:cubicBezTo>
                  <a:cubicBezTo>
                    <a:pt x="5185" y="4771"/>
                    <a:pt x="5185" y="4771"/>
                    <a:pt x="5323" y="4771"/>
                  </a:cubicBezTo>
                  <a:close/>
                  <a:moveTo>
                    <a:pt x="7328" y="4460"/>
                  </a:moveTo>
                  <a:cubicBezTo>
                    <a:pt x="7639" y="4460"/>
                    <a:pt x="7777" y="4771"/>
                    <a:pt x="7777" y="4909"/>
                  </a:cubicBezTo>
                  <a:cubicBezTo>
                    <a:pt x="7777" y="5186"/>
                    <a:pt x="7639" y="5324"/>
                    <a:pt x="7328" y="5324"/>
                  </a:cubicBezTo>
                  <a:cubicBezTo>
                    <a:pt x="7190" y="5324"/>
                    <a:pt x="7051" y="5186"/>
                    <a:pt x="7051" y="4909"/>
                  </a:cubicBezTo>
                  <a:cubicBezTo>
                    <a:pt x="7051" y="4771"/>
                    <a:pt x="7190" y="4460"/>
                    <a:pt x="7328" y="4460"/>
                  </a:cubicBezTo>
                  <a:close/>
                  <a:moveTo>
                    <a:pt x="6464" y="5186"/>
                  </a:moveTo>
                  <a:cubicBezTo>
                    <a:pt x="6602" y="5186"/>
                    <a:pt x="6775" y="5324"/>
                    <a:pt x="6775" y="5462"/>
                  </a:cubicBezTo>
                  <a:cubicBezTo>
                    <a:pt x="6775" y="5635"/>
                    <a:pt x="6602" y="5773"/>
                    <a:pt x="6464" y="5773"/>
                  </a:cubicBezTo>
                  <a:cubicBezTo>
                    <a:pt x="6326" y="5773"/>
                    <a:pt x="6187" y="5635"/>
                    <a:pt x="6187" y="5462"/>
                  </a:cubicBezTo>
                  <a:cubicBezTo>
                    <a:pt x="6187" y="5324"/>
                    <a:pt x="6326" y="5186"/>
                    <a:pt x="6464" y="5186"/>
                  </a:cubicBezTo>
                  <a:close/>
                  <a:moveTo>
                    <a:pt x="7639" y="1"/>
                  </a:moveTo>
                  <a:cubicBezTo>
                    <a:pt x="7639" y="1"/>
                    <a:pt x="7639" y="139"/>
                    <a:pt x="7466" y="139"/>
                  </a:cubicBezTo>
                  <a:cubicBezTo>
                    <a:pt x="7777" y="139"/>
                    <a:pt x="8054" y="277"/>
                    <a:pt x="8054" y="589"/>
                  </a:cubicBezTo>
                  <a:cubicBezTo>
                    <a:pt x="8054" y="865"/>
                    <a:pt x="7777" y="1003"/>
                    <a:pt x="7466" y="1003"/>
                  </a:cubicBezTo>
                  <a:cubicBezTo>
                    <a:pt x="7190" y="1003"/>
                    <a:pt x="7051" y="865"/>
                    <a:pt x="7051" y="589"/>
                  </a:cubicBezTo>
                  <a:cubicBezTo>
                    <a:pt x="7051" y="450"/>
                    <a:pt x="7051" y="277"/>
                    <a:pt x="7190" y="277"/>
                  </a:cubicBezTo>
                  <a:cubicBezTo>
                    <a:pt x="7051" y="277"/>
                    <a:pt x="6913" y="277"/>
                    <a:pt x="6775" y="450"/>
                  </a:cubicBezTo>
                  <a:cubicBezTo>
                    <a:pt x="6187" y="727"/>
                    <a:pt x="5738" y="1003"/>
                    <a:pt x="5185" y="1314"/>
                  </a:cubicBezTo>
                  <a:cubicBezTo>
                    <a:pt x="4597" y="1729"/>
                    <a:pt x="4010" y="2006"/>
                    <a:pt x="3595" y="2317"/>
                  </a:cubicBezTo>
                  <a:cubicBezTo>
                    <a:pt x="2454" y="3043"/>
                    <a:pt x="1417" y="3734"/>
                    <a:pt x="277" y="4322"/>
                  </a:cubicBezTo>
                  <a:cubicBezTo>
                    <a:pt x="138" y="4460"/>
                    <a:pt x="0" y="4460"/>
                    <a:pt x="0" y="4598"/>
                  </a:cubicBezTo>
                  <a:cubicBezTo>
                    <a:pt x="553" y="4771"/>
                    <a:pt x="1141" y="4909"/>
                    <a:pt x="1867" y="5047"/>
                  </a:cubicBezTo>
                  <a:cubicBezTo>
                    <a:pt x="2143" y="5047"/>
                    <a:pt x="2281" y="5324"/>
                    <a:pt x="2143" y="5462"/>
                  </a:cubicBezTo>
                  <a:lnTo>
                    <a:pt x="2143" y="5635"/>
                  </a:lnTo>
                  <a:cubicBezTo>
                    <a:pt x="2454" y="5635"/>
                    <a:pt x="2731" y="5635"/>
                    <a:pt x="3007" y="5773"/>
                  </a:cubicBezTo>
                  <a:cubicBezTo>
                    <a:pt x="3007" y="5635"/>
                    <a:pt x="3318" y="5462"/>
                    <a:pt x="3457" y="5462"/>
                  </a:cubicBezTo>
                  <a:cubicBezTo>
                    <a:pt x="5185" y="5773"/>
                    <a:pt x="6775" y="6050"/>
                    <a:pt x="8330" y="6188"/>
                  </a:cubicBezTo>
                  <a:cubicBezTo>
                    <a:pt x="8503" y="6326"/>
                    <a:pt x="8641" y="6326"/>
                    <a:pt x="8641" y="6499"/>
                  </a:cubicBezTo>
                  <a:cubicBezTo>
                    <a:pt x="8780" y="6326"/>
                    <a:pt x="8918" y="6326"/>
                    <a:pt x="8918" y="6188"/>
                  </a:cubicBezTo>
                  <a:cubicBezTo>
                    <a:pt x="9367" y="6050"/>
                    <a:pt x="9644" y="5773"/>
                    <a:pt x="10059" y="5635"/>
                  </a:cubicBezTo>
                  <a:cubicBezTo>
                    <a:pt x="10785" y="5047"/>
                    <a:pt x="11649" y="4460"/>
                    <a:pt x="12375" y="4045"/>
                  </a:cubicBezTo>
                  <a:cubicBezTo>
                    <a:pt x="13100" y="3457"/>
                    <a:pt x="13965" y="3043"/>
                    <a:pt x="14829" y="2455"/>
                  </a:cubicBezTo>
                  <a:cubicBezTo>
                    <a:pt x="15105" y="2178"/>
                    <a:pt x="15555" y="2006"/>
                    <a:pt x="15831" y="1729"/>
                  </a:cubicBezTo>
                  <a:cubicBezTo>
                    <a:pt x="15969" y="1591"/>
                    <a:pt x="16108" y="1591"/>
                    <a:pt x="16280" y="1453"/>
                  </a:cubicBezTo>
                  <a:cubicBezTo>
                    <a:pt x="13377" y="865"/>
                    <a:pt x="10508" y="727"/>
                    <a:pt x="76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3714675" y="3338954"/>
              <a:ext cx="25467" cy="62106"/>
            </a:xfrm>
            <a:custGeom>
              <a:avLst/>
              <a:gdLst/>
              <a:ahLst/>
              <a:cxnLst/>
              <a:rect l="l" t="t" r="r" b="b"/>
              <a:pathLst>
                <a:path w="1418" h="3458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41" y="139"/>
                    <a:pt x="865" y="450"/>
                    <a:pt x="554" y="588"/>
                  </a:cubicBezTo>
                  <a:cubicBezTo>
                    <a:pt x="277" y="727"/>
                    <a:pt x="139" y="865"/>
                    <a:pt x="1" y="865"/>
                  </a:cubicBezTo>
                  <a:cubicBezTo>
                    <a:pt x="1" y="1314"/>
                    <a:pt x="139" y="1729"/>
                    <a:pt x="139" y="2178"/>
                  </a:cubicBezTo>
                  <a:cubicBezTo>
                    <a:pt x="139" y="2317"/>
                    <a:pt x="139" y="2455"/>
                    <a:pt x="1" y="2455"/>
                  </a:cubicBezTo>
                  <a:lnTo>
                    <a:pt x="1" y="2731"/>
                  </a:lnTo>
                  <a:lnTo>
                    <a:pt x="1" y="2870"/>
                  </a:lnTo>
                  <a:lnTo>
                    <a:pt x="1" y="3043"/>
                  </a:lnTo>
                  <a:cubicBezTo>
                    <a:pt x="139" y="3043"/>
                    <a:pt x="277" y="3181"/>
                    <a:pt x="277" y="3319"/>
                  </a:cubicBezTo>
                  <a:lnTo>
                    <a:pt x="277" y="3457"/>
                  </a:lnTo>
                  <a:cubicBezTo>
                    <a:pt x="554" y="2317"/>
                    <a:pt x="1003" y="1141"/>
                    <a:pt x="141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3779241" y="3284948"/>
              <a:ext cx="44092" cy="113633"/>
            </a:xfrm>
            <a:custGeom>
              <a:avLst/>
              <a:gdLst/>
              <a:ahLst/>
              <a:cxnLst/>
              <a:rect l="l" t="t" r="r" b="b"/>
              <a:pathLst>
                <a:path w="2455" h="632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2316" y="139"/>
                    <a:pt x="2005" y="277"/>
                    <a:pt x="1729" y="415"/>
                  </a:cubicBezTo>
                  <a:lnTo>
                    <a:pt x="1729" y="554"/>
                  </a:lnTo>
                  <a:cubicBezTo>
                    <a:pt x="1452" y="1729"/>
                    <a:pt x="1141" y="2731"/>
                    <a:pt x="726" y="3734"/>
                  </a:cubicBezTo>
                  <a:cubicBezTo>
                    <a:pt x="415" y="4598"/>
                    <a:pt x="139" y="5462"/>
                    <a:pt x="0" y="6326"/>
                  </a:cubicBezTo>
                  <a:cubicBezTo>
                    <a:pt x="415" y="6050"/>
                    <a:pt x="865" y="5738"/>
                    <a:pt x="1279" y="5462"/>
                  </a:cubicBezTo>
                  <a:cubicBezTo>
                    <a:pt x="1141" y="5462"/>
                    <a:pt x="1141" y="5324"/>
                    <a:pt x="1141" y="5185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3724606" y="3320958"/>
              <a:ext cx="44092" cy="116111"/>
            </a:xfrm>
            <a:custGeom>
              <a:avLst/>
              <a:gdLst/>
              <a:ahLst/>
              <a:cxnLst/>
              <a:rect l="l" t="t" r="r" b="b"/>
              <a:pathLst>
                <a:path w="2455" h="6465" extrusionOk="0">
                  <a:moveTo>
                    <a:pt x="2455" y="0"/>
                  </a:moveTo>
                  <a:lnTo>
                    <a:pt x="2455" y="0"/>
                  </a:lnTo>
                  <a:cubicBezTo>
                    <a:pt x="2178" y="139"/>
                    <a:pt x="1902" y="277"/>
                    <a:pt x="1729" y="415"/>
                  </a:cubicBezTo>
                  <a:cubicBezTo>
                    <a:pt x="865" y="2316"/>
                    <a:pt x="312" y="4321"/>
                    <a:pt x="1" y="6326"/>
                  </a:cubicBezTo>
                  <a:lnTo>
                    <a:pt x="1" y="6464"/>
                  </a:lnTo>
                  <a:cubicBezTo>
                    <a:pt x="312" y="6326"/>
                    <a:pt x="588" y="6188"/>
                    <a:pt x="865" y="5911"/>
                  </a:cubicBezTo>
                  <a:cubicBezTo>
                    <a:pt x="727" y="5911"/>
                    <a:pt x="727" y="5773"/>
                    <a:pt x="727" y="5600"/>
                  </a:cubicBezTo>
                  <a:cubicBezTo>
                    <a:pt x="1314" y="3733"/>
                    <a:pt x="1902" y="1867"/>
                    <a:pt x="245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3812754" y="3266324"/>
              <a:ext cx="36028" cy="108658"/>
            </a:xfrm>
            <a:custGeom>
              <a:avLst/>
              <a:gdLst/>
              <a:ahLst/>
              <a:cxnLst/>
              <a:rect l="l" t="t" r="r" b="b"/>
              <a:pathLst>
                <a:path w="2006" h="6050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67" y="173"/>
                    <a:pt x="1591" y="312"/>
                    <a:pt x="1314" y="450"/>
                  </a:cubicBezTo>
                  <a:lnTo>
                    <a:pt x="1314" y="588"/>
                  </a:lnTo>
                  <a:cubicBezTo>
                    <a:pt x="865" y="2455"/>
                    <a:pt x="450" y="4183"/>
                    <a:pt x="1" y="6050"/>
                  </a:cubicBezTo>
                  <a:cubicBezTo>
                    <a:pt x="139" y="5911"/>
                    <a:pt x="450" y="5773"/>
                    <a:pt x="589" y="5635"/>
                  </a:cubicBezTo>
                  <a:lnTo>
                    <a:pt x="589" y="5358"/>
                  </a:lnTo>
                  <a:cubicBezTo>
                    <a:pt x="1142" y="3630"/>
                    <a:pt x="1591" y="1729"/>
                    <a:pt x="2006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3836354" y="3289923"/>
              <a:ext cx="20510" cy="67063"/>
            </a:xfrm>
            <a:custGeom>
              <a:avLst/>
              <a:gdLst/>
              <a:ahLst/>
              <a:cxnLst/>
              <a:rect l="l" t="t" r="r" b="b"/>
              <a:pathLst>
                <a:path w="1142" h="3734" extrusionOk="0">
                  <a:moveTo>
                    <a:pt x="1003" y="0"/>
                  </a:moveTo>
                  <a:cubicBezTo>
                    <a:pt x="692" y="1279"/>
                    <a:pt x="415" y="2454"/>
                    <a:pt x="0" y="3733"/>
                  </a:cubicBezTo>
                  <a:cubicBezTo>
                    <a:pt x="415" y="3457"/>
                    <a:pt x="865" y="3180"/>
                    <a:pt x="1141" y="2869"/>
                  </a:cubicBezTo>
                  <a:lnTo>
                    <a:pt x="1141" y="2731"/>
                  </a:lnTo>
                  <a:cubicBezTo>
                    <a:pt x="1003" y="1867"/>
                    <a:pt x="1003" y="864"/>
                    <a:pt x="1003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50684" y="3300466"/>
              <a:ext cx="49067" cy="121068"/>
            </a:xfrm>
            <a:custGeom>
              <a:avLst/>
              <a:gdLst/>
              <a:ahLst/>
              <a:cxnLst/>
              <a:rect l="l" t="t" r="r" b="b"/>
              <a:pathLst>
                <a:path w="2732" h="6741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316" y="277"/>
                    <a:pt x="2005" y="416"/>
                    <a:pt x="1729" y="692"/>
                  </a:cubicBezTo>
                  <a:lnTo>
                    <a:pt x="1729" y="865"/>
                  </a:lnTo>
                  <a:cubicBezTo>
                    <a:pt x="1141" y="2731"/>
                    <a:pt x="588" y="4736"/>
                    <a:pt x="0" y="6741"/>
                  </a:cubicBezTo>
                  <a:cubicBezTo>
                    <a:pt x="277" y="6464"/>
                    <a:pt x="588" y="6188"/>
                    <a:pt x="1003" y="6050"/>
                  </a:cubicBezTo>
                  <a:lnTo>
                    <a:pt x="1003" y="5877"/>
                  </a:lnTo>
                  <a:cubicBezTo>
                    <a:pt x="1141" y="4736"/>
                    <a:pt x="1452" y="3734"/>
                    <a:pt x="1867" y="2731"/>
                  </a:cubicBezTo>
                  <a:cubicBezTo>
                    <a:pt x="2178" y="1867"/>
                    <a:pt x="2455" y="865"/>
                    <a:pt x="2731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2453" y="3370007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726" y="0"/>
                  </a:moveTo>
                  <a:cubicBezTo>
                    <a:pt x="311" y="0"/>
                    <a:pt x="0" y="277"/>
                    <a:pt x="0" y="726"/>
                  </a:cubicBezTo>
                  <a:cubicBezTo>
                    <a:pt x="0" y="1002"/>
                    <a:pt x="311" y="1314"/>
                    <a:pt x="726" y="1314"/>
                  </a:cubicBezTo>
                  <a:cubicBezTo>
                    <a:pt x="1003" y="1314"/>
                    <a:pt x="1314" y="1002"/>
                    <a:pt x="1314" y="726"/>
                  </a:cubicBezTo>
                  <a:cubicBezTo>
                    <a:pt x="1314" y="277"/>
                    <a:pt x="1003" y="0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611009" y="3367511"/>
              <a:ext cx="13057" cy="10578"/>
            </a:xfrm>
            <a:custGeom>
              <a:avLst/>
              <a:gdLst/>
              <a:ahLst/>
              <a:cxnLst/>
              <a:rect l="l" t="t" r="r" b="b"/>
              <a:pathLst>
                <a:path w="727" h="589" extrusionOk="0">
                  <a:moveTo>
                    <a:pt x="450" y="1"/>
                  </a:moveTo>
                  <a:cubicBezTo>
                    <a:pt x="138" y="1"/>
                    <a:pt x="0" y="139"/>
                    <a:pt x="0" y="277"/>
                  </a:cubicBezTo>
                  <a:cubicBezTo>
                    <a:pt x="0" y="416"/>
                    <a:pt x="138" y="588"/>
                    <a:pt x="450" y="588"/>
                  </a:cubicBezTo>
                  <a:cubicBezTo>
                    <a:pt x="588" y="588"/>
                    <a:pt x="726" y="416"/>
                    <a:pt x="726" y="277"/>
                  </a:cubicBezTo>
                  <a:cubicBezTo>
                    <a:pt x="726" y="139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3603556" y="3359447"/>
              <a:ext cx="4975" cy="5604"/>
            </a:xfrm>
            <a:custGeom>
              <a:avLst/>
              <a:gdLst/>
              <a:ahLst/>
              <a:cxnLst/>
              <a:rect l="l" t="t" r="r" b="b"/>
              <a:pathLst>
                <a:path w="277" h="312" extrusionOk="0">
                  <a:moveTo>
                    <a:pt x="139" y="0"/>
                  </a:moveTo>
                  <a:cubicBezTo>
                    <a:pt x="0" y="0"/>
                    <a:pt x="0" y="173"/>
                    <a:pt x="0" y="173"/>
                  </a:cubicBezTo>
                  <a:cubicBezTo>
                    <a:pt x="0" y="312"/>
                    <a:pt x="0" y="312"/>
                    <a:pt x="139" y="312"/>
                  </a:cubicBezTo>
                  <a:cubicBezTo>
                    <a:pt x="277" y="312"/>
                    <a:pt x="277" y="312"/>
                    <a:pt x="277" y="173"/>
                  </a:cubicBezTo>
                  <a:cubicBezTo>
                    <a:pt x="277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3670601" y="3232811"/>
              <a:ext cx="18014" cy="15535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415" y="0"/>
                    <a:pt x="277" y="0"/>
                    <a:pt x="139" y="138"/>
                  </a:cubicBezTo>
                  <a:cubicBezTo>
                    <a:pt x="0" y="138"/>
                    <a:pt x="0" y="311"/>
                    <a:pt x="0" y="450"/>
                  </a:cubicBezTo>
                  <a:cubicBezTo>
                    <a:pt x="0" y="726"/>
                    <a:pt x="139" y="864"/>
                    <a:pt x="415" y="864"/>
                  </a:cubicBezTo>
                  <a:cubicBezTo>
                    <a:pt x="726" y="864"/>
                    <a:pt x="1003" y="726"/>
                    <a:pt x="1003" y="450"/>
                  </a:cubicBezTo>
                  <a:cubicBezTo>
                    <a:pt x="1003" y="138"/>
                    <a:pt x="726" y="0"/>
                    <a:pt x="41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3696679" y="3243353"/>
              <a:ext cx="7453" cy="4993"/>
            </a:xfrm>
            <a:custGeom>
              <a:avLst/>
              <a:gdLst/>
              <a:ahLst/>
              <a:cxnLst/>
              <a:rect l="l" t="t" r="r" b="b"/>
              <a:pathLst>
                <a:path w="415" h="278" extrusionOk="0">
                  <a:moveTo>
                    <a:pt x="138" y="1"/>
                  </a:moveTo>
                  <a:lnTo>
                    <a:pt x="0" y="139"/>
                  </a:lnTo>
                  <a:cubicBezTo>
                    <a:pt x="0" y="277"/>
                    <a:pt x="138" y="277"/>
                    <a:pt x="138" y="277"/>
                  </a:cubicBezTo>
                  <a:cubicBezTo>
                    <a:pt x="277" y="277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3681161" y="3258871"/>
              <a:ext cx="7453" cy="7471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138" y="1"/>
                  </a:moveTo>
                  <a:cubicBezTo>
                    <a:pt x="0" y="1"/>
                    <a:pt x="0" y="139"/>
                    <a:pt x="0" y="139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416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3637069" y="3315983"/>
              <a:ext cx="4993" cy="4993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277"/>
                    <a:pt x="1" y="277"/>
                    <a:pt x="139" y="277"/>
                  </a:cubicBezTo>
                  <a:cubicBezTo>
                    <a:pt x="277" y="277"/>
                    <a:pt x="277" y="277"/>
                    <a:pt x="277" y="139"/>
                  </a:cubicBezTo>
                  <a:cubicBezTo>
                    <a:pt x="277" y="1"/>
                    <a:pt x="277" y="1"/>
                    <a:pt x="139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3655083" y="3323437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277" y="1"/>
                  </a:moveTo>
                  <a:cubicBezTo>
                    <a:pt x="139" y="1"/>
                    <a:pt x="0" y="139"/>
                    <a:pt x="0" y="277"/>
                  </a:cubicBezTo>
                  <a:cubicBezTo>
                    <a:pt x="0" y="450"/>
                    <a:pt x="139" y="588"/>
                    <a:pt x="277" y="588"/>
                  </a:cubicBezTo>
                  <a:cubicBezTo>
                    <a:pt x="415" y="588"/>
                    <a:pt x="588" y="450"/>
                    <a:pt x="588" y="277"/>
                  </a:cubicBezTo>
                  <a:cubicBezTo>
                    <a:pt x="588" y="139"/>
                    <a:pt x="415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3670601" y="3310398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277" y="1"/>
                  </a:moveTo>
                  <a:cubicBezTo>
                    <a:pt x="139" y="1"/>
                    <a:pt x="0" y="312"/>
                    <a:pt x="0" y="450"/>
                  </a:cubicBezTo>
                  <a:cubicBezTo>
                    <a:pt x="0" y="727"/>
                    <a:pt x="139" y="865"/>
                    <a:pt x="277" y="865"/>
                  </a:cubicBezTo>
                  <a:cubicBezTo>
                    <a:pt x="588" y="865"/>
                    <a:pt x="726" y="727"/>
                    <a:pt x="726" y="450"/>
                  </a:cubicBezTo>
                  <a:cubicBezTo>
                    <a:pt x="726" y="312"/>
                    <a:pt x="588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3422286" y="3214797"/>
              <a:ext cx="452574" cy="307942"/>
            </a:xfrm>
            <a:custGeom>
              <a:avLst/>
              <a:gdLst/>
              <a:ahLst/>
              <a:cxnLst/>
              <a:rect l="l" t="t" r="r" b="b"/>
              <a:pathLst>
                <a:path w="25199" h="17146" extrusionOk="0">
                  <a:moveTo>
                    <a:pt x="24058" y="4183"/>
                  </a:moveTo>
                  <a:cubicBezTo>
                    <a:pt x="24058" y="5047"/>
                    <a:pt x="24058" y="6050"/>
                    <a:pt x="24196" y="6914"/>
                  </a:cubicBezTo>
                  <a:lnTo>
                    <a:pt x="24196" y="7052"/>
                  </a:lnTo>
                  <a:cubicBezTo>
                    <a:pt x="23920" y="7363"/>
                    <a:pt x="23470" y="7640"/>
                    <a:pt x="23055" y="7916"/>
                  </a:cubicBezTo>
                  <a:cubicBezTo>
                    <a:pt x="23470" y="6637"/>
                    <a:pt x="23747" y="5462"/>
                    <a:pt x="24058" y="4183"/>
                  </a:cubicBezTo>
                  <a:close/>
                  <a:moveTo>
                    <a:pt x="23747" y="2870"/>
                  </a:moveTo>
                  <a:cubicBezTo>
                    <a:pt x="23332" y="4598"/>
                    <a:pt x="22883" y="6499"/>
                    <a:pt x="22330" y="8227"/>
                  </a:cubicBezTo>
                  <a:lnTo>
                    <a:pt x="22330" y="8504"/>
                  </a:lnTo>
                  <a:cubicBezTo>
                    <a:pt x="22191" y="8642"/>
                    <a:pt x="21880" y="8780"/>
                    <a:pt x="21742" y="8919"/>
                  </a:cubicBezTo>
                  <a:cubicBezTo>
                    <a:pt x="22191" y="7052"/>
                    <a:pt x="22606" y="5324"/>
                    <a:pt x="23055" y="3457"/>
                  </a:cubicBezTo>
                  <a:lnTo>
                    <a:pt x="23055" y="3319"/>
                  </a:lnTo>
                  <a:cubicBezTo>
                    <a:pt x="23332" y="3181"/>
                    <a:pt x="23608" y="3042"/>
                    <a:pt x="23747" y="2870"/>
                  </a:cubicBezTo>
                  <a:close/>
                  <a:moveTo>
                    <a:pt x="22330" y="3907"/>
                  </a:moveTo>
                  <a:lnTo>
                    <a:pt x="21016" y="9091"/>
                  </a:lnTo>
                  <a:cubicBezTo>
                    <a:pt x="21016" y="9230"/>
                    <a:pt x="21016" y="9368"/>
                    <a:pt x="21154" y="9368"/>
                  </a:cubicBezTo>
                  <a:cubicBezTo>
                    <a:pt x="20740" y="9644"/>
                    <a:pt x="20290" y="9956"/>
                    <a:pt x="19875" y="10232"/>
                  </a:cubicBezTo>
                  <a:cubicBezTo>
                    <a:pt x="20014" y="9368"/>
                    <a:pt x="20290" y="8504"/>
                    <a:pt x="20601" y="7640"/>
                  </a:cubicBezTo>
                  <a:cubicBezTo>
                    <a:pt x="21016" y="6637"/>
                    <a:pt x="21327" y="5635"/>
                    <a:pt x="21604" y="4460"/>
                  </a:cubicBezTo>
                  <a:lnTo>
                    <a:pt x="21604" y="4321"/>
                  </a:lnTo>
                  <a:cubicBezTo>
                    <a:pt x="21880" y="4183"/>
                    <a:pt x="22191" y="4045"/>
                    <a:pt x="22330" y="3907"/>
                  </a:cubicBezTo>
                  <a:close/>
                  <a:moveTo>
                    <a:pt x="17698" y="6914"/>
                  </a:moveTo>
                  <a:cubicBezTo>
                    <a:pt x="17283" y="8054"/>
                    <a:pt x="16834" y="9230"/>
                    <a:pt x="16557" y="10370"/>
                  </a:cubicBezTo>
                  <a:lnTo>
                    <a:pt x="16557" y="10232"/>
                  </a:lnTo>
                  <a:cubicBezTo>
                    <a:pt x="16557" y="10094"/>
                    <a:pt x="16419" y="9956"/>
                    <a:pt x="16281" y="9956"/>
                  </a:cubicBezTo>
                  <a:cubicBezTo>
                    <a:pt x="16281" y="9956"/>
                    <a:pt x="16281" y="9783"/>
                    <a:pt x="16142" y="9783"/>
                  </a:cubicBezTo>
                  <a:cubicBezTo>
                    <a:pt x="15970" y="9956"/>
                    <a:pt x="15831" y="9956"/>
                    <a:pt x="15831" y="10094"/>
                  </a:cubicBezTo>
                  <a:cubicBezTo>
                    <a:pt x="15831" y="9956"/>
                    <a:pt x="15970" y="9644"/>
                    <a:pt x="15970" y="9506"/>
                  </a:cubicBezTo>
                  <a:cubicBezTo>
                    <a:pt x="16142" y="9506"/>
                    <a:pt x="16281" y="9506"/>
                    <a:pt x="16281" y="9368"/>
                  </a:cubicBezTo>
                  <a:cubicBezTo>
                    <a:pt x="16419" y="9368"/>
                    <a:pt x="16419" y="9230"/>
                    <a:pt x="16419" y="9091"/>
                  </a:cubicBezTo>
                  <a:cubicBezTo>
                    <a:pt x="16419" y="8642"/>
                    <a:pt x="16281" y="8227"/>
                    <a:pt x="16281" y="7778"/>
                  </a:cubicBezTo>
                  <a:cubicBezTo>
                    <a:pt x="16419" y="7778"/>
                    <a:pt x="16557" y="7640"/>
                    <a:pt x="16834" y="7501"/>
                  </a:cubicBezTo>
                  <a:cubicBezTo>
                    <a:pt x="17145" y="7363"/>
                    <a:pt x="17421" y="7052"/>
                    <a:pt x="17698" y="6914"/>
                  </a:cubicBezTo>
                  <a:close/>
                  <a:moveTo>
                    <a:pt x="14414" y="865"/>
                  </a:moveTo>
                  <a:cubicBezTo>
                    <a:pt x="17283" y="1591"/>
                    <a:pt x="20152" y="1729"/>
                    <a:pt x="23055" y="2317"/>
                  </a:cubicBezTo>
                  <a:cubicBezTo>
                    <a:pt x="22883" y="2455"/>
                    <a:pt x="22744" y="2455"/>
                    <a:pt x="22606" y="2593"/>
                  </a:cubicBezTo>
                  <a:cubicBezTo>
                    <a:pt x="22330" y="2870"/>
                    <a:pt x="21880" y="3042"/>
                    <a:pt x="21604" y="3319"/>
                  </a:cubicBezTo>
                  <a:cubicBezTo>
                    <a:pt x="20740" y="3907"/>
                    <a:pt x="19875" y="4321"/>
                    <a:pt x="19150" y="4909"/>
                  </a:cubicBezTo>
                  <a:cubicBezTo>
                    <a:pt x="18424" y="5324"/>
                    <a:pt x="17560" y="5911"/>
                    <a:pt x="16834" y="6499"/>
                  </a:cubicBezTo>
                  <a:cubicBezTo>
                    <a:pt x="16419" y="6637"/>
                    <a:pt x="16142" y="6914"/>
                    <a:pt x="15693" y="7052"/>
                  </a:cubicBezTo>
                  <a:cubicBezTo>
                    <a:pt x="15693" y="7190"/>
                    <a:pt x="15555" y="7190"/>
                    <a:pt x="15416" y="7363"/>
                  </a:cubicBezTo>
                  <a:cubicBezTo>
                    <a:pt x="15416" y="7190"/>
                    <a:pt x="15278" y="7190"/>
                    <a:pt x="15105" y="7052"/>
                  </a:cubicBezTo>
                  <a:cubicBezTo>
                    <a:pt x="13550" y="6914"/>
                    <a:pt x="11960" y="6637"/>
                    <a:pt x="10232" y="6326"/>
                  </a:cubicBezTo>
                  <a:cubicBezTo>
                    <a:pt x="10093" y="6326"/>
                    <a:pt x="9782" y="6499"/>
                    <a:pt x="9782" y="6637"/>
                  </a:cubicBezTo>
                  <a:cubicBezTo>
                    <a:pt x="9644" y="6914"/>
                    <a:pt x="9921" y="7190"/>
                    <a:pt x="10093" y="7190"/>
                  </a:cubicBezTo>
                  <a:cubicBezTo>
                    <a:pt x="11511" y="7501"/>
                    <a:pt x="12962" y="7640"/>
                    <a:pt x="14414" y="7916"/>
                  </a:cubicBezTo>
                  <a:cubicBezTo>
                    <a:pt x="13688" y="8366"/>
                    <a:pt x="12824" y="8642"/>
                    <a:pt x="12098" y="9091"/>
                  </a:cubicBezTo>
                  <a:cubicBezTo>
                    <a:pt x="11649" y="9368"/>
                    <a:pt x="11234" y="9506"/>
                    <a:pt x="10958" y="9783"/>
                  </a:cubicBezTo>
                  <a:cubicBezTo>
                    <a:pt x="10508" y="10094"/>
                    <a:pt x="10232" y="10370"/>
                    <a:pt x="9921" y="10509"/>
                  </a:cubicBezTo>
                  <a:cubicBezTo>
                    <a:pt x="7328" y="9783"/>
                    <a:pt x="4736" y="9956"/>
                    <a:pt x="2316" y="9230"/>
                  </a:cubicBezTo>
                  <a:cubicBezTo>
                    <a:pt x="2005" y="9091"/>
                    <a:pt x="1729" y="8919"/>
                    <a:pt x="1452" y="8780"/>
                  </a:cubicBezTo>
                  <a:cubicBezTo>
                    <a:pt x="2143" y="8366"/>
                    <a:pt x="3008" y="7778"/>
                    <a:pt x="3872" y="7190"/>
                  </a:cubicBezTo>
                  <a:cubicBezTo>
                    <a:pt x="4459" y="6776"/>
                    <a:pt x="5185" y="6326"/>
                    <a:pt x="5773" y="6050"/>
                  </a:cubicBezTo>
                  <a:cubicBezTo>
                    <a:pt x="6637" y="6326"/>
                    <a:pt x="7639" y="6637"/>
                    <a:pt x="8503" y="6776"/>
                  </a:cubicBezTo>
                  <a:cubicBezTo>
                    <a:pt x="8642" y="6776"/>
                    <a:pt x="8918" y="6637"/>
                    <a:pt x="8918" y="6499"/>
                  </a:cubicBezTo>
                  <a:lnTo>
                    <a:pt x="8918" y="6326"/>
                  </a:lnTo>
                  <a:cubicBezTo>
                    <a:pt x="9056" y="6188"/>
                    <a:pt x="8918" y="5911"/>
                    <a:pt x="8642" y="5911"/>
                  </a:cubicBezTo>
                  <a:cubicBezTo>
                    <a:pt x="7916" y="5773"/>
                    <a:pt x="7328" y="5635"/>
                    <a:pt x="6775" y="5462"/>
                  </a:cubicBezTo>
                  <a:cubicBezTo>
                    <a:pt x="6775" y="5324"/>
                    <a:pt x="6913" y="5324"/>
                    <a:pt x="7052" y="5186"/>
                  </a:cubicBezTo>
                  <a:cubicBezTo>
                    <a:pt x="8192" y="4598"/>
                    <a:pt x="9229" y="3907"/>
                    <a:pt x="10370" y="3181"/>
                  </a:cubicBezTo>
                  <a:cubicBezTo>
                    <a:pt x="10785" y="2870"/>
                    <a:pt x="11372" y="2593"/>
                    <a:pt x="11960" y="2178"/>
                  </a:cubicBezTo>
                  <a:cubicBezTo>
                    <a:pt x="12513" y="1867"/>
                    <a:pt x="12962" y="1591"/>
                    <a:pt x="13550" y="1314"/>
                  </a:cubicBezTo>
                  <a:cubicBezTo>
                    <a:pt x="13688" y="1141"/>
                    <a:pt x="13826" y="1141"/>
                    <a:pt x="13965" y="1141"/>
                  </a:cubicBezTo>
                  <a:cubicBezTo>
                    <a:pt x="14103" y="1003"/>
                    <a:pt x="14241" y="1003"/>
                    <a:pt x="14241" y="1003"/>
                  </a:cubicBezTo>
                  <a:cubicBezTo>
                    <a:pt x="14414" y="1003"/>
                    <a:pt x="14414" y="865"/>
                    <a:pt x="14414" y="865"/>
                  </a:cubicBezTo>
                  <a:close/>
                  <a:moveTo>
                    <a:pt x="21016" y="4771"/>
                  </a:moveTo>
                  <a:lnTo>
                    <a:pt x="21016" y="4771"/>
                  </a:lnTo>
                  <a:cubicBezTo>
                    <a:pt x="20740" y="5635"/>
                    <a:pt x="20463" y="6637"/>
                    <a:pt x="20152" y="7501"/>
                  </a:cubicBezTo>
                  <a:cubicBezTo>
                    <a:pt x="19737" y="8504"/>
                    <a:pt x="19426" y="9506"/>
                    <a:pt x="19288" y="10647"/>
                  </a:cubicBezTo>
                  <a:lnTo>
                    <a:pt x="19288" y="10820"/>
                  </a:lnTo>
                  <a:cubicBezTo>
                    <a:pt x="18873" y="10958"/>
                    <a:pt x="18562" y="11234"/>
                    <a:pt x="18285" y="11511"/>
                  </a:cubicBezTo>
                  <a:cubicBezTo>
                    <a:pt x="18873" y="9506"/>
                    <a:pt x="19426" y="7501"/>
                    <a:pt x="20014" y="5635"/>
                  </a:cubicBezTo>
                  <a:lnTo>
                    <a:pt x="20014" y="5462"/>
                  </a:lnTo>
                  <a:cubicBezTo>
                    <a:pt x="20290" y="5186"/>
                    <a:pt x="20601" y="5047"/>
                    <a:pt x="21016" y="4771"/>
                  </a:cubicBezTo>
                  <a:close/>
                  <a:moveTo>
                    <a:pt x="11234" y="10647"/>
                  </a:moveTo>
                  <a:lnTo>
                    <a:pt x="11234" y="10647"/>
                  </a:lnTo>
                  <a:cubicBezTo>
                    <a:pt x="11096" y="11096"/>
                    <a:pt x="10958" y="11684"/>
                    <a:pt x="10646" y="12237"/>
                  </a:cubicBezTo>
                  <a:lnTo>
                    <a:pt x="10646" y="11234"/>
                  </a:lnTo>
                  <a:cubicBezTo>
                    <a:pt x="10785" y="10958"/>
                    <a:pt x="11096" y="10820"/>
                    <a:pt x="11234" y="10647"/>
                  </a:cubicBezTo>
                  <a:close/>
                  <a:moveTo>
                    <a:pt x="19288" y="5911"/>
                  </a:moveTo>
                  <a:lnTo>
                    <a:pt x="19288" y="5911"/>
                  </a:lnTo>
                  <a:cubicBezTo>
                    <a:pt x="18735" y="7778"/>
                    <a:pt x="18147" y="9644"/>
                    <a:pt x="17560" y="11511"/>
                  </a:cubicBezTo>
                  <a:cubicBezTo>
                    <a:pt x="17560" y="11684"/>
                    <a:pt x="17560" y="11822"/>
                    <a:pt x="17698" y="11822"/>
                  </a:cubicBezTo>
                  <a:cubicBezTo>
                    <a:pt x="17421" y="12099"/>
                    <a:pt x="17145" y="12237"/>
                    <a:pt x="16834" y="12375"/>
                  </a:cubicBezTo>
                  <a:lnTo>
                    <a:pt x="16834" y="12237"/>
                  </a:lnTo>
                  <a:cubicBezTo>
                    <a:pt x="17145" y="10232"/>
                    <a:pt x="17698" y="8227"/>
                    <a:pt x="18562" y="6326"/>
                  </a:cubicBezTo>
                  <a:cubicBezTo>
                    <a:pt x="18735" y="6188"/>
                    <a:pt x="19011" y="6050"/>
                    <a:pt x="19288" y="5911"/>
                  </a:cubicBezTo>
                  <a:close/>
                  <a:moveTo>
                    <a:pt x="15693" y="10232"/>
                  </a:moveTo>
                  <a:lnTo>
                    <a:pt x="15693" y="10370"/>
                  </a:lnTo>
                  <a:cubicBezTo>
                    <a:pt x="15831" y="11234"/>
                    <a:pt x="15970" y="11960"/>
                    <a:pt x="16142" y="12824"/>
                  </a:cubicBezTo>
                  <a:lnTo>
                    <a:pt x="16142" y="12963"/>
                  </a:lnTo>
                  <a:cubicBezTo>
                    <a:pt x="15693" y="13239"/>
                    <a:pt x="15278" y="13550"/>
                    <a:pt x="14691" y="13827"/>
                  </a:cubicBezTo>
                  <a:cubicBezTo>
                    <a:pt x="14967" y="12686"/>
                    <a:pt x="15416" y="11373"/>
                    <a:pt x="15693" y="10232"/>
                  </a:cubicBezTo>
                  <a:close/>
                  <a:moveTo>
                    <a:pt x="15416" y="8366"/>
                  </a:moveTo>
                  <a:cubicBezTo>
                    <a:pt x="15555" y="8504"/>
                    <a:pt x="15555" y="8780"/>
                    <a:pt x="15555" y="9091"/>
                  </a:cubicBezTo>
                  <a:cubicBezTo>
                    <a:pt x="14967" y="10647"/>
                    <a:pt x="14414" y="12375"/>
                    <a:pt x="13965" y="14103"/>
                  </a:cubicBezTo>
                  <a:lnTo>
                    <a:pt x="13965" y="14276"/>
                  </a:lnTo>
                  <a:cubicBezTo>
                    <a:pt x="13688" y="14553"/>
                    <a:pt x="13239" y="14691"/>
                    <a:pt x="12824" y="14967"/>
                  </a:cubicBezTo>
                  <a:cubicBezTo>
                    <a:pt x="13377" y="12824"/>
                    <a:pt x="14241" y="10820"/>
                    <a:pt x="14967" y="8642"/>
                  </a:cubicBezTo>
                  <a:lnTo>
                    <a:pt x="14967" y="8504"/>
                  </a:lnTo>
                  <a:cubicBezTo>
                    <a:pt x="15105" y="8504"/>
                    <a:pt x="15278" y="8366"/>
                    <a:pt x="15416" y="8366"/>
                  </a:cubicBezTo>
                  <a:close/>
                  <a:moveTo>
                    <a:pt x="12686" y="9783"/>
                  </a:moveTo>
                  <a:cubicBezTo>
                    <a:pt x="12375" y="10647"/>
                    <a:pt x="12098" y="11511"/>
                    <a:pt x="11822" y="12375"/>
                  </a:cubicBezTo>
                  <a:cubicBezTo>
                    <a:pt x="11511" y="13412"/>
                    <a:pt x="11234" y="14553"/>
                    <a:pt x="10958" y="15555"/>
                  </a:cubicBezTo>
                  <a:cubicBezTo>
                    <a:pt x="10958" y="14829"/>
                    <a:pt x="10785" y="14276"/>
                    <a:pt x="10785" y="13550"/>
                  </a:cubicBezTo>
                  <a:cubicBezTo>
                    <a:pt x="11096" y="12686"/>
                    <a:pt x="11511" y="11684"/>
                    <a:pt x="11822" y="10820"/>
                  </a:cubicBezTo>
                  <a:cubicBezTo>
                    <a:pt x="11960" y="10647"/>
                    <a:pt x="11960" y="10370"/>
                    <a:pt x="12098" y="10232"/>
                  </a:cubicBezTo>
                  <a:lnTo>
                    <a:pt x="12098" y="10094"/>
                  </a:lnTo>
                  <a:cubicBezTo>
                    <a:pt x="12375" y="9956"/>
                    <a:pt x="12513" y="9783"/>
                    <a:pt x="12686" y="9783"/>
                  </a:cubicBezTo>
                  <a:close/>
                  <a:moveTo>
                    <a:pt x="14241" y="8919"/>
                  </a:moveTo>
                  <a:lnTo>
                    <a:pt x="14241" y="8919"/>
                  </a:lnTo>
                  <a:cubicBezTo>
                    <a:pt x="13550" y="11096"/>
                    <a:pt x="12686" y="13239"/>
                    <a:pt x="12098" y="15417"/>
                  </a:cubicBezTo>
                  <a:cubicBezTo>
                    <a:pt x="11960" y="15555"/>
                    <a:pt x="11649" y="15693"/>
                    <a:pt x="11511" y="15832"/>
                  </a:cubicBezTo>
                  <a:cubicBezTo>
                    <a:pt x="12098" y="13827"/>
                    <a:pt x="12513" y="11684"/>
                    <a:pt x="13377" y="9644"/>
                  </a:cubicBezTo>
                  <a:cubicBezTo>
                    <a:pt x="13377" y="9644"/>
                    <a:pt x="13377" y="9506"/>
                    <a:pt x="13550" y="9506"/>
                  </a:cubicBezTo>
                  <a:lnTo>
                    <a:pt x="13550" y="9368"/>
                  </a:lnTo>
                  <a:cubicBezTo>
                    <a:pt x="13826" y="9230"/>
                    <a:pt x="14103" y="9091"/>
                    <a:pt x="14241" y="8919"/>
                  </a:cubicBezTo>
                  <a:close/>
                  <a:moveTo>
                    <a:pt x="865" y="9644"/>
                  </a:moveTo>
                  <a:cubicBezTo>
                    <a:pt x="2143" y="10232"/>
                    <a:pt x="3595" y="10509"/>
                    <a:pt x="4909" y="10647"/>
                  </a:cubicBezTo>
                  <a:cubicBezTo>
                    <a:pt x="6464" y="10820"/>
                    <a:pt x="8192" y="10958"/>
                    <a:pt x="9644" y="11373"/>
                  </a:cubicBezTo>
                  <a:lnTo>
                    <a:pt x="9782" y="11373"/>
                  </a:lnTo>
                  <a:cubicBezTo>
                    <a:pt x="9782" y="12686"/>
                    <a:pt x="9921" y="14103"/>
                    <a:pt x="10093" y="15417"/>
                  </a:cubicBezTo>
                  <a:lnTo>
                    <a:pt x="10093" y="16143"/>
                  </a:lnTo>
                  <a:cubicBezTo>
                    <a:pt x="9056" y="16004"/>
                    <a:pt x="7916" y="16004"/>
                    <a:pt x="6913" y="15693"/>
                  </a:cubicBezTo>
                  <a:cubicBezTo>
                    <a:pt x="5600" y="15555"/>
                    <a:pt x="4321" y="15279"/>
                    <a:pt x="3180" y="14967"/>
                  </a:cubicBezTo>
                  <a:cubicBezTo>
                    <a:pt x="2455" y="14691"/>
                    <a:pt x="1867" y="14553"/>
                    <a:pt x="1279" y="14103"/>
                  </a:cubicBezTo>
                  <a:cubicBezTo>
                    <a:pt x="1003" y="12686"/>
                    <a:pt x="1003" y="11096"/>
                    <a:pt x="865" y="9644"/>
                  </a:cubicBezTo>
                  <a:close/>
                  <a:moveTo>
                    <a:pt x="14241" y="1"/>
                  </a:moveTo>
                  <a:lnTo>
                    <a:pt x="14103" y="139"/>
                  </a:lnTo>
                  <a:cubicBezTo>
                    <a:pt x="13550" y="277"/>
                    <a:pt x="12962" y="588"/>
                    <a:pt x="12375" y="865"/>
                  </a:cubicBezTo>
                  <a:cubicBezTo>
                    <a:pt x="11822" y="1314"/>
                    <a:pt x="11234" y="1591"/>
                    <a:pt x="10646" y="2006"/>
                  </a:cubicBezTo>
                  <a:cubicBezTo>
                    <a:pt x="9506" y="2731"/>
                    <a:pt x="8365" y="3457"/>
                    <a:pt x="7190" y="4183"/>
                  </a:cubicBezTo>
                  <a:cubicBezTo>
                    <a:pt x="5911" y="4909"/>
                    <a:pt x="4736" y="5635"/>
                    <a:pt x="3595" y="6326"/>
                  </a:cubicBezTo>
                  <a:cubicBezTo>
                    <a:pt x="2455" y="7052"/>
                    <a:pt x="1279" y="7778"/>
                    <a:pt x="139" y="8642"/>
                  </a:cubicBezTo>
                  <a:cubicBezTo>
                    <a:pt x="0" y="8642"/>
                    <a:pt x="0" y="8780"/>
                    <a:pt x="0" y="9091"/>
                  </a:cubicBezTo>
                  <a:cubicBezTo>
                    <a:pt x="139" y="10958"/>
                    <a:pt x="139" y="12686"/>
                    <a:pt x="415" y="14414"/>
                  </a:cubicBezTo>
                  <a:lnTo>
                    <a:pt x="415" y="14553"/>
                  </a:lnTo>
                  <a:lnTo>
                    <a:pt x="415" y="14691"/>
                  </a:lnTo>
                  <a:cubicBezTo>
                    <a:pt x="588" y="14691"/>
                    <a:pt x="588" y="14829"/>
                    <a:pt x="726" y="14829"/>
                  </a:cubicBezTo>
                  <a:cubicBezTo>
                    <a:pt x="1452" y="15279"/>
                    <a:pt x="2143" y="15555"/>
                    <a:pt x="2869" y="15832"/>
                  </a:cubicBezTo>
                  <a:cubicBezTo>
                    <a:pt x="3733" y="16143"/>
                    <a:pt x="4598" y="16281"/>
                    <a:pt x="5462" y="16419"/>
                  </a:cubicBezTo>
                  <a:cubicBezTo>
                    <a:pt x="7052" y="16696"/>
                    <a:pt x="8780" y="16869"/>
                    <a:pt x="10370" y="17145"/>
                  </a:cubicBezTo>
                  <a:lnTo>
                    <a:pt x="10785" y="17145"/>
                  </a:lnTo>
                  <a:cubicBezTo>
                    <a:pt x="10958" y="17145"/>
                    <a:pt x="11096" y="17145"/>
                    <a:pt x="11096" y="17007"/>
                  </a:cubicBezTo>
                  <a:cubicBezTo>
                    <a:pt x="15970" y="14276"/>
                    <a:pt x="20601" y="11096"/>
                    <a:pt x="24922" y="7640"/>
                  </a:cubicBezTo>
                  <a:cubicBezTo>
                    <a:pt x="25060" y="7501"/>
                    <a:pt x="25198" y="7190"/>
                    <a:pt x="25060" y="7052"/>
                  </a:cubicBezTo>
                  <a:lnTo>
                    <a:pt x="25060" y="6776"/>
                  </a:lnTo>
                  <a:cubicBezTo>
                    <a:pt x="25060" y="6050"/>
                    <a:pt x="25060" y="5324"/>
                    <a:pt x="24922" y="4460"/>
                  </a:cubicBezTo>
                  <a:lnTo>
                    <a:pt x="24922" y="3319"/>
                  </a:lnTo>
                  <a:cubicBezTo>
                    <a:pt x="24922" y="3042"/>
                    <a:pt x="24784" y="2731"/>
                    <a:pt x="24784" y="2455"/>
                  </a:cubicBezTo>
                  <a:cubicBezTo>
                    <a:pt x="24784" y="2317"/>
                    <a:pt x="24784" y="2178"/>
                    <a:pt x="24611" y="2006"/>
                  </a:cubicBezTo>
                  <a:cubicBezTo>
                    <a:pt x="24611" y="2006"/>
                    <a:pt x="24611" y="1867"/>
                    <a:pt x="24473" y="1867"/>
                  </a:cubicBezTo>
                  <a:lnTo>
                    <a:pt x="24334" y="1867"/>
                  </a:lnTo>
                  <a:cubicBezTo>
                    <a:pt x="24334" y="1729"/>
                    <a:pt x="24196" y="1729"/>
                    <a:pt x="24058" y="1591"/>
                  </a:cubicBezTo>
                  <a:cubicBezTo>
                    <a:pt x="21016" y="1003"/>
                    <a:pt x="17698" y="727"/>
                    <a:pt x="14691" y="1"/>
                  </a:cubicBezTo>
                  <a:lnTo>
                    <a:pt x="14552" y="1"/>
                  </a:lnTo>
                  <a:cubicBezTo>
                    <a:pt x="14552" y="1"/>
                    <a:pt x="14414" y="1"/>
                    <a:pt x="14414" y="139"/>
                  </a:cubicBezTo>
                  <a:lnTo>
                    <a:pt x="14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5" name="Google Shape;965;p8"/>
          <p:cNvSpPr/>
          <p:nvPr/>
        </p:nvSpPr>
        <p:spPr>
          <a:xfrm>
            <a:off x="4793476" y="5327317"/>
            <a:ext cx="24" cy="3419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1" y="1"/>
                </a:moveTo>
                <a:lnTo>
                  <a:pt x="1" y="139"/>
                </a:lnTo>
                <a:lnTo>
                  <a:pt x="1" y="139"/>
                </a:lnTo>
                <a:lnTo>
                  <a:pt x="1" y="139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8"/>
          <p:cNvSpPr/>
          <p:nvPr/>
        </p:nvSpPr>
        <p:spPr>
          <a:xfrm>
            <a:off x="4687245" y="4966087"/>
            <a:ext cx="3419" cy="10229"/>
          </a:xfrm>
          <a:custGeom>
            <a:avLst/>
            <a:gdLst/>
            <a:ahLst/>
            <a:cxnLst/>
            <a:rect l="l" t="t" r="r" b="b"/>
            <a:pathLst>
              <a:path w="139" h="416" extrusionOk="0">
                <a:moveTo>
                  <a:pt x="138" y="415"/>
                </a:moveTo>
                <a:cubicBezTo>
                  <a:pt x="138" y="277"/>
                  <a:pt x="0" y="139"/>
                  <a:pt x="0" y="0"/>
                </a:cubicBezTo>
                <a:cubicBezTo>
                  <a:pt x="0" y="139"/>
                  <a:pt x="138" y="277"/>
                  <a:pt x="138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8"/>
          <p:cNvSpPr/>
          <p:nvPr/>
        </p:nvSpPr>
        <p:spPr>
          <a:xfrm>
            <a:off x="4676179" y="4930383"/>
            <a:ext cx="24" cy="6836"/>
          </a:xfrm>
          <a:custGeom>
            <a:avLst/>
            <a:gdLst/>
            <a:ahLst/>
            <a:cxnLst/>
            <a:rect l="l" t="t" r="r" b="b"/>
            <a:pathLst>
              <a:path w="1" h="278" extrusionOk="0">
                <a:moveTo>
                  <a:pt x="1" y="1"/>
                </a:moveTo>
                <a:lnTo>
                  <a:pt x="1" y="277"/>
                </a:lnTo>
                <a:lnTo>
                  <a:pt x="1" y="1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8"/>
          <p:cNvSpPr/>
          <p:nvPr/>
        </p:nvSpPr>
        <p:spPr>
          <a:xfrm>
            <a:off x="4700845" y="5008579"/>
            <a:ext cx="4255" cy="10229"/>
          </a:xfrm>
          <a:custGeom>
            <a:avLst/>
            <a:gdLst/>
            <a:ahLst/>
            <a:cxnLst/>
            <a:rect l="l" t="t" r="r" b="b"/>
            <a:pathLst>
              <a:path w="173" h="416" extrusionOk="0">
                <a:moveTo>
                  <a:pt x="173" y="415"/>
                </a:moveTo>
                <a:cubicBezTo>
                  <a:pt x="173" y="277"/>
                  <a:pt x="0" y="139"/>
                  <a:pt x="0" y="1"/>
                </a:cubicBezTo>
                <a:cubicBezTo>
                  <a:pt x="0" y="139"/>
                  <a:pt x="173" y="277"/>
                  <a:pt x="173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8"/>
          <p:cNvSpPr/>
          <p:nvPr/>
        </p:nvSpPr>
        <p:spPr>
          <a:xfrm>
            <a:off x="4779041" y="5284827"/>
            <a:ext cx="24" cy="6812"/>
          </a:xfrm>
          <a:custGeom>
            <a:avLst/>
            <a:gdLst/>
            <a:ahLst/>
            <a:cxnLst/>
            <a:rect l="l" t="t" r="r" b="b"/>
            <a:pathLst>
              <a:path w="1" h="277" extrusionOk="0">
                <a:moveTo>
                  <a:pt x="0" y="0"/>
                </a:move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8"/>
          <p:cNvSpPr/>
          <p:nvPr/>
        </p:nvSpPr>
        <p:spPr>
          <a:xfrm>
            <a:off x="4662580" y="4891284"/>
            <a:ext cx="102037" cy="17877"/>
          </a:xfrm>
          <a:custGeom>
            <a:avLst/>
            <a:gdLst/>
            <a:ahLst/>
            <a:cxnLst/>
            <a:rect l="l" t="t" r="r" b="b"/>
            <a:pathLst>
              <a:path w="4149" h="727" extrusionOk="0">
                <a:moveTo>
                  <a:pt x="3734" y="1"/>
                </a:moveTo>
                <a:cubicBezTo>
                  <a:pt x="2981" y="183"/>
                  <a:pt x="2213" y="381"/>
                  <a:pt x="1449" y="534"/>
                </a:cubicBezTo>
                <a:lnTo>
                  <a:pt x="1449" y="534"/>
                </a:lnTo>
                <a:cubicBezTo>
                  <a:pt x="2385" y="381"/>
                  <a:pt x="3304" y="183"/>
                  <a:pt x="4148" y="1"/>
                </a:cubicBezTo>
                <a:close/>
                <a:moveTo>
                  <a:pt x="1449" y="534"/>
                </a:moveTo>
                <a:cubicBezTo>
                  <a:pt x="968" y="613"/>
                  <a:pt x="482" y="680"/>
                  <a:pt x="1" y="727"/>
                </a:cubicBezTo>
                <a:lnTo>
                  <a:pt x="277" y="727"/>
                </a:lnTo>
                <a:cubicBezTo>
                  <a:pt x="665" y="680"/>
                  <a:pt x="1057" y="613"/>
                  <a:pt x="1449" y="534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8"/>
          <p:cNvSpPr/>
          <p:nvPr/>
        </p:nvSpPr>
        <p:spPr>
          <a:xfrm>
            <a:off x="6422043" y="5705541"/>
            <a:ext cx="24" cy="7697"/>
          </a:xfrm>
          <a:custGeom>
            <a:avLst/>
            <a:gdLst/>
            <a:ahLst/>
            <a:cxnLst/>
            <a:rect l="l" t="t" r="r" b="b"/>
            <a:pathLst>
              <a:path w="1" h="313" extrusionOk="0">
                <a:moveTo>
                  <a:pt x="1" y="1"/>
                </a:moveTo>
                <a:lnTo>
                  <a:pt x="1" y="312"/>
                </a:lnTo>
                <a:lnTo>
                  <a:pt x="1" y="31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8"/>
          <p:cNvSpPr/>
          <p:nvPr/>
        </p:nvSpPr>
        <p:spPr>
          <a:xfrm>
            <a:off x="6365952" y="5723394"/>
            <a:ext cx="34873" cy="14484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417" y="1"/>
                </a:moveTo>
                <a:lnTo>
                  <a:pt x="1417" y="1"/>
                </a:lnTo>
                <a:cubicBezTo>
                  <a:pt x="1245" y="130"/>
                  <a:pt x="1042" y="230"/>
                  <a:pt x="835" y="312"/>
                </a:cubicBezTo>
                <a:lnTo>
                  <a:pt x="1003" y="312"/>
                </a:lnTo>
                <a:cubicBezTo>
                  <a:pt x="1141" y="139"/>
                  <a:pt x="1279" y="139"/>
                  <a:pt x="1417" y="1"/>
                </a:cubicBezTo>
                <a:close/>
                <a:moveTo>
                  <a:pt x="726" y="312"/>
                </a:moveTo>
                <a:cubicBezTo>
                  <a:pt x="415" y="450"/>
                  <a:pt x="138" y="450"/>
                  <a:pt x="0" y="588"/>
                </a:cubicBezTo>
                <a:cubicBezTo>
                  <a:pt x="242" y="508"/>
                  <a:pt x="543" y="427"/>
                  <a:pt x="835" y="312"/>
                </a:cubicBez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8"/>
          <p:cNvSpPr/>
          <p:nvPr/>
        </p:nvSpPr>
        <p:spPr>
          <a:xfrm>
            <a:off x="6418648" y="5713213"/>
            <a:ext cx="3419" cy="3419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9" y="0"/>
                </a:moveTo>
                <a:cubicBezTo>
                  <a:pt x="0" y="0"/>
                  <a:pt x="0" y="138"/>
                  <a:pt x="0" y="138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8"/>
          <p:cNvSpPr/>
          <p:nvPr/>
        </p:nvSpPr>
        <p:spPr>
          <a:xfrm>
            <a:off x="4790083" y="4703439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8"/>
          <p:cNvSpPr/>
          <p:nvPr/>
        </p:nvSpPr>
        <p:spPr>
          <a:xfrm>
            <a:off x="4807075" y="4711087"/>
            <a:ext cx="4279" cy="3443"/>
          </a:xfrm>
          <a:custGeom>
            <a:avLst/>
            <a:gdLst/>
            <a:ahLst/>
            <a:cxnLst/>
            <a:rect l="l" t="t" r="r" b="b"/>
            <a:pathLst>
              <a:path w="174" h="140" extrusionOk="0">
                <a:moveTo>
                  <a:pt x="1" y="1"/>
                </a:moveTo>
                <a:lnTo>
                  <a:pt x="1" y="139"/>
                </a:lnTo>
                <a:lnTo>
                  <a:pt x="17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8"/>
          <p:cNvSpPr/>
          <p:nvPr/>
        </p:nvSpPr>
        <p:spPr>
          <a:xfrm>
            <a:off x="4807075" y="4735751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7" name="Google Shape;977;p8"/>
          <p:cNvGrpSpPr/>
          <p:nvPr/>
        </p:nvGrpSpPr>
        <p:grpSpPr>
          <a:xfrm>
            <a:off x="4637649" y="4395442"/>
            <a:ext cx="1835319" cy="1842116"/>
            <a:chOff x="3972921" y="3209840"/>
            <a:chExt cx="1340301" cy="1345527"/>
          </a:xfrm>
        </p:grpSpPr>
        <p:sp>
          <p:nvSpPr>
            <p:cNvPr id="978" name="Google Shape;978;p8"/>
            <p:cNvSpPr/>
            <p:nvPr/>
          </p:nvSpPr>
          <p:spPr>
            <a:xfrm>
              <a:off x="3972921" y="3589766"/>
              <a:ext cx="1340301" cy="965601"/>
            </a:xfrm>
            <a:custGeom>
              <a:avLst/>
              <a:gdLst/>
              <a:ahLst/>
              <a:cxnLst/>
              <a:rect l="l" t="t" r="r" b="b"/>
              <a:pathLst>
                <a:path w="74627" h="53764" extrusionOk="0">
                  <a:moveTo>
                    <a:pt x="2040" y="0"/>
                  </a:moveTo>
                  <a:cubicBezTo>
                    <a:pt x="1452" y="0"/>
                    <a:pt x="1038" y="138"/>
                    <a:pt x="588" y="449"/>
                  </a:cubicBezTo>
                  <a:cubicBezTo>
                    <a:pt x="174" y="1002"/>
                    <a:pt x="1" y="1728"/>
                    <a:pt x="174" y="2316"/>
                  </a:cubicBezTo>
                  <a:cubicBezTo>
                    <a:pt x="3457" y="14137"/>
                    <a:pt x="7087" y="25924"/>
                    <a:pt x="11096" y="37469"/>
                  </a:cubicBezTo>
                  <a:cubicBezTo>
                    <a:pt x="11545" y="39024"/>
                    <a:pt x="11960" y="40614"/>
                    <a:pt x="12548" y="42066"/>
                  </a:cubicBezTo>
                  <a:cubicBezTo>
                    <a:pt x="13135" y="44070"/>
                    <a:pt x="13689" y="45937"/>
                    <a:pt x="14414" y="47665"/>
                  </a:cubicBezTo>
                  <a:cubicBezTo>
                    <a:pt x="15140" y="49255"/>
                    <a:pt x="15866" y="50983"/>
                    <a:pt x="17145" y="52159"/>
                  </a:cubicBezTo>
                  <a:cubicBezTo>
                    <a:pt x="18458" y="53438"/>
                    <a:pt x="20325" y="53714"/>
                    <a:pt x="21915" y="53714"/>
                  </a:cubicBezTo>
                  <a:cubicBezTo>
                    <a:pt x="22344" y="53749"/>
                    <a:pt x="22768" y="53764"/>
                    <a:pt x="23189" y="53764"/>
                  </a:cubicBezTo>
                  <a:cubicBezTo>
                    <a:pt x="24872" y="53764"/>
                    <a:pt x="26498" y="53521"/>
                    <a:pt x="28102" y="53299"/>
                  </a:cubicBezTo>
                  <a:cubicBezTo>
                    <a:pt x="29830" y="53023"/>
                    <a:pt x="31420" y="52712"/>
                    <a:pt x="33149" y="52435"/>
                  </a:cubicBezTo>
                  <a:cubicBezTo>
                    <a:pt x="34428" y="52297"/>
                    <a:pt x="35741" y="52297"/>
                    <a:pt x="37020" y="52159"/>
                  </a:cubicBezTo>
                  <a:cubicBezTo>
                    <a:pt x="38886" y="51986"/>
                    <a:pt x="40615" y="51986"/>
                    <a:pt x="42516" y="51848"/>
                  </a:cubicBezTo>
                  <a:cubicBezTo>
                    <a:pt x="45972" y="51571"/>
                    <a:pt x="49429" y="51122"/>
                    <a:pt x="52885" y="49981"/>
                  </a:cubicBezTo>
                  <a:cubicBezTo>
                    <a:pt x="54441" y="49393"/>
                    <a:pt x="56031" y="48529"/>
                    <a:pt x="57483" y="47527"/>
                  </a:cubicBezTo>
                  <a:cubicBezTo>
                    <a:pt x="58347" y="46974"/>
                    <a:pt x="59073" y="46386"/>
                    <a:pt x="59798" y="45799"/>
                  </a:cubicBezTo>
                  <a:cubicBezTo>
                    <a:pt x="60351" y="45073"/>
                    <a:pt x="61077" y="44520"/>
                    <a:pt x="61665" y="43794"/>
                  </a:cubicBezTo>
                  <a:cubicBezTo>
                    <a:pt x="63808" y="41616"/>
                    <a:pt x="65986" y="39335"/>
                    <a:pt x="67714" y="36881"/>
                  </a:cubicBezTo>
                  <a:cubicBezTo>
                    <a:pt x="69580" y="36604"/>
                    <a:pt x="71309" y="36155"/>
                    <a:pt x="73175" y="35879"/>
                  </a:cubicBezTo>
                  <a:cubicBezTo>
                    <a:pt x="73901" y="35740"/>
                    <a:pt x="74489" y="34876"/>
                    <a:pt x="74489" y="34012"/>
                  </a:cubicBezTo>
                  <a:cubicBezTo>
                    <a:pt x="74627" y="33286"/>
                    <a:pt x="74316" y="32422"/>
                    <a:pt x="74039" y="31696"/>
                  </a:cubicBezTo>
                  <a:cubicBezTo>
                    <a:pt x="73763" y="30970"/>
                    <a:pt x="73175" y="30383"/>
                    <a:pt x="72588" y="29830"/>
                  </a:cubicBezTo>
                  <a:cubicBezTo>
                    <a:pt x="72173" y="29519"/>
                    <a:pt x="71723" y="29242"/>
                    <a:pt x="71170" y="29242"/>
                  </a:cubicBezTo>
                  <a:cubicBezTo>
                    <a:pt x="70721" y="29242"/>
                    <a:pt x="70168" y="29519"/>
                    <a:pt x="69857" y="29830"/>
                  </a:cubicBezTo>
                  <a:cubicBezTo>
                    <a:pt x="69131" y="30556"/>
                    <a:pt x="68993" y="31834"/>
                    <a:pt x="69857" y="32560"/>
                  </a:cubicBezTo>
                  <a:cubicBezTo>
                    <a:pt x="69719" y="32699"/>
                    <a:pt x="69580" y="32699"/>
                    <a:pt x="69442" y="32699"/>
                  </a:cubicBezTo>
                  <a:cubicBezTo>
                    <a:pt x="69304" y="32284"/>
                    <a:pt x="68993" y="31973"/>
                    <a:pt x="68578" y="31696"/>
                  </a:cubicBezTo>
                  <a:cubicBezTo>
                    <a:pt x="68311" y="31558"/>
                    <a:pt x="68015" y="31491"/>
                    <a:pt x="67717" y="31491"/>
                  </a:cubicBezTo>
                  <a:cubicBezTo>
                    <a:pt x="67048" y="31491"/>
                    <a:pt x="66368" y="31824"/>
                    <a:pt x="65986" y="32422"/>
                  </a:cubicBezTo>
                  <a:cubicBezTo>
                    <a:pt x="65847" y="32837"/>
                    <a:pt x="65536" y="33148"/>
                    <a:pt x="65398" y="33563"/>
                  </a:cubicBezTo>
                  <a:cubicBezTo>
                    <a:pt x="65121" y="33701"/>
                    <a:pt x="64983" y="34012"/>
                    <a:pt x="64810" y="34150"/>
                  </a:cubicBezTo>
                  <a:cubicBezTo>
                    <a:pt x="64672" y="34289"/>
                    <a:pt x="64672" y="34427"/>
                    <a:pt x="64672" y="34565"/>
                  </a:cubicBezTo>
                  <a:cubicBezTo>
                    <a:pt x="64396" y="34876"/>
                    <a:pt x="64119" y="35291"/>
                    <a:pt x="63946" y="35567"/>
                  </a:cubicBezTo>
                  <a:cubicBezTo>
                    <a:pt x="62806" y="37019"/>
                    <a:pt x="61527" y="38471"/>
                    <a:pt x="60213" y="39888"/>
                  </a:cubicBezTo>
                  <a:cubicBezTo>
                    <a:pt x="58934" y="41202"/>
                    <a:pt x="57621" y="42653"/>
                    <a:pt x="56031" y="43932"/>
                  </a:cubicBezTo>
                  <a:cubicBezTo>
                    <a:pt x="54890" y="44796"/>
                    <a:pt x="53750" y="45384"/>
                    <a:pt x="52436" y="45937"/>
                  </a:cubicBezTo>
                  <a:cubicBezTo>
                    <a:pt x="50293" y="46801"/>
                    <a:pt x="47977" y="47389"/>
                    <a:pt x="45661" y="47665"/>
                  </a:cubicBezTo>
                  <a:cubicBezTo>
                    <a:pt x="42066" y="48115"/>
                    <a:pt x="38610" y="48253"/>
                    <a:pt x="35015" y="48391"/>
                  </a:cubicBezTo>
                  <a:cubicBezTo>
                    <a:pt x="32146" y="48702"/>
                    <a:pt x="29381" y="49255"/>
                    <a:pt x="26650" y="49566"/>
                  </a:cubicBezTo>
                  <a:cubicBezTo>
                    <a:pt x="25284" y="49769"/>
                    <a:pt x="23918" y="49897"/>
                    <a:pt x="22551" y="49897"/>
                  </a:cubicBezTo>
                  <a:cubicBezTo>
                    <a:pt x="22051" y="49897"/>
                    <a:pt x="21551" y="49880"/>
                    <a:pt x="21051" y="49843"/>
                  </a:cubicBezTo>
                  <a:cubicBezTo>
                    <a:pt x="20602" y="49843"/>
                    <a:pt x="20325" y="49705"/>
                    <a:pt x="20048" y="49566"/>
                  </a:cubicBezTo>
                  <a:lnTo>
                    <a:pt x="19737" y="49566"/>
                  </a:lnTo>
                  <a:cubicBezTo>
                    <a:pt x="19737" y="49393"/>
                    <a:pt x="19599" y="49255"/>
                    <a:pt x="19461" y="49117"/>
                  </a:cubicBezTo>
                  <a:cubicBezTo>
                    <a:pt x="18873" y="48253"/>
                    <a:pt x="18458" y="47389"/>
                    <a:pt x="18009" y="46525"/>
                  </a:cubicBezTo>
                  <a:cubicBezTo>
                    <a:pt x="17007" y="43932"/>
                    <a:pt x="16281" y="41340"/>
                    <a:pt x="15417" y="38609"/>
                  </a:cubicBezTo>
                  <a:cubicBezTo>
                    <a:pt x="15002" y="37157"/>
                    <a:pt x="14553" y="35879"/>
                    <a:pt x="14000" y="34427"/>
                  </a:cubicBezTo>
                  <a:cubicBezTo>
                    <a:pt x="13274" y="32284"/>
                    <a:pt x="12548" y="29968"/>
                    <a:pt x="11822" y="27790"/>
                  </a:cubicBezTo>
                  <a:cubicBezTo>
                    <a:pt x="9368" y="20186"/>
                    <a:pt x="7087" y="12685"/>
                    <a:pt x="4909" y="5047"/>
                  </a:cubicBezTo>
                  <a:lnTo>
                    <a:pt x="4909" y="5047"/>
                  </a:lnTo>
                  <a:cubicBezTo>
                    <a:pt x="5047" y="5185"/>
                    <a:pt x="5358" y="5323"/>
                    <a:pt x="5497" y="5496"/>
                  </a:cubicBezTo>
                  <a:cubicBezTo>
                    <a:pt x="5635" y="5496"/>
                    <a:pt x="5635" y="5634"/>
                    <a:pt x="5773" y="5634"/>
                  </a:cubicBezTo>
                  <a:cubicBezTo>
                    <a:pt x="6222" y="6049"/>
                    <a:pt x="6499" y="6187"/>
                    <a:pt x="7087" y="6187"/>
                  </a:cubicBezTo>
                  <a:cubicBezTo>
                    <a:pt x="7640" y="6187"/>
                    <a:pt x="8089" y="6049"/>
                    <a:pt x="8504" y="5634"/>
                  </a:cubicBezTo>
                  <a:cubicBezTo>
                    <a:pt x="8815" y="5323"/>
                    <a:pt x="8953" y="4770"/>
                    <a:pt x="8953" y="4321"/>
                  </a:cubicBezTo>
                  <a:cubicBezTo>
                    <a:pt x="8953" y="3906"/>
                    <a:pt x="8815" y="3318"/>
                    <a:pt x="8504" y="2904"/>
                  </a:cubicBezTo>
                  <a:cubicBezTo>
                    <a:pt x="6775" y="1452"/>
                    <a:pt x="4771" y="449"/>
                    <a:pt x="2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4081561" y="3432077"/>
              <a:ext cx="129761" cy="229295"/>
            </a:xfrm>
            <a:custGeom>
              <a:avLst/>
              <a:gdLst/>
              <a:ahLst/>
              <a:cxnLst/>
              <a:rect l="l" t="t" r="r" b="b"/>
              <a:pathLst>
                <a:path w="7225" h="12767" extrusionOk="0">
                  <a:moveTo>
                    <a:pt x="1452" y="1"/>
                  </a:moveTo>
                  <a:cubicBezTo>
                    <a:pt x="1038" y="139"/>
                    <a:pt x="588" y="450"/>
                    <a:pt x="312" y="865"/>
                  </a:cubicBezTo>
                  <a:cubicBezTo>
                    <a:pt x="1" y="1452"/>
                    <a:pt x="1" y="1867"/>
                    <a:pt x="173" y="2455"/>
                  </a:cubicBezTo>
                  <a:cubicBezTo>
                    <a:pt x="726" y="5773"/>
                    <a:pt x="2040" y="8780"/>
                    <a:pt x="3630" y="11822"/>
                  </a:cubicBezTo>
                  <a:cubicBezTo>
                    <a:pt x="3903" y="12481"/>
                    <a:pt x="4565" y="12767"/>
                    <a:pt x="5232" y="12767"/>
                  </a:cubicBezTo>
                  <a:cubicBezTo>
                    <a:pt x="5579" y="12767"/>
                    <a:pt x="5927" y="12690"/>
                    <a:pt x="6222" y="12548"/>
                  </a:cubicBezTo>
                  <a:cubicBezTo>
                    <a:pt x="6637" y="12237"/>
                    <a:pt x="6914" y="11822"/>
                    <a:pt x="7086" y="11372"/>
                  </a:cubicBezTo>
                  <a:cubicBezTo>
                    <a:pt x="7225" y="10819"/>
                    <a:pt x="7086" y="10370"/>
                    <a:pt x="6775" y="9955"/>
                  </a:cubicBezTo>
                  <a:cubicBezTo>
                    <a:pt x="6361" y="8918"/>
                    <a:pt x="5911" y="8054"/>
                    <a:pt x="5496" y="7052"/>
                  </a:cubicBezTo>
                  <a:cubicBezTo>
                    <a:pt x="4771" y="5185"/>
                    <a:pt x="4183" y="3319"/>
                    <a:pt x="3768" y="1314"/>
                  </a:cubicBezTo>
                  <a:cubicBezTo>
                    <a:pt x="3768" y="865"/>
                    <a:pt x="3319" y="450"/>
                    <a:pt x="2904" y="277"/>
                  </a:cubicBezTo>
                  <a:cubicBezTo>
                    <a:pt x="2593" y="1"/>
                    <a:pt x="2316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4353476" y="4166461"/>
              <a:ext cx="2496" cy="5621"/>
            </a:xfrm>
            <a:custGeom>
              <a:avLst/>
              <a:gdLst/>
              <a:ahLst/>
              <a:cxnLst/>
              <a:rect l="l" t="t" r="r" b="b"/>
              <a:pathLst>
                <a:path w="139" h="313" extrusionOk="0">
                  <a:moveTo>
                    <a:pt x="138" y="312"/>
                  </a:moveTo>
                  <a:cubicBezTo>
                    <a:pt x="0" y="312"/>
                    <a:pt x="0" y="174"/>
                    <a:pt x="0" y="1"/>
                  </a:cubicBezTo>
                  <a:cubicBezTo>
                    <a:pt x="0" y="174"/>
                    <a:pt x="0" y="312"/>
                    <a:pt x="138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810989" y="4280687"/>
              <a:ext cx="21121" cy="2514"/>
            </a:xfrm>
            <a:custGeom>
              <a:avLst/>
              <a:gdLst/>
              <a:ahLst/>
              <a:cxnLst/>
              <a:rect l="l" t="t" r="r" b="b"/>
              <a:pathLst>
                <a:path w="1176" h="140" extrusionOk="0">
                  <a:moveTo>
                    <a:pt x="1176" y="1"/>
                  </a:moveTo>
                  <a:lnTo>
                    <a:pt x="1176" y="1"/>
                  </a:lnTo>
                  <a:cubicBezTo>
                    <a:pt x="865" y="139"/>
                    <a:pt x="450" y="139"/>
                    <a:pt x="1" y="139"/>
                  </a:cubicBezTo>
                  <a:lnTo>
                    <a:pt x="1038" y="139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4154192" y="3669831"/>
              <a:ext cx="18" cy="5621"/>
            </a:xfrm>
            <a:custGeom>
              <a:avLst/>
              <a:gdLst/>
              <a:ahLst/>
              <a:cxnLst/>
              <a:rect l="l" t="t" r="r" b="b"/>
              <a:pathLst>
                <a:path w="1" h="313" extrusionOk="0">
                  <a:moveTo>
                    <a:pt x="1" y="1"/>
                  </a:moveTo>
                  <a:lnTo>
                    <a:pt x="1" y="312"/>
                  </a:lnTo>
                  <a:lnTo>
                    <a:pt x="1" y="312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4400028" y="4262691"/>
              <a:ext cx="4993" cy="995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277"/>
                    <a:pt x="277" y="415"/>
                    <a:pt x="277" y="554"/>
                  </a:cubicBezTo>
                  <a:cubicBezTo>
                    <a:pt x="277" y="277"/>
                    <a:pt x="139" y="139"/>
                    <a:pt x="1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4407482" y="427262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4756983" y="4288140"/>
              <a:ext cx="4975" cy="18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277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4311880" y="4073357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311"/>
                  </a:moveTo>
                  <a:lnTo>
                    <a:pt x="0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4239861" y="3897672"/>
              <a:ext cx="9950" cy="31053"/>
            </a:xfrm>
            <a:custGeom>
              <a:avLst/>
              <a:gdLst/>
              <a:ahLst/>
              <a:cxnLst/>
              <a:rect l="l" t="t" r="r" b="b"/>
              <a:pathLst>
                <a:path w="554" h="1729" extrusionOk="0">
                  <a:moveTo>
                    <a:pt x="1" y="0"/>
                  </a:moveTo>
                  <a:cubicBezTo>
                    <a:pt x="139" y="588"/>
                    <a:pt x="416" y="1141"/>
                    <a:pt x="554" y="1729"/>
                  </a:cubicBezTo>
                  <a:lnTo>
                    <a:pt x="554" y="1729"/>
                  </a:lnTo>
                  <a:cubicBezTo>
                    <a:pt x="416" y="1141"/>
                    <a:pt x="139" y="588"/>
                    <a:pt x="1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4860648" y="4296222"/>
              <a:ext cx="4993" cy="18"/>
            </a:xfrm>
            <a:custGeom>
              <a:avLst/>
              <a:gdLst/>
              <a:ahLst/>
              <a:cxnLst/>
              <a:rect l="l" t="t" r="r" b="b"/>
              <a:pathLst>
                <a:path w="278" h="1" extrusionOk="0">
                  <a:moveTo>
                    <a:pt x="2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4280846" y="4003815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39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925214" y="42831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4208826" y="3820067"/>
              <a:ext cx="4975" cy="1305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lnTo>
                    <a:pt x="139" y="588"/>
                  </a:lnTo>
                  <a:cubicBezTo>
                    <a:pt x="139" y="588"/>
                    <a:pt x="139" y="727"/>
                    <a:pt x="277" y="7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5049372" y="4247191"/>
              <a:ext cx="2496" cy="4957"/>
            </a:xfrm>
            <a:custGeom>
              <a:avLst/>
              <a:gdLst/>
              <a:ahLst/>
              <a:cxnLst/>
              <a:rect l="l" t="t" r="r" b="b"/>
              <a:pathLst>
                <a:path w="139" h="276" extrusionOk="0">
                  <a:moveTo>
                    <a:pt x="139" y="1"/>
                  </a:moveTo>
                  <a:cubicBezTo>
                    <a:pt x="138" y="138"/>
                    <a:pt x="1" y="138"/>
                    <a:pt x="1" y="276"/>
                  </a:cubicBezTo>
                  <a:cubicBezTo>
                    <a:pt x="1" y="276"/>
                    <a:pt x="138" y="138"/>
                    <a:pt x="139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4886116" y="4283183"/>
              <a:ext cx="39117" cy="7453"/>
            </a:xfrm>
            <a:custGeom>
              <a:avLst/>
              <a:gdLst/>
              <a:ahLst/>
              <a:cxnLst/>
              <a:rect l="l" t="t" r="r" b="b"/>
              <a:pathLst>
                <a:path w="2178" h="415" extrusionOk="0">
                  <a:moveTo>
                    <a:pt x="2178" y="0"/>
                  </a:moveTo>
                  <a:cubicBezTo>
                    <a:pt x="2068" y="0"/>
                    <a:pt x="1937" y="0"/>
                    <a:pt x="1819" y="68"/>
                  </a:cubicBezTo>
                  <a:lnTo>
                    <a:pt x="1819" y="68"/>
                  </a:lnTo>
                  <a:cubicBezTo>
                    <a:pt x="1939" y="46"/>
                    <a:pt x="2058" y="23"/>
                    <a:pt x="2178" y="0"/>
                  </a:cubicBezTo>
                  <a:close/>
                  <a:moveTo>
                    <a:pt x="1819" y="68"/>
                  </a:moveTo>
                  <a:cubicBezTo>
                    <a:pt x="1663" y="98"/>
                    <a:pt x="1506" y="128"/>
                    <a:pt x="1349" y="158"/>
                  </a:cubicBezTo>
                  <a:lnTo>
                    <a:pt x="1349" y="158"/>
                  </a:lnTo>
                  <a:cubicBezTo>
                    <a:pt x="1477" y="145"/>
                    <a:pt x="1604" y="138"/>
                    <a:pt x="1728" y="138"/>
                  </a:cubicBezTo>
                  <a:cubicBezTo>
                    <a:pt x="1757" y="109"/>
                    <a:pt x="1788" y="87"/>
                    <a:pt x="1819" y="68"/>
                  </a:cubicBezTo>
                  <a:close/>
                  <a:moveTo>
                    <a:pt x="1349" y="158"/>
                  </a:moveTo>
                  <a:cubicBezTo>
                    <a:pt x="910" y="201"/>
                    <a:pt x="455" y="308"/>
                    <a:pt x="0" y="415"/>
                  </a:cubicBezTo>
                  <a:cubicBezTo>
                    <a:pt x="450" y="329"/>
                    <a:pt x="900" y="244"/>
                    <a:pt x="1349" y="158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311880" y="407894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000341" y="4309243"/>
              <a:ext cx="7453" cy="18032"/>
            </a:xfrm>
            <a:custGeom>
              <a:avLst/>
              <a:gdLst/>
              <a:ahLst/>
              <a:cxnLst/>
              <a:rect l="l" t="t" r="r" b="b"/>
              <a:pathLst>
                <a:path w="415" h="1004" extrusionOk="0">
                  <a:moveTo>
                    <a:pt x="415" y="1"/>
                  </a:moveTo>
                  <a:cubicBezTo>
                    <a:pt x="277" y="277"/>
                    <a:pt x="138" y="416"/>
                    <a:pt x="138" y="554"/>
                  </a:cubicBezTo>
                  <a:cubicBezTo>
                    <a:pt x="0" y="554"/>
                    <a:pt x="0" y="692"/>
                    <a:pt x="0" y="692"/>
                  </a:cubicBezTo>
                  <a:lnTo>
                    <a:pt x="0" y="1003"/>
                  </a:lnTo>
                  <a:cubicBezTo>
                    <a:pt x="138" y="692"/>
                    <a:pt x="277" y="416"/>
                    <a:pt x="415" y="13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4896658" y="4254627"/>
              <a:ext cx="4993" cy="2496"/>
            </a:xfrm>
            <a:custGeom>
              <a:avLst/>
              <a:gdLst/>
              <a:ahLst/>
              <a:cxnLst/>
              <a:rect l="l" t="t" r="r" b="b"/>
              <a:pathLst>
                <a:path w="278" h="139" extrusionOk="0">
                  <a:moveTo>
                    <a:pt x="277" y="0"/>
                  </a:moveTo>
                  <a:cubicBezTo>
                    <a:pt x="139" y="138"/>
                    <a:pt x="1" y="138"/>
                    <a:pt x="1" y="138"/>
                  </a:cubicBezTo>
                  <a:cubicBezTo>
                    <a:pt x="139" y="138"/>
                    <a:pt x="139" y="138"/>
                    <a:pt x="277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4337958" y="4132948"/>
              <a:ext cx="2496" cy="5604"/>
            </a:xfrm>
            <a:custGeom>
              <a:avLst/>
              <a:gdLst/>
              <a:ahLst/>
              <a:cxnLst/>
              <a:rect l="l" t="t" r="r" b="b"/>
              <a:pathLst>
                <a:path w="139" h="312" extrusionOk="0">
                  <a:moveTo>
                    <a:pt x="0" y="0"/>
                  </a:moveTo>
                  <a:cubicBezTo>
                    <a:pt x="0" y="139"/>
                    <a:pt x="0" y="312"/>
                    <a:pt x="138" y="312"/>
                  </a:cubicBezTo>
                  <a:cubicBezTo>
                    <a:pt x="0" y="312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4345394" y="415405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4994738" y="423910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4938253" y="4249652"/>
              <a:ext cx="9950" cy="18"/>
            </a:xfrm>
            <a:custGeom>
              <a:avLst/>
              <a:gdLst/>
              <a:ahLst/>
              <a:cxnLst/>
              <a:rect l="l" t="t" r="r" b="b"/>
              <a:pathLst>
                <a:path w="554" h="1" extrusionOk="0">
                  <a:moveTo>
                    <a:pt x="1" y="1"/>
                  </a:moveTo>
                  <a:lnTo>
                    <a:pt x="554" y="1"/>
                  </a:lnTo>
                  <a:lnTo>
                    <a:pt x="5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lnTo>
                    <a:pt x="2039" y="0"/>
                  </a:ln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4779954" y="4285662"/>
              <a:ext cx="3125" cy="18"/>
            </a:xfrm>
            <a:custGeom>
              <a:avLst/>
              <a:gdLst/>
              <a:ahLst/>
              <a:cxnLst/>
              <a:rect l="l" t="t" r="r" b="b"/>
              <a:pathLst>
                <a:path w="174" h="1" extrusionOk="0">
                  <a:moveTo>
                    <a:pt x="0" y="0"/>
                  </a:moveTo>
                  <a:lnTo>
                    <a:pt x="173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930189" y="444085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4422999" y="4270144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73" y="139"/>
                  </a:lnTo>
                  <a:cubicBezTo>
                    <a:pt x="173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4927693" y="4435897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4283324" y="443340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067386" y="4285662"/>
              <a:ext cx="18014" cy="23599"/>
            </a:xfrm>
            <a:custGeom>
              <a:avLst/>
              <a:gdLst/>
              <a:ahLst/>
              <a:cxnLst/>
              <a:rect l="l" t="t" r="r" b="b"/>
              <a:pathLst>
                <a:path w="1003" h="1314" extrusionOk="0">
                  <a:moveTo>
                    <a:pt x="864" y="0"/>
                  </a:moveTo>
                  <a:cubicBezTo>
                    <a:pt x="726" y="0"/>
                    <a:pt x="588" y="139"/>
                    <a:pt x="588" y="277"/>
                  </a:cubicBezTo>
                  <a:cubicBezTo>
                    <a:pt x="415" y="450"/>
                    <a:pt x="277" y="450"/>
                    <a:pt x="277" y="588"/>
                  </a:cubicBezTo>
                  <a:cubicBezTo>
                    <a:pt x="138" y="726"/>
                    <a:pt x="0" y="865"/>
                    <a:pt x="0" y="1003"/>
                  </a:cubicBezTo>
                  <a:lnTo>
                    <a:pt x="0" y="1314"/>
                  </a:lnTo>
                  <a:cubicBezTo>
                    <a:pt x="277" y="865"/>
                    <a:pt x="588" y="450"/>
                    <a:pt x="1002" y="139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098421" y="4257105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9"/>
                    <a:pt x="277" y="450"/>
                    <a:pt x="0" y="726"/>
                  </a:cubicBezTo>
                  <a:lnTo>
                    <a:pt x="0" y="865"/>
                  </a:lnTo>
                  <a:cubicBezTo>
                    <a:pt x="139" y="588"/>
                    <a:pt x="415" y="312"/>
                    <a:pt x="726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033855" y="4321672"/>
              <a:ext cx="20510" cy="23599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1003" y="0"/>
                  </a:moveTo>
                  <a:lnTo>
                    <a:pt x="865" y="173"/>
                  </a:lnTo>
                  <a:cubicBezTo>
                    <a:pt x="554" y="450"/>
                    <a:pt x="277" y="588"/>
                    <a:pt x="1" y="726"/>
                  </a:cubicBezTo>
                  <a:lnTo>
                    <a:pt x="1" y="1314"/>
                  </a:lnTo>
                  <a:cubicBezTo>
                    <a:pt x="415" y="864"/>
                    <a:pt x="726" y="450"/>
                    <a:pt x="114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4950664" y="4433401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" y="139"/>
                  </a:moveTo>
                  <a:lnTo>
                    <a:pt x="1" y="139"/>
                  </a:lnTo>
                  <a:lnTo>
                    <a:pt x="174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4953771" y="4430312"/>
              <a:ext cx="2496" cy="3107"/>
            </a:xfrm>
            <a:custGeom>
              <a:avLst/>
              <a:gdLst/>
              <a:ahLst/>
              <a:cxnLst/>
              <a:rect l="l" t="t" r="r" b="b"/>
              <a:pathLst>
                <a:path w="139" h="173" extrusionOk="0">
                  <a:moveTo>
                    <a:pt x="139" y="0"/>
                  </a:moveTo>
                  <a:cubicBezTo>
                    <a:pt x="1" y="0"/>
                    <a:pt x="1" y="173"/>
                    <a:pt x="1" y="17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010273" y="4352706"/>
              <a:ext cx="13039" cy="18642"/>
            </a:xfrm>
            <a:custGeom>
              <a:avLst/>
              <a:gdLst/>
              <a:ahLst/>
              <a:cxnLst/>
              <a:rect l="l" t="t" r="r" b="b"/>
              <a:pathLst>
                <a:path w="726" h="1038" extrusionOk="0">
                  <a:moveTo>
                    <a:pt x="588" y="0"/>
                  </a:moveTo>
                  <a:cubicBezTo>
                    <a:pt x="311" y="312"/>
                    <a:pt x="138" y="726"/>
                    <a:pt x="0" y="1037"/>
                  </a:cubicBezTo>
                  <a:cubicBezTo>
                    <a:pt x="311" y="726"/>
                    <a:pt x="449" y="450"/>
                    <a:pt x="726" y="312"/>
                  </a:cubicBezTo>
                  <a:cubicBezTo>
                    <a:pt x="588" y="173"/>
                    <a:pt x="588" y="173"/>
                    <a:pt x="588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5124499" y="4223574"/>
              <a:ext cx="12428" cy="18032"/>
            </a:xfrm>
            <a:custGeom>
              <a:avLst/>
              <a:gdLst/>
              <a:ahLst/>
              <a:cxnLst/>
              <a:rect l="l" t="t" r="r" b="b"/>
              <a:pathLst>
                <a:path w="692" h="100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691" y="1"/>
                    <a:pt x="553" y="139"/>
                    <a:pt x="415" y="139"/>
                  </a:cubicBezTo>
                  <a:cubicBezTo>
                    <a:pt x="277" y="450"/>
                    <a:pt x="138" y="727"/>
                    <a:pt x="0" y="865"/>
                  </a:cubicBezTo>
                  <a:lnTo>
                    <a:pt x="0" y="1003"/>
                  </a:lnTo>
                  <a:cubicBezTo>
                    <a:pt x="277" y="727"/>
                    <a:pt x="553" y="450"/>
                    <a:pt x="691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930189" y="43762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943228" y="4360770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4940732" y="4327257"/>
              <a:ext cx="2514" cy="1553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553"/>
                    <a:pt x="139" y="864"/>
                  </a:cubicBezTo>
                  <a:lnTo>
                    <a:pt x="139" y="139"/>
                  </a:ln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4938253" y="42496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4927693" y="4378784"/>
              <a:ext cx="7471" cy="64566"/>
            </a:xfrm>
            <a:custGeom>
              <a:avLst/>
              <a:gdLst/>
              <a:ahLst/>
              <a:cxnLst/>
              <a:rect l="l" t="t" r="r" b="b"/>
              <a:pathLst>
                <a:path w="416" h="3595" extrusionOk="0">
                  <a:moveTo>
                    <a:pt x="139" y="0"/>
                  </a:moveTo>
                  <a:lnTo>
                    <a:pt x="139" y="277"/>
                  </a:lnTo>
                  <a:cubicBezTo>
                    <a:pt x="139" y="588"/>
                    <a:pt x="1" y="864"/>
                    <a:pt x="1" y="1141"/>
                  </a:cubicBezTo>
                  <a:lnTo>
                    <a:pt x="1" y="1314"/>
                  </a:lnTo>
                  <a:lnTo>
                    <a:pt x="1" y="1452"/>
                  </a:lnTo>
                  <a:lnTo>
                    <a:pt x="1" y="1590"/>
                  </a:lnTo>
                  <a:lnTo>
                    <a:pt x="1" y="1867"/>
                  </a:lnTo>
                  <a:lnTo>
                    <a:pt x="1" y="2731"/>
                  </a:lnTo>
                  <a:lnTo>
                    <a:pt x="1" y="2869"/>
                  </a:lnTo>
                  <a:lnTo>
                    <a:pt x="1" y="3180"/>
                  </a:lnTo>
                  <a:lnTo>
                    <a:pt x="139" y="3180"/>
                  </a:lnTo>
                  <a:lnTo>
                    <a:pt x="139" y="3457"/>
                  </a:lnTo>
                  <a:lnTo>
                    <a:pt x="139" y="3595"/>
                  </a:lnTo>
                  <a:lnTo>
                    <a:pt x="416" y="3595"/>
                  </a:lnTo>
                  <a:cubicBezTo>
                    <a:pt x="277" y="2316"/>
                    <a:pt x="139" y="1141"/>
                    <a:pt x="139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4950664" y="44358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5012752" y="4228549"/>
              <a:ext cx="34160" cy="8082"/>
            </a:xfrm>
            <a:custGeom>
              <a:avLst/>
              <a:gdLst/>
              <a:ahLst/>
              <a:cxnLst/>
              <a:rect l="l" t="t" r="r" b="b"/>
              <a:pathLst>
                <a:path w="1902" h="450" extrusionOk="0">
                  <a:moveTo>
                    <a:pt x="1901" y="1"/>
                  </a:moveTo>
                  <a:cubicBezTo>
                    <a:pt x="1314" y="173"/>
                    <a:pt x="864" y="173"/>
                    <a:pt x="311" y="312"/>
                  </a:cubicBezTo>
                  <a:cubicBezTo>
                    <a:pt x="211" y="312"/>
                    <a:pt x="184" y="384"/>
                    <a:pt x="110" y="424"/>
                  </a:cubicBezTo>
                  <a:lnTo>
                    <a:pt x="110" y="424"/>
                  </a:lnTo>
                  <a:cubicBezTo>
                    <a:pt x="676" y="294"/>
                    <a:pt x="1350" y="163"/>
                    <a:pt x="1901" y="1"/>
                  </a:cubicBezTo>
                  <a:close/>
                  <a:moveTo>
                    <a:pt x="110" y="424"/>
                  </a:moveTo>
                  <a:cubicBezTo>
                    <a:pt x="73" y="433"/>
                    <a:pt x="36" y="441"/>
                    <a:pt x="0" y="450"/>
                  </a:cubicBezTo>
                  <a:cubicBezTo>
                    <a:pt x="48" y="450"/>
                    <a:pt x="82" y="439"/>
                    <a:pt x="110" y="424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4969288" y="4239109"/>
              <a:ext cx="25467" cy="4975"/>
            </a:xfrm>
            <a:custGeom>
              <a:avLst/>
              <a:gdLst/>
              <a:ahLst/>
              <a:cxnLst/>
              <a:rect l="l" t="t" r="r" b="b"/>
              <a:pathLst>
                <a:path w="1418" h="277" extrusionOk="0">
                  <a:moveTo>
                    <a:pt x="1280" y="0"/>
                  </a:moveTo>
                  <a:cubicBezTo>
                    <a:pt x="1144" y="45"/>
                    <a:pt x="1005" y="90"/>
                    <a:pt x="865" y="131"/>
                  </a:cubicBezTo>
                  <a:lnTo>
                    <a:pt x="865" y="131"/>
                  </a:lnTo>
                  <a:cubicBezTo>
                    <a:pt x="1076" y="118"/>
                    <a:pt x="1247" y="85"/>
                    <a:pt x="1418" y="0"/>
                  </a:cubicBezTo>
                  <a:close/>
                  <a:moveTo>
                    <a:pt x="865" y="131"/>
                  </a:moveTo>
                  <a:cubicBezTo>
                    <a:pt x="734" y="138"/>
                    <a:pt x="587" y="138"/>
                    <a:pt x="416" y="138"/>
                  </a:cubicBezTo>
                  <a:cubicBezTo>
                    <a:pt x="321" y="233"/>
                    <a:pt x="227" y="263"/>
                    <a:pt x="132" y="272"/>
                  </a:cubicBezTo>
                  <a:lnTo>
                    <a:pt x="132" y="272"/>
                  </a:lnTo>
                  <a:cubicBezTo>
                    <a:pt x="372" y="257"/>
                    <a:pt x="620" y="201"/>
                    <a:pt x="865" y="131"/>
                  </a:cubicBezTo>
                  <a:close/>
                  <a:moveTo>
                    <a:pt x="132" y="272"/>
                  </a:moveTo>
                  <a:cubicBezTo>
                    <a:pt x="88" y="275"/>
                    <a:pt x="44" y="277"/>
                    <a:pt x="1" y="277"/>
                  </a:cubicBezTo>
                  <a:cubicBezTo>
                    <a:pt x="45" y="277"/>
                    <a:pt x="88" y="277"/>
                    <a:pt x="132" y="272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5031376" y="4241588"/>
              <a:ext cx="20492" cy="93141"/>
            </a:xfrm>
            <a:custGeom>
              <a:avLst/>
              <a:gdLst/>
              <a:ahLst/>
              <a:cxnLst/>
              <a:rect l="l" t="t" r="r" b="b"/>
              <a:pathLst>
                <a:path w="1141" h="5186" extrusionOk="0">
                  <a:moveTo>
                    <a:pt x="1141" y="313"/>
                  </a:moveTo>
                  <a:cubicBezTo>
                    <a:pt x="1140" y="450"/>
                    <a:pt x="1003" y="588"/>
                    <a:pt x="1003" y="588"/>
                  </a:cubicBezTo>
                  <a:cubicBezTo>
                    <a:pt x="1003" y="450"/>
                    <a:pt x="1140" y="450"/>
                    <a:pt x="1141" y="313"/>
                  </a:cubicBezTo>
                  <a:close/>
                  <a:moveTo>
                    <a:pt x="1141" y="0"/>
                  </a:moveTo>
                  <a:cubicBezTo>
                    <a:pt x="864" y="139"/>
                    <a:pt x="553" y="139"/>
                    <a:pt x="277" y="311"/>
                  </a:cubicBezTo>
                  <a:lnTo>
                    <a:pt x="139" y="311"/>
                  </a:lnTo>
                  <a:cubicBezTo>
                    <a:pt x="0" y="1867"/>
                    <a:pt x="0" y="3595"/>
                    <a:pt x="139" y="5185"/>
                  </a:cubicBezTo>
                  <a:cubicBezTo>
                    <a:pt x="415" y="5047"/>
                    <a:pt x="692" y="4909"/>
                    <a:pt x="1003" y="4632"/>
                  </a:cubicBezTo>
                  <a:lnTo>
                    <a:pt x="1141" y="4459"/>
                  </a:lnTo>
                  <a:lnTo>
                    <a:pt x="1141" y="4183"/>
                  </a:lnTo>
                  <a:cubicBezTo>
                    <a:pt x="1003" y="2904"/>
                    <a:pt x="1141" y="1590"/>
                    <a:pt x="1141" y="311"/>
                  </a:cubicBezTo>
                  <a:lnTo>
                    <a:pt x="114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4969288" y="4257105"/>
              <a:ext cx="20510" cy="150253"/>
            </a:xfrm>
            <a:custGeom>
              <a:avLst/>
              <a:gdLst/>
              <a:ahLst/>
              <a:cxnLst/>
              <a:rect l="l" t="t" r="r" b="b"/>
              <a:pathLst>
                <a:path w="1142" h="8366" extrusionOk="0">
                  <a:moveTo>
                    <a:pt x="865" y="0"/>
                  </a:moveTo>
                  <a:cubicBezTo>
                    <a:pt x="554" y="0"/>
                    <a:pt x="416" y="139"/>
                    <a:pt x="139" y="139"/>
                  </a:cubicBezTo>
                  <a:cubicBezTo>
                    <a:pt x="1" y="1590"/>
                    <a:pt x="1" y="3042"/>
                    <a:pt x="139" y="4459"/>
                  </a:cubicBezTo>
                  <a:cubicBezTo>
                    <a:pt x="277" y="5773"/>
                    <a:pt x="416" y="7052"/>
                    <a:pt x="416" y="8365"/>
                  </a:cubicBezTo>
                  <a:cubicBezTo>
                    <a:pt x="554" y="8227"/>
                    <a:pt x="692" y="8089"/>
                    <a:pt x="1003" y="7778"/>
                  </a:cubicBezTo>
                  <a:lnTo>
                    <a:pt x="1141" y="7639"/>
                  </a:lnTo>
                  <a:cubicBezTo>
                    <a:pt x="1003" y="7501"/>
                    <a:pt x="865" y="7363"/>
                    <a:pt x="865" y="7225"/>
                  </a:cubicBezTo>
                  <a:cubicBezTo>
                    <a:pt x="865" y="4770"/>
                    <a:pt x="692" y="2455"/>
                    <a:pt x="86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5124499" y="4226070"/>
              <a:ext cx="7453" cy="13057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0" y="0"/>
                  </a:moveTo>
                  <a:lnTo>
                    <a:pt x="0" y="726"/>
                  </a:lnTo>
                  <a:cubicBezTo>
                    <a:pt x="138" y="588"/>
                    <a:pt x="277" y="311"/>
                    <a:pt x="41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4997234" y="4249652"/>
              <a:ext cx="23599" cy="131629"/>
            </a:xfrm>
            <a:custGeom>
              <a:avLst/>
              <a:gdLst/>
              <a:ahLst/>
              <a:cxnLst/>
              <a:rect l="l" t="t" r="r" b="b"/>
              <a:pathLst>
                <a:path w="1314" h="7329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864" y="139"/>
                    <a:pt x="450" y="139"/>
                    <a:pt x="173" y="277"/>
                  </a:cubicBezTo>
                  <a:cubicBezTo>
                    <a:pt x="0" y="1591"/>
                    <a:pt x="173" y="2870"/>
                    <a:pt x="173" y="4010"/>
                  </a:cubicBezTo>
                  <a:cubicBezTo>
                    <a:pt x="173" y="4010"/>
                    <a:pt x="173" y="3872"/>
                    <a:pt x="311" y="3872"/>
                  </a:cubicBezTo>
                  <a:cubicBezTo>
                    <a:pt x="311" y="3734"/>
                    <a:pt x="450" y="3595"/>
                    <a:pt x="588" y="3319"/>
                  </a:cubicBezTo>
                  <a:lnTo>
                    <a:pt x="588" y="3457"/>
                  </a:lnTo>
                  <a:cubicBezTo>
                    <a:pt x="450" y="3734"/>
                    <a:pt x="311" y="4010"/>
                    <a:pt x="173" y="4321"/>
                  </a:cubicBezTo>
                  <a:lnTo>
                    <a:pt x="173" y="7328"/>
                  </a:lnTo>
                  <a:lnTo>
                    <a:pt x="726" y="6775"/>
                  </a:lnTo>
                  <a:cubicBezTo>
                    <a:pt x="864" y="6464"/>
                    <a:pt x="1037" y="6050"/>
                    <a:pt x="1314" y="5738"/>
                  </a:cubicBezTo>
                  <a:cubicBezTo>
                    <a:pt x="1175" y="5738"/>
                    <a:pt x="1175" y="5738"/>
                    <a:pt x="1175" y="5600"/>
                  </a:cubicBezTo>
                  <a:cubicBezTo>
                    <a:pt x="1037" y="3734"/>
                    <a:pt x="1037" y="1867"/>
                    <a:pt x="1175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5067386" y="4236613"/>
              <a:ext cx="15535" cy="67063"/>
            </a:xfrm>
            <a:custGeom>
              <a:avLst/>
              <a:gdLst/>
              <a:ahLst/>
              <a:cxnLst/>
              <a:rect l="l" t="t" r="r" b="b"/>
              <a:pathLst>
                <a:path w="865" h="3734" extrusionOk="0">
                  <a:moveTo>
                    <a:pt x="726" y="1"/>
                  </a:moveTo>
                  <a:cubicBezTo>
                    <a:pt x="588" y="1"/>
                    <a:pt x="277" y="139"/>
                    <a:pt x="0" y="139"/>
                  </a:cubicBezTo>
                  <a:lnTo>
                    <a:pt x="0" y="3734"/>
                  </a:lnTo>
                  <a:cubicBezTo>
                    <a:pt x="0" y="3596"/>
                    <a:pt x="138" y="3457"/>
                    <a:pt x="277" y="3319"/>
                  </a:cubicBezTo>
                  <a:cubicBezTo>
                    <a:pt x="277" y="3181"/>
                    <a:pt x="415" y="3181"/>
                    <a:pt x="588" y="3008"/>
                  </a:cubicBezTo>
                  <a:cubicBezTo>
                    <a:pt x="588" y="2870"/>
                    <a:pt x="726" y="2731"/>
                    <a:pt x="864" y="2731"/>
                  </a:cubicBezTo>
                  <a:lnTo>
                    <a:pt x="864" y="2593"/>
                  </a:lnTo>
                  <a:cubicBezTo>
                    <a:pt x="726" y="1729"/>
                    <a:pt x="726" y="865"/>
                    <a:pt x="726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095942" y="4228549"/>
              <a:ext cx="15535" cy="41613"/>
            </a:xfrm>
            <a:custGeom>
              <a:avLst/>
              <a:gdLst/>
              <a:ahLst/>
              <a:cxnLst/>
              <a:rect l="l" t="t" r="r" b="b"/>
              <a:pathLst>
                <a:path w="865" h="2317" extrusionOk="0">
                  <a:moveTo>
                    <a:pt x="726" y="0"/>
                  </a:moveTo>
                  <a:cubicBezTo>
                    <a:pt x="415" y="173"/>
                    <a:pt x="277" y="173"/>
                    <a:pt x="138" y="173"/>
                  </a:cubicBezTo>
                  <a:cubicBezTo>
                    <a:pt x="0" y="865"/>
                    <a:pt x="0" y="1590"/>
                    <a:pt x="138" y="2316"/>
                  </a:cubicBezTo>
                  <a:cubicBezTo>
                    <a:pt x="415" y="2040"/>
                    <a:pt x="553" y="1729"/>
                    <a:pt x="864" y="1590"/>
                  </a:cubicBezTo>
                  <a:cubicBezTo>
                    <a:pt x="726" y="1452"/>
                    <a:pt x="726" y="1314"/>
                    <a:pt x="726" y="1176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4940732" y="4278208"/>
              <a:ext cx="22989" cy="157707"/>
            </a:xfrm>
            <a:custGeom>
              <a:avLst/>
              <a:gdLst/>
              <a:ahLst/>
              <a:cxnLst/>
              <a:rect l="l" t="t" r="r" b="b"/>
              <a:pathLst>
                <a:path w="1280" h="8781" extrusionOk="0">
                  <a:moveTo>
                    <a:pt x="727" y="1"/>
                  </a:moveTo>
                  <a:cubicBezTo>
                    <a:pt x="554" y="1"/>
                    <a:pt x="277" y="1"/>
                    <a:pt x="1" y="139"/>
                  </a:cubicBezTo>
                  <a:lnTo>
                    <a:pt x="1" y="2731"/>
                  </a:lnTo>
                  <a:cubicBezTo>
                    <a:pt x="139" y="2731"/>
                    <a:pt x="139" y="2870"/>
                    <a:pt x="139" y="2870"/>
                  </a:cubicBezTo>
                  <a:lnTo>
                    <a:pt x="139" y="3595"/>
                  </a:lnTo>
                  <a:lnTo>
                    <a:pt x="139" y="4598"/>
                  </a:lnTo>
                  <a:lnTo>
                    <a:pt x="139" y="4736"/>
                  </a:lnTo>
                  <a:cubicBezTo>
                    <a:pt x="277" y="6050"/>
                    <a:pt x="416" y="7467"/>
                    <a:pt x="554" y="8780"/>
                  </a:cubicBezTo>
                  <a:lnTo>
                    <a:pt x="727" y="8642"/>
                  </a:lnTo>
                  <a:cubicBezTo>
                    <a:pt x="727" y="8642"/>
                    <a:pt x="727" y="8469"/>
                    <a:pt x="865" y="8469"/>
                  </a:cubicBezTo>
                  <a:lnTo>
                    <a:pt x="1280" y="8054"/>
                  </a:lnTo>
                  <a:cubicBezTo>
                    <a:pt x="1141" y="7916"/>
                    <a:pt x="1141" y="7778"/>
                    <a:pt x="1141" y="7605"/>
                  </a:cubicBezTo>
                  <a:cubicBezTo>
                    <a:pt x="1141" y="6188"/>
                    <a:pt x="1003" y="4736"/>
                    <a:pt x="865" y="3146"/>
                  </a:cubicBezTo>
                  <a:cubicBezTo>
                    <a:pt x="727" y="2420"/>
                    <a:pt x="727" y="1729"/>
                    <a:pt x="727" y="865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4069151" y="3675435"/>
              <a:ext cx="93141" cy="31053"/>
            </a:xfrm>
            <a:custGeom>
              <a:avLst/>
              <a:gdLst/>
              <a:ahLst/>
              <a:cxnLst/>
              <a:rect l="l" t="t" r="r" b="b"/>
              <a:pathLst>
                <a:path w="5186" h="1729" extrusionOk="0">
                  <a:moveTo>
                    <a:pt x="4736" y="0"/>
                  </a:moveTo>
                  <a:cubicBezTo>
                    <a:pt x="4010" y="0"/>
                    <a:pt x="3284" y="138"/>
                    <a:pt x="2593" y="277"/>
                  </a:cubicBezTo>
                  <a:lnTo>
                    <a:pt x="2420" y="277"/>
                  </a:lnTo>
                  <a:cubicBezTo>
                    <a:pt x="1867" y="415"/>
                    <a:pt x="1279" y="415"/>
                    <a:pt x="553" y="553"/>
                  </a:cubicBezTo>
                  <a:cubicBezTo>
                    <a:pt x="415" y="553"/>
                    <a:pt x="277" y="553"/>
                    <a:pt x="277" y="726"/>
                  </a:cubicBezTo>
                  <a:cubicBezTo>
                    <a:pt x="139" y="726"/>
                    <a:pt x="0" y="864"/>
                    <a:pt x="0" y="1141"/>
                  </a:cubicBezTo>
                  <a:cubicBezTo>
                    <a:pt x="0" y="1279"/>
                    <a:pt x="139" y="1417"/>
                    <a:pt x="277" y="1417"/>
                  </a:cubicBezTo>
                  <a:cubicBezTo>
                    <a:pt x="277" y="1590"/>
                    <a:pt x="415" y="1728"/>
                    <a:pt x="553" y="1728"/>
                  </a:cubicBezTo>
                  <a:cubicBezTo>
                    <a:pt x="2143" y="1417"/>
                    <a:pt x="3733" y="1279"/>
                    <a:pt x="5185" y="1002"/>
                  </a:cubicBezTo>
                  <a:cubicBezTo>
                    <a:pt x="5012" y="726"/>
                    <a:pt x="4874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187723" y="37685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4094600" y="3747436"/>
              <a:ext cx="93141" cy="44092"/>
            </a:xfrm>
            <a:custGeom>
              <a:avLst/>
              <a:gdLst/>
              <a:ahLst/>
              <a:cxnLst/>
              <a:rect l="l" t="t" r="r" b="b"/>
              <a:pathLst>
                <a:path w="5186" h="2455" extrusionOk="0">
                  <a:moveTo>
                    <a:pt x="4770" y="1"/>
                  </a:moveTo>
                  <a:cubicBezTo>
                    <a:pt x="3768" y="312"/>
                    <a:pt x="2904" y="450"/>
                    <a:pt x="2040" y="726"/>
                  </a:cubicBezTo>
                  <a:cubicBezTo>
                    <a:pt x="1452" y="865"/>
                    <a:pt x="1003" y="1038"/>
                    <a:pt x="450" y="1314"/>
                  </a:cubicBezTo>
                  <a:cubicBezTo>
                    <a:pt x="139" y="1314"/>
                    <a:pt x="0" y="1729"/>
                    <a:pt x="0" y="2040"/>
                  </a:cubicBezTo>
                  <a:cubicBezTo>
                    <a:pt x="139" y="2040"/>
                    <a:pt x="139" y="2040"/>
                    <a:pt x="139" y="2178"/>
                  </a:cubicBezTo>
                  <a:cubicBezTo>
                    <a:pt x="312" y="2316"/>
                    <a:pt x="450" y="2455"/>
                    <a:pt x="588" y="2455"/>
                  </a:cubicBezTo>
                  <a:cubicBezTo>
                    <a:pt x="588" y="2455"/>
                    <a:pt x="726" y="2455"/>
                    <a:pt x="726" y="2316"/>
                  </a:cubicBezTo>
                  <a:cubicBezTo>
                    <a:pt x="1176" y="2316"/>
                    <a:pt x="1452" y="2178"/>
                    <a:pt x="1729" y="2040"/>
                  </a:cubicBezTo>
                  <a:cubicBezTo>
                    <a:pt x="2731" y="1729"/>
                    <a:pt x="3906" y="1452"/>
                    <a:pt x="5185" y="1176"/>
                  </a:cubicBezTo>
                  <a:cubicBezTo>
                    <a:pt x="5047" y="865"/>
                    <a:pt x="4909" y="450"/>
                    <a:pt x="477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4125635" y="3833106"/>
              <a:ext cx="95619" cy="38506"/>
            </a:xfrm>
            <a:custGeom>
              <a:avLst/>
              <a:gdLst/>
              <a:ahLst/>
              <a:cxnLst/>
              <a:rect l="l" t="t" r="r" b="b"/>
              <a:pathLst>
                <a:path w="5324" h="2144" extrusionOk="0">
                  <a:moveTo>
                    <a:pt x="4909" y="1"/>
                  </a:moveTo>
                  <a:cubicBezTo>
                    <a:pt x="3319" y="277"/>
                    <a:pt x="1867" y="726"/>
                    <a:pt x="450" y="1003"/>
                  </a:cubicBezTo>
                  <a:cubicBezTo>
                    <a:pt x="312" y="1141"/>
                    <a:pt x="312" y="1141"/>
                    <a:pt x="139" y="1141"/>
                  </a:cubicBezTo>
                  <a:cubicBezTo>
                    <a:pt x="139" y="1279"/>
                    <a:pt x="139" y="1279"/>
                    <a:pt x="1" y="1279"/>
                  </a:cubicBezTo>
                  <a:lnTo>
                    <a:pt x="1" y="1729"/>
                  </a:lnTo>
                  <a:cubicBezTo>
                    <a:pt x="1" y="1867"/>
                    <a:pt x="1" y="1867"/>
                    <a:pt x="139" y="2005"/>
                  </a:cubicBezTo>
                  <a:cubicBezTo>
                    <a:pt x="139" y="2144"/>
                    <a:pt x="450" y="2144"/>
                    <a:pt x="588" y="2144"/>
                  </a:cubicBezTo>
                  <a:lnTo>
                    <a:pt x="727" y="2144"/>
                  </a:lnTo>
                  <a:cubicBezTo>
                    <a:pt x="1867" y="1867"/>
                    <a:pt x="3042" y="1591"/>
                    <a:pt x="4045" y="1279"/>
                  </a:cubicBezTo>
                  <a:cubicBezTo>
                    <a:pt x="4446" y="1279"/>
                    <a:pt x="4879" y="1150"/>
                    <a:pt x="5283" y="1017"/>
                  </a:cubicBezTo>
                  <a:lnTo>
                    <a:pt x="5283" y="1017"/>
                  </a:lnTo>
                  <a:cubicBezTo>
                    <a:pt x="5296" y="1058"/>
                    <a:pt x="5310" y="1100"/>
                    <a:pt x="5324" y="1141"/>
                  </a:cubicBezTo>
                  <a:lnTo>
                    <a:pt x="5324" y="1003"/>
                  </a:lnTo>
                  <a:cubicBezTo>
                    <a:pt x="5310" y="1007"/>
                    <a:pt x="5296" y="1012"/>
                    <a:pt x="5283" y="1017"/>
                  </a:cubicBezTo>
                  <a:lnTo>
                    <a:pt x="5283" y="1017"/>
                  </a:lnTo>
                  <a:cubicBezTo>
                    <a:pt x="5158" y="639"/>
                    <a:pt x="5034" y="250"/>
                    <a:pt x="4909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4164752" y="3928707"/>
              <a:ext cx="95619" cy="26096"/>
            </a:xfrm>
            <a:custGeom>
              <a:avLst/>
              <a:gdLst/>
              <a:ahLst/>
              <a:cxnLst/>
              <a:rect l="l" t="t" r="r" b="b"/>
              <a:pathLst>
                <a:path w="5324" h="1453" extrusionOk="0">
                  <a:moveTo>
                    <a:pt x="4736" y="1"/>
                  </a:moveTo>
                  <a:cubicBezTo>
                    <a:pt x="3146" y="139"/>
                    <a:pt x="1867" y="277"/>
                    <a:pt x="553" y="277"/>
                  </a:cubicBezTo>
                  <a:cubicBezTo>
                    <a:pt x="277" y="277"/>
                    <a:pt x="0" y="588"/>
                    <a:pt x="0" y="865"/>
                  </a:cubicBezTo>
                  <a:cubicBezTo>
                    <a:pt x="0" y="1141"/>
                    <a:pt x="277" y="1452"/>
                    <a:pt x="553" y="1452"/>
                  </a:cubicBezTo>
                  <a:lnTo>
                    <a:pt x="1590" y="1452"/>
                  </a:lnTo>
                  <a:cubicBezTo>
                    <a:pt x="2593" y="1314"/>
                    <a:pt x="3733" y="1314"/>
                    <a:pt x="4874" y="1141"/>
                  </a:cubicBezTo>
                  <a:cubicBezTo>
                    <a:pt x="5047" y="1141"/>
                    <a:pt x="5185" y="1003"/>
                    <a:pt x="5323" y="1003"/>
                  </a:cubicBezTo>
                  <a:cubicBezTo>
                    <a:pt x="5185" y="726"/>
                    <a:pt x="4874" y="277"/>
                    <a:pt x="4736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4291388" y="40243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4195787" y="4006312"/>
              <a:ext cx="95619" cy="26078"/>
            </a:xfrm>
            <a:custGeom>
              <a:avLst/>
              <a:gdLst/>
              <a:ahLst/>
              <a:cxnLst/>
              <a:rect l="l" t="t" r="r" b="b"/>
              <a:pathLst>
                <a:path w="5324" h="1452" extrusionOk="0">
                  <a:moveTo>
                    <a:pt x="4736" y="0"/>
                  </a:moveTo>
                  <a:cubicBezTo>
                    <a:pt x="3319" y="138"/>
                    <a:pt x="1867" y="277"/>
                    <a:pt x="554" y="277"/>
                  </a:cubicBezTo>
                  <a:cubicBezTo>
                    <a:pt x="139" y="277"/>
                    <a:pt x="1" y="588"/>
                    <a:pt x="1" y="864"/>
                  </a:cubicBezTo>
                  <a:cubicBezTo>
                    <a:pt x="1" y="1141"/>
                    <a:pt x="139" y="1452"/>
                    <a:pt x="554" y="1452"/>
                  </a:cubicBezTo>
                  <a:lnTo>
                    <a:pt x="1729" y="1452"/>
                  </a:lnTo>
                  <a:cubicBezTo>
                    <a:pt x="2593" y="1314"/>
                    <a:pt x="3595" y="1314"/>
                    <a:pt x="4598" y="1141"/>
                  </a:cubicBezTo>
                  <a:cubicBezTo>
                    <a:pt x="4736" y="1141"/>
                    <a:pt x="5047" y="1141"/>
                    <a:pt x="5324" y="1003"/>
                  </a:cubicBezTo>
                  <a:cubicBezTo>
                    <a:pt x="5185" y="726"/>
                    <a:pt x="5047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4322423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4231797" y="4078942"/>
              <a:ext cx="90644" cy="33531"/>
            </a:xfrm>
            <a:custGeom>
              <a:avLst/>
              <a:gdLst/>
              <a:ahLst/>
              <a:cxnLst/>
              <a:rect l="l" t="t" r="r" b="b"/>
              <a:pathLst>
                <a:path w="5047" h="1867" extrusionOk="0">
                  <a:moveTo>
                    <a:pt x="4459" y="0"/>
                  </a:moveTo>
                  <a:cubicBezTo>
                    <a:pt x="3180" y="277"/>
                    <a:pt x="1729" y="553"/>
                    <a:pt x="450" y="726"/>
                  </a:cubicBezTo>
                  <a:cubicBezTo>
                    <a:pt x="450" y="726"/>
                    <a:pt x="277" y="726"/>
                    <a:pt x="277" y="864"/>
                  </a:cubicBezTo>
                  <a:cubicBezTo>
                    <a:pt x="139" y="864"/>
                    <a:pt x="139" y="1003"/>
                    <a:pt x="139" y="1003"/>
                  </a:cubicBezTo>
                  <a:cubicBezTo>
                    <a:pt x="0" y="1141"/>
                    <a:pt x="0" y="1279"/>
                    <a:pt x="0" y="1417"/>
                  </a:cubicBezTo>
                  <a:cubicBezTo>
                    <a:pt x="139" y="1590"/>
                    <a:pt x="139" y="1729"/>
                    <a:pt x="277" y="1729"/>
                  </a:cubicBezTo>
                  <a:cubicBezTo>
                    <a:pt x="277" y="1867"/>
                    <a:pt x="277" y="1867"/>
                    <a:pt x="450" y="1867"/>
                  </a:cubicBezTo>
                  <a:lnTo>
                    <a:pt x="726" y="1867"/>
                  </a:lnTo>
                  <a:cubicBezTo>
                    <a:pt x="2178" y="1590"/>
                    <a:pt x="3595" y="1417"/>
                    <a:pt x="5047" y="1141"/>
                  </a:cubicBezTo>
                  <a:cubicBezTo>
                    <a:pt x="4909" y="726"/>
                    <a:pt x="4598" y="415"/>
                    <a:pt x="4459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4265310" y="4172065"/>
              <a:ext cx="98726" cy="31053"/>
            </a:xfrm>
            <a:custGeom>
              <a:avLst/>
              <a:gdLst/>
              <a:ahLst/>
              <a:cxnLst/>
              <a:rect l="l" t="t" r="r" b="b"/>
              <a:pathLst>
                <a:path w="5497" h="1729" extrusionOk="0">
                  <a:moveTo>
                    <a:pt x="5047" y="0"/>
                  </a:moveTo>
                  <a:cubicBezTo>
                    <a:pt x="4771" y="138"/>
                    <a:pt x="4460" y="138"/>
                    <a:pt x="4183" y="138"/>
                  </a:cubicBezTo>
                  <a:cubicBezTo>
                    <a:pt x="2904" y="277"/>
                    <a:pt x="1591" y="415"/>
                    <a:pt x="589" y="553"/>
                  </a:cubicBezTo>
                  <a:cubicBezTo>
                    <a:pt x="139" y="553"/>
                    <a:pt x="1" y="726"/>
                    <a:pt x="1" y="1141"/>
                  </a:cubicBezTo>
                  <a:cubicBezTo>
                    <a:pt x="1" y="1417"/>
                    <a:pt x="139" y="1728"/>
                    <a:pt x="589" y="1728"/>
                  </a:cubicBezTo>
                  <a:cubicBezTo>
                    <a:pt x="2178" y="1590"/>
                    <a:pt x="3596" y="1417"/>
                    <a:pt x="5047" y="1141"/>
                  </a:cubicBezTo>
                  <a:lnTo>
                    <a:pt x="5497" y="1141"/>
                  </a:lnTo>
                  <a:cubicBezTo>
                    <a:pt x="5324" y="726"/>
                    <a:pt x="5186" y="415"/>
                    <a:pt x="5047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4433559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4451555" y="4278208"/>
              <a:ext cx="15535" cy="18"/>
            </a:xfrm>
            <a:custGeom>
              <a:avLst/>
              <a:gdLst/>
              <a:ahLst/>
              <a:cxnLst/>
              <a:rect l="l" t="t" r="r" b="b"/>
              <a:pathLst>
                <a:path w="865" h="1" extrusionOk="0">
                  <a:moveTo>
                    <a:pt x="865" y="1"/>
                  </a:moveTo>
                  <a:lnTo>
                    <a:pt x="726" y="1"/>
                  </a:lnTo>
                  <a:lnTo>
                    <a:pt x="4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4475137" y="4278208"/>
              <a:ext cx="25485" cy="18"/>
            </a:xfrm>
            <a:custGeom>
              <a:avLst/>
              <a:gdLst/>
              <a:ahLst/>
              <a:cxnLst/>
              <a:rect l="l" t="t" r="r" b="b"/>
              <a:pathLst>
                <a:path w="1419" h="1" extrusionOk="0">
                  <a:moveTo>
                    <a:pt x="1418" y="1"/>
                  </a:moveTo>
                  <a:lnTo>
                    <a:pt x="1418" y="1"/>
                  </a:lnTo>
                  <a:lnTo>
                    <a:pt x="1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4422999" y="4272623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1"/>
                  </a:moveTo>
                  <a:cubicBezTo>
                    <a:pt x="0" y="1"/>
                    <a:pt x="0" y="139"/>
                    <a:pt x="173" y="139"/>
                  </a:cubicBezTo>
                  <a:lnTo>
                    <a:pt x="312" y="13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4306906" y="4272623"/>
              <a:ext cx="124175" cy="26096"/>
            </a:xfrm>
            <a:custGeom>
              <a:avLst/>
              <a:gdLst/>
              <a:ahLst/>
              <a:cxnLst/>
              <a:rect l="l" t="t" r="r" b="b"/>
              <a:pathLst>
                <a:path w="6914" h="1453" extrusionOk="0">
                  <a:moveTo>
                    <a:pt x="5600" y="1"/>
                  </a:moveTo>
                  <a:lnTo>
                    <a:pt x="5600" y="139"/>
                  </a:lnTo>
                  <a:cubicBezTo>
                    <a:pt x="4321" y="139"/>
                    <a:pt x="3181" y="312"/>
                    <a:pt x="2144" y="312"/>
                  </a:cubicBezTo>
                  <a:lnTo>
                    <a:pt x="588" y="312"/>
                  </a:lnTo>
                  <a:cubicBezTo>
                    <a:pt x="277" y="312"/>
                    <a:pt x="1" y="450"/>
                    <a:pt x="1" y="865"/>
                  </a:cubicBezTo>
                  <a:cubicBezTo>
                    <a:pt x="1" y="1176"/>
                    <a:pt x="277" y="1314"/>
                    <a:pt x="588" y="1452"/>
                  </a:cubicBezTo>
                  <a:lnTo>
                    <a:pt x="2144" y="1452"/>
                  </a:lnTo>
                  <a:cubicBezTo>
                    <a:pt x="3596" y="1452"/>
                    <a:pt x="5186" y="1314"/>
                    <a:pt x="6914" y="1003"/>
                  </a:cubicBezTo>
                  <a:lnTo>
                    <a:pt x="6464" y="1003"/>
                  </a:lnTo>
                  <a:cubicBezTo>
                    <a:pt x="6326" y="1003"/>
                    <a:pt x="6326" y="1003"/>
                    <a:pt x="6188" y="865"/>
                  </a:cubicBezTo>
                  <a:lnTo>
                    <a:pt x="6050" y="865"/>
                  </a:lnTo>
                  <a:cubicBezTo>
                    <a:pt x="5911" y="865"/>
                    <a:pt x="5911" y="726"/>
                    <a:pt x="5773" y="588"/>
                  </a:cubicBezTo>
                  <a:cubicBezTo>
                    <a:pt x="5773" y="450"/>
                    <a:pt x="5600" y="312"/>
                    <a:pt x="560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4340437" y="4267666"/>
              <a:ext cx="584796" cy="106162"/>
            </a:xfrm>
            <a:custGeom>
              <a:avLst/>
              <a:gdLst/>
              <a:ahLst/>
              <a:cxnLst/>
              <a:rect l="l" t="t" r="r" b="b"/>
              <a:pathLst>
                <a:path w="32561" h="5911" extrusionOk="0">
                  <a:moveTo>
                    <a:pt x="32561" y="0"/>
                  </a:moveTo>
                  <a:cubicBezTo>
                    <a:pt x="30971" y="277"/>
                    <a:pt x="29242" y="588"/>
                    <a:pt x="27652" y="726"/>
                  </a:cubicBezTo>
                  <a:lnTo>
                    <a:pt x="27376" y="726"/>
                  </a:lnTo>
                  <a:lnTo>
                    <a:pt x="26373" y="1002"/>
                  </a:lnTo>
                  <a:lnTo>
                    <a:pt x="25648" y="1141"/>
                  </a:lnTo>
                  <a:cubicBezTo>
                    <a:pt x="23919" y="1590"/>
                    <a:pt x="22053" y="1867"/>
                    <a:pt x="20325" y="2316"/>
                  </a:cubicBezTo>
                  <a:cubicBezTo>
                    <a:pt x="17732" y="2869"/>
                    <a:pt x="14967" y="3457"/>
                    <a:pt x="12236" y="3871"/>
                  </a:cubicBezTo>
                  <a:cubicBezTo>
                    <a:pt x="11683" y="3871"/>
                    <a:pt x="10957" y="4044"/>
                    <a:pt x="10370" y="4182"/>
                  </a:cubicBezTo>
                  <a:lnTo>
                    <a:pt x="10232" y="4182"/>
                  </a:lnTo>
                  <a:cubicBezTo>
                    <a:pt x="6913" y="4597"/>
                    <a:pt x="3906" y="4735"/>
                    <a:pt x="1003" y="4735"/>
                  </a:cubicBezTo>
                  <a:lnTo>
                    <a:pt x="588" y="4735"/>
                  </a:lnTo>
                  <a:cubicBezTo>
                    <a:pt x="277" y="4735"/>
                    <a:pt x="0" y="5047"/>
                    <a:pt x="0" y="5323"/>
                  </a:cubicBezTo>
                  <a:cubicBezTo>
                    <a:pt x="0" y="5600"/>
                    <a:pt x="277" y="5911"/>
                    <a:pt x="588" y="5911"/>
                  </a:cubicBezTo>
                  <a:lnTo>
                    <a:pt x="1003" y="5911"/>
                  </a:lnTo>
                  <a:cubicBezTo>
                    <a:pt x="5323" y="5911"/>
                    <a:pt x="9367" y="5461"/>
                    <a:pt x="13550" y="4735"/>
                  </a:cubicBezTo>
                  <a:cubicBezTo>
                    <a:pt x="16695" y="4321"/>
                    <a:pt x="19875" y="3595"/>
                    <a:pt x="22917" y="2869"/>
                  </a:cubicBezTo>
                  <a:cubicBezTo>
                    <a:pt x="23919" y="2731"/>
                    <a:pt x="24922" y="2454"/>
                    <a:pt x="25924" y="2316"/>
                  </a:cubicBezTo>
                  <a:lnTo>
                    <a:pt x="26201" y="2143"/>
                  </a:lnTo>
                  <a:cubicBezTo>
                    <a:pt x="27065" y="2005"/>
                    <a:pt x="28102" y="1867"/>
                    <a:pt x="28966" y="1590"/>
                  </a:cubicBezTo>
                  <a:lnTo>
                    <a:pt x="29242" y="1590"/>
                  </a:lnTo>
                  <a:cubicBezTo>
                    <a:pt x="29657" y="1452"/>
                    <a:pt x="30107" y="1452"/>
                    <a:pt x="30383" y="1279"/>
                  </a:cubicBezTo>
                  <a:cubicBezTo>
                    <a:pt x="30971" y="1141"/>
                    <a:pt x="31558" y="1002"/>
                    <a:pt x="32111" y="1002"/>
                  </a:cubicBezTo>
                  <a:cubicBezTo>
                    <a:pt x="32250" y="864"/>
                    <a:pt x="32422" y="864"/>
                    <a:pt x="32561" y="864"/>
                  </a:cubicBezTo>
                  <a:lnTo>
                    <a:pt x="32561" y="138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4940732" y="4262691"/>
              <a:ext cx="15535" cy="18014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865" y="1"/>
                  </a:moveTo>
                  <a:cubicBezTo>
                    <a:pt x="554" y="1"/>
                    <a:pt x="277" y="139"/>
                    <a:pt x="1" y="139"/>
                  </a:cubicBezTo>
                  <a:lnTo>
                    <a:pt x="1" y="415"/>
                  </a:lnTo>
                  <a:lnTo>
                    <a:pt x="1" y="1003"/>
                  </a:lnTo>
                  <a:cubicBezTo>
                    <a:pt x="277" y="865"/>
                    <a:pt x="554" y="865"/>
                    <a:pt x="727" y="865"/>
                  </a:cubicBezTo>
                  <a:cubicBezTo>
                    <a:pt x="865" y="554"/>
                    <a:pt x="865" y="277"/>
                    <a:pt x="865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4208826" y="3455676"/>
              <a:ext cx="90033" cy="0"/>
            </a:xfrm>
            <a:custGeom>
              <a:avLst/>
              <a:gdLst/>
              <a:ahLst/>
              <a:cxnLst/>
              <a:rect l="l" t="t" r="r" b="b"/>
              <a:pathLst>
                <a:path w="5013" extrusionOk="0">
                  <a:moveTo>
                    <a:pt x="277" y="0"/>
                  </a:moveTo>
                  <a:lnTo>
                    <a:pt x="3146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5012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3146" y="0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4252289" y="3297359"/>
              <a:ext cx="3107" cy="8100"/>
            </a:xfrm>
            <a:custGeom>
              <a:avLst/>
              <a:gdLst/>
              <a:ahLst/>
              <a:cxnLst/>
              <a:rect l="l" t="t" r="r" b="b"/>
              <a:pathLst>
                <a:path w="173" h="451" extrusionOk="0">
                  <a:moveTo>
                    <a:pt x="0" y="1"/>
                  </a:moveTo>
                  <a:cubicBezTo>
                    <a:pt x="0" y="174"/>
                    <a:pt x="173" y="312"/>
                    <a:pt x="173" y="450"/>
                  </a:cubicBezTo>
                  <a:lnTo>
                    <a:pt x="173" y="450"/>
                  </a:lnTo>
                  <a:cubicBezTo>
                    <a:pt x="173" y="312"/>
                    <a:pt x="0" y="174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5015859" y="3409106"/>
              <a:ext cx="31053" cy="77623"/>
            </a:xfrm>
            <a:custGeom>
              <a:avLst/>
              <a:gdLst/>
              <a:ahLst/>
              <a:cxnLst/>
              <a:rect l="l" t="t" r="r" b="b"/>
              <a:pathLst>
                <a:path w="1729" h="4322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1556"/>
                    <a:pt x="1141" y="3008"/>
                    <a:pt x="1728" y="4321"/>
                  </a:cubicBezTo>
                  <a:cubicBezTo>
                    <a:pt x="1141" y="3008"/>
                    <a:pt x="553" y="1418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98842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4836" y="3271910"/>
              <a:ext cx="2496" cy="9950"/>
            </a:xfrm>
            <a:custGeom>
              <a:avLst/>
              <a:gdLst/>
              <a:ahLst/>
              <a:cxnLst/>
              <a:rect l="l" t="t" r="r" b="b"/>
              <a:pathLst>
                <a:path w="139" h="554" extrusionOk="0">
                  <a:moveTo>
                    <a:pt x="0" y="1"/>
                  </a:moveTo>
                  <a:lnTo>
                    <a:pt x="0" y="277"/>
                  </a:lnTo>
                  <a:cubicBezTo>
                    <a:pt x="138" y="415"/>
                    <a:pt x="139" y="553"/>
                    <a:pt x="139" y="554"/>
                  </a:cubicBezTo>
                  <a:lnTo>
                    <a:pt x="139" y="554"/>
                  </a:lnTo>
                  <a:cubicBezTo>
                    <a:pt x="139" y="416"/>
                    <a:pt x="0" y="277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707934" y="3209840"/>
              <a:ext cx="162664" cy="9950"/>
            </a:xfrm>
            <a:custGeom>
              <a:avLst/>
              <a:gdLst/>
              <a:ahLst/>
              <a:cxnLst/>
              <a:rect l="l" t="t" r="r" b="b"/>
              <a:pathLst>
                <a:path w="9057" h="554" extrusionOk="0">
                  <a:moveTo>
                    <a:pt x="1" y="0"/>
                  </a:moveTo>
                  <a:cubicBezTo>
                    <a:pt x="1280" y="0"/>
                    <a:pt x="2455" y="0"/>
                    <a:pt x="3596" y="139"/>
                  </a:cubicBezTo>
                  <a:cubicBezTo>
                    <a:pt x="5462" y="139"/>
                    <a:pt x="7329" y="415"/>
                    <a:pt x="9057" y="553"/>
                  </a:cubicBezTo>
                  <a:cubicBezTo>
                    <a:pt x="7467" y="277"/>
                    <a:pt x="5739" y="139"/>
                    <a:pt x="3734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5158012" y="4200621"/>
              <a:ext cx="33549" cy="4975"/>
            </a:xfrm>
            <a:custGeom>
              <a:avLst/>
              <a:gdLst/>
              <a:ahLst/>
              <a:cxnLst/>
              <a:rect l="l" t="t" r="r" b="b"/>
              <a:pathLst>
                <a:path w="1868" h="277" extrusionOk="0">
                  <a:moveTo>
                    <a:pt x="1591" y="0"/>
                  </a:moveTo>
                  <a:cubicBezTo>
                    <a:pt x="1429" y="38"/>
                    <a:pt x="1268" y="76"/>
                    <a:pt x="1110" y="111"/>
                  </a:cubicBezTo>
                  <a:cubicBezTo>
                    <a:pt x="1347" y="84"/>
                    <a:pt x="1597" y="51"/>
                    <a:pt x="1867" y="0"/>
                  </a:cubicBezTo>
                  <a:close/>
                  <a:moveTo>
                    <a:pt x="1110" y="111"/>
                  </a:moveTo>
                  <a:cubicBezTo>
                    <a:pt x="710" y="157"/>
                    <a:pt x="348" y="190"/>
                    <a:pt x="1" y="277"/>
                  </a:cubicBezTo>
                  <a:cubicBezTo>
                    <a:pt x="301" y="277"/>
                    <a:pt x="693" y="204"/>
                    <a:pt x="1110" y="11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857559" y="426269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5059304" y="4223574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74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1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992259" y="3307919"/>
              <a:ext cx="134736" cy="349520"/>
            </a:xfrm>
            <a:custGeom>
              <a:avLst/>
              <a:gdLst/>
              <a:ahLst/>
              <a:cxnLst/>
              <a:rect l="l" t="t" r="r" b="b"/>
              <a:pathLst>
                <a:path w="7502" h="19461" extrusionOk="0">
                  <a:moveTo>
                    <a:pt x="1" y="1"/>
                  </a:moveTo>
                  <a:cubicBezTo>
                    <a:pt x="588" y="1314"/>
                    <a:pt x="1003" y="2731"/>
                    <a:pt x="1591" y="4183"/>
                  </a:cubicBezTo>
                  <a:cubicBezTo>
                    <a:pt x="3042" y="7639"/>
                    <a:pt x="4321" y="11096"/>
                    <a:pt x="5773" y="14691"/>
                  </a:cubicBezTo>
                  <a:cubicBezTo>
                    <a:pt x="6326" y="16281"/>
                    <a:pt x="6914" y="17871"/>
                    <a:pt x="7501" y="19461"/>
                  </a:cubicBezTo>
                  <a:cubicBezTo>
                    <a:pt x="6326" y="15555"/>
                    <a:pt x="5047" y="11960"/>
                    <a:pt x="3595" y="8227"/>
                  </a:cubicBezTo>
                  <a:cubicBezTo>
                    <a:pt x="2455" y="5185"/>
                    <a:pt x="1314" y="2455"/>
                    <a:pt x="1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260353" y="3320958"/>
              <a:ext cx="2496" cy="4975"/>
            </a:xfrm>
            <a:custGeom>
              <a:avLst/>
              <a:gdLst/>
              <a:ahLst/>
              <a:cxnLst/>
              <a:rect l="l" t="t" r="r" b="b"/>
              <a:pathLst>
                <a:path w="139" h="277" extrusionOk="0">
                  <a:moveTo>
                    <a:pt x="139" y="277"/>
                  </a:moveTo>
                  <a:cubicBezTo>
                    <a:pt x="0" y="139"/>
                    <a:pt x="0" y="0"/>
                    <a:pt x="0" y="0"/>
                  </a:cubicBezTo>
                  <a:cubicBezTo>
                    <a:pt x="0" y="0"/>
                    <a:pt x="0" y="139"/>
                    <a:pt x="139" y="277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46580" y="4278208"/>
              <a:ext cx="235312" cy="2496"/>
            </a:xfrm>
            <a:custGeom>
              <a:avLst/>
              <a:gdLst/>
              <a:ahLst/>
              <a:cxnLst/>
              <a:rect l="l" t="t" r="r" b="b"/>
              <a:pathLst>
                <a:path w="13102" h="139" extrusionOk="0">
                  <a:moveTo>
                    <a:pt x="1" y="1"/>
                  </a:moveTo>
                  <a:cubicBezTo>
                    <a:pt x="1276" y="1"/>
                    <a:pt x="2700" y="38"/>
                    <a:pt x="4181" y="74"/>
                  </a:cubicBezTo>
                  <a:lnTo>
                    <a:pt x="4181" y="74"/>
                  </a:lnTo>
                  <a:cubicBezTo>
                    <a:pt x="3784" y="55"/>
                    <a:pt x="3392" y="31"/>
                    <a:pt x="3008" y="1"/>
                  </a:cubicBezTo>
                  <a:close/>
                  <a:moveTo>
                    <a:pt x="12375" y="1"/>
                  </a:moveTo>
                  <a:cubicBezTo>
                    <a:pt x="12265" y="56"/>
                    <a:pt x="12154" y="89"/>
                    <a:pt x="12050" y="109"/>
                  </a:cubicBezTo>
                  <a:lnTo>
                    <a:pt x="12050" y="109"/>
                  </a:lnTo>
                  <a:cubicBezTo>
                    <a:pt x="12363" y="68"/>
                    <a:pt x="12690" y="1"/>
                    <a:pt x="13101" y="1"/>
                  </a:cubicBezTo>
                  <a:close/>
                  <a:moveTo>
                    <a:pt x="4181" y="74"/>
                  </a:moveTo>
                  <a:cubicBezTo>
                    <a:pt x="5572" y="139"/>
                    <a:pt x="7021" y="139"/>
                    <a:pt x="8366" y="139"/>
                  </a:cubicBezTo>
                  <a:cubicBezTo>
                    <a:pt x="6971" y="139"/>
                    <a:pt x="5551" y="107"/>
                    <a:pt x="4181" y="74"/>
                  </a:cubicBezTo>
                  <a:close/>
                  <a:moveTo>
                    <a:pt x="12050" y="109"/>
                  </a:moveTo>
                  <a:cubicBezTo>
                    <a:pt x="11916" y="126"/>
                    <a:pt x="11784" y="139"/>
                    <a:pt x="11649" y="139"/>
                  </a:cubicBezTo>
                  <a:cubicBezTo>
                    <a:pt x="11753" y="139"/>
                    <a:pt x="11894" y="139"/>
                    <a:pt x="12050" y="109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788018" y="4262691"/>
              <a:ext cx="69559" cy="7471"/>
            </a:xfrm>
            <a:custGeom>
              <a:avLst/>
              <a:gdLst/>
              <a:ahLst/>
              <a:cxnLst/>
              <a:rect l="l" t="t" r="r" b="b"/>
              <a:pathLst>
                <a:path w="3873" h="416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2593" y="139"/>
                    <a:pt x="1280" y="277"/>
                    <a:pt x="1" y="415"/>
                  </a:cubicBezTo>
                  <a:cubicBezTo>
                    <a:pt x="588" y="415"/>
                    <a:pt x="1141" y="277"/>
                    <a:pt x="1591" y="277"/>
                  </a:cubicBezTo>
                  <a:cubicBezTo>
                    <a:pt x="2317" y="139"/>
                    <a:pt x="3008" y="139"/>
                    <a:pt x="387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976742" y="4239109"/>
              <a:ext cx="20510" cy="2496"/>
            </a:xfrm>
            <a:custGeom>
              <a:avLst/>
              <a:gdLst/>
              <a:ahLst/>
              <a:cxnLst/>
              <a:rect l="l" t="t" r="r" b="b"/>
              <a:pathLst>
                <a:path w="1142" h="139" extrusionOk="0">
                  <a:moveTo>
                    <a:pt x="1003" y="0"/>
                  </a:moveTo>
                  <a:cubicBezTo>
                    <a:pt x="999" y="2"/>
                    <a:pt x="995" y="4"/>
                    <a:pt x="991" y="6"/>
                  </a:cubicBezTo>
                  <a:lnTo>
                    <a:pt x="991" y="6"/>
                  </a:lnTo>
                  <a:cubicBezTo>
                    <a:pt x="1039" y="2"/>
                    <a:pt x="1089" y="0"/>
                    <a:pt x="1141" y="0"/>
                  </a:cubicBezTo>
                  <a:close/>
                  <a:moveTo>
                    <a:pt x="991" y="6"/>
                  </a:moveTo>
                  <a:cubicBezTo>
                    <a:pt x="654" y="33"/>
                    <a:pt x="393" y="138"/>
                    <a:pt x="1" y="138"/>
                  </a:cubicBezTo>
                  <a:cubicBezTo>
                    <a:pt x="443" y="138"/>
                    <a:pt x="718" y="138"/>
                    <a:pt x="991" y="6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938253" y="4247173"/>
              <a:ext cx="9950" cy="2496"/>
            </a:xfrm>
            <a:custGeom>
              <a:avLst/>
              <a:gdLst/>
              <a:ahLst/>
              <a:cxnLst/>
              <a:rect l="l" t="t" r="r" b="b"/>
              <a:pathLst>
                <a:path w="554" h="139" extrusionOk="0">
                  <a:moveTo>
                    <a:pt x="554" y="0"/>
                  </a:moveTo>
                  <a:cubicBezTo>
                    <a:pt x="415" y="139"/>
                    <a:pt x="277" y="139"/>
                    <a:pt x="1" y="139"/>
                  </a:cubicBezTo>
                  <a:lnTo>
                    <a:pt x="554" y="13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896658" y="4254627"/>
              <a:ext cx="7471" cy="2496"/>
            </a:xfrm>
            <a:custGeom>
              <a:avLst/>
              <a:gdLst/>
              <a:ahLst/>
              <a:cxnLst/>
              <a:rect l="l" t="t" r="r" b="b"/>
              <a:pathLst>
                <a:path w="416" h="139" extrusionOk="0">
                  <a:moveTo>
                    <a:pt x="277" y="0"/>
                  </a:moveTo>
                  <a:cubicBezTo>
                    <a:pt x="139" y="138"/>
                    <a:pt x="139" y="138"/>
                    <a:pt x="1" y="138"/>
                  </a:cubicBezTo>
                  <a:lnTo>
                    <a:pt x="139" y="138"/>
                  </a:lnTo>
                  <a:cubicBezTo>
                    <a:pt x="277" y="138"/>
                    <a:pt x="277" y="0"/>
                    <a:pt x="41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111460" y="421303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5018337" y="4226070"/>
              <a:ext cx="31053" cy="8082"/>
            </a:xfrm>
            <a:custGeom>
              <a:avLst/>
              <a:gdLst/>
              <a:ahLst/>
              <a:cxnLst/>
              <a:rect l="l" t="t" r="r" b="b"/>
              <a:pathLst>
                <a:path w="1729" h="450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141" y="138"/>
                    <a:pt x="553" y="311"/>
                    <a:pt x="0" y="450"/>
                  </a:cubicBezTo>
                  <a:cubicBezTo>
                    <a:pt x="553" y="311"/>
                    <a:pt x="1003" y="311"/>
                    <a:pt x="1590" y="138"/>
                  </a:cubicBezTo>
                  <a:cubicBezTo>
                    <a:pt x="1590" y="138"/>
                    <a:pt x="1729" y="138"/>
                    <a:pt x="1729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090339" y="4213031"/>
              <a:ext cx="18642" cy="3125"/>
            </a:xfrm>
            <a:custGeom>
              <a:avLst/>
              <a:gdLst/>
              <a:ahLst/>
              <a:cxnLst/>
              <a:rect l="l" t="t" r="r" b="b"/>
              <a:pathLst>
                <a:path w="1038" h="174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727" y="173"/>
                    <a:pt x="450" y="173"/>
                    <a:pt x="174" y="173"/>
                  </a:cubicBezTo>
                  <a:lnTo>
                    <a:pt x="174" y="173"/>
                  </a:lnTo>
                  <a:lnTo>
                    <a:pt x="1" y="173"/>
                  </a:lnTo>
                  <a:lnTo>
                    <a:pt x="174" y="173"/>
                  </a:lnTo>
                  <a:cubicBezTo>
                    <a:pt x="450" y="173"/>
                    <a:pt x="727" y="173"/>
                    <a:pt x="1038" y="0"/>
                  </a:cubicBezTo>
                  <a:lnTo>
                    <a:pt x="10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098421" y="4228549"/>
              <a:ext cx="10560" cy="3125"/>
            </a:xfrm>
            <a:custGeom>
              <a:avLst/>
              <a:gdLst/>
              <a:ahLst/>
              <a:cxnLst/>
              <a:rect l="l" t="t" r="r" b="b"/>
              <a:pathLst>
                <a:path w="588" h="174" extrusionOk="0">
                  <a:moveTo>
                    <a:pt x="588" y="0"/>
                  </a:moveTo>
                  <a:cubicBezTo>
                    <a:pt x="477" y="0"/>
                    <a:pt x="379" y="72"/>
                    <a:pt x="325" y="123"/>
                  </a:cubicBezTo>
                  <a:lnTo>
                    <a:pt x="325" y="123"/>
                  </a:lnTo>
                  <a:cubicBezTo>
                    <a:pt x="397" y="98"/>
                    <a:pt x="483" y="59"/>
                    <a:pt x="588" y="0"/>
                  </a:cubicBezTo>
                  <a:close/>
                  <a:moveTo>
                    <a:pt x="325" y="123"/>
                  </a:moveTo>
                  <a:cubicBezTo>
                    <a:pt x="183" y="173"/>
                    <a:pt x="92" y="173"/>
                    <a:pt x="0" y="173"/>
                  </a:cubicBezTo>
                  <a:lnTo>
                    <a:pt x="277" y="173"/>
                  </a:lnTo>
                  <a:cubicBezTo>
                    <a:pt x="277" y="173"/>
                    <a:pt x="294" y="151"/>
                    <a:pt x="325" y="12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067386" y="4236613"/>
              <a:ext cx="13039" cy="2514"/>
            </a:xfrm>
            <a:custGeom>
              <a:avLst/>
              <a:gdLst/>
              <a:ahLst/>
              <a:cxnLst/>
              <a:rect l="l" t="t" r="r" b="b"/>
              <a:pathLst>
                <a:path w="726" h="140" extrusionOk="0">
                  <a:moveTo>
                    <a:pt x="726" y="1"/>
                  </a:moveTo>
                  <a:cubicBezTo>
                    <a:pt x="588" y="1"/>
                    <a:pt x="277" y="1"/>
                    <a:pt x="0" y="139"/>
                  </a:cubicBezTo>
                  <a:cubicBezTo>
                    <a:pt x="277" y="139"/>
                    <a:pt x="588" y="1"/>
                    <a:pt x="726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4094600" y="3458155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0" y="0"/>
                  </a:moveTo>
                  <a:cubicBezTo>
                    <a:pt x="278" y="669"/>
                    <a:pt x="555" y="1376"/>
                    <a:pt x="814" y="2103"/>
                  </a:cubicBezTo>
                  <a:lnTo>
                    <a:pt x="814" y="2103"/>
                  </a:lnTo>
                  <a:cubicBezTo>
                    <a:pt x="644" y="1583"/>
                    <a:pt x="475" y="1071"/>
                    <a:pt x="312" y="553"/>
                  </a:cubicBezTo>
                  <a:cubicBezTo>
                    <a:pt x="312" y="415"/>
                    <a:pt x="139" y="139"/>
                    <a:pt x="139" y="0"/>
                  </a:cubicBezTo>
                  <a:close/>
                  <a:moveTo>
                    <a:pt x="814" y="2103"/>
                  </a:moveTo>
                  <a:cubicBezTo>
                    <a:pt x="1075" y="2902"/>
                    <a:pt x="1339" y="3718"/>
                    <a:pt x="1590" y="4597"/>
                  </a:cubicBezTo>
                  <a:cubicBezTo>
                    <a:pt x="1371" y="3758"/>
                    <a:pt x="1104" y="2918"/>
                    <a:pt x="814" y="210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4138674" y="3628865"/>
              <a:ext cx="121697" cy="320353"/>
            </a:xfrm>
            <a:custGeom>
              <a:avLst/>
              <a:gdLst/>
              <a:ahLst/>
              <a:cxnLst/>
              <a:rect l="l" t="t" r="r" b="b"/>
              <a:pathLst>
                <a:path w="6776" h="17837" extrusionOk="0">
                  <a:moveTo>
                    <a:pt x="1" y="1"/>
                  </a:moveTo>
                  <a:lnTo>
                    <a:pt x="1" y="1"/>
                  </a:lnTo>
                  <a:cubicBezTo>
                    <a:pt x="284" y="784"/>
                    <a:pt x="573" y="1568"/>
                    <a:pt x="865" y="2353"/>
                  </a:cubicBezTo>
                  <a:lnTo>
                    <a:pt x="865" y="2353"/>
                  </a:lnTo>
                  <a:lnTo>
                    <a:pt x="865" y="2282"/>
                  </a:lnTo>
                  <a:cubicBezTo>
                    <a:pt x="588" y="1591"/>
                    <a:pt x="277" y="727"/>
                    <a:pt x="1" y="1"/>
                  </a:cubicBezTo>
                  <a:close/>
                  <a:moveTo>
                    <a:pt x="865" y="2353"/>
                  </a:moveTo>
                  <a:lnTo>
                    <a:pt x="865" y="2593"/>
                  </a:lnTo>
                  <a:cubicBezTo>
                    <a:pt x="1003" y="2870"/>
                    <a:pt x="1141" y="3319"/>
                    <a:pt x="1314" y="3595"/>
                  </a:cubicBezTo>
                  <a:cubicBezTo>
                    <a:pt x="1591" y="4321"/>
                    <a:pt x="1729" y="5185"/>
                    <a:pt x="2005" y="5911"/>
                  </a:cubicBezTo>
                  <a:cubicBezTo>
                    <a:pt x="2178" y="6188"/>
                    <a:pt x="2316" y="6464"/>
                    <a:pt x="2316" y="6603"/>
                  </a:cubicBezTo>
                  <a:cubicBezTo>
                    <a:pt x="2455" y="7052"/>
                    <a:pt x="2593" y="7467"/>
                    <a:pt x="2731" y="7778"/>
                  </a:cubicBezTo>
                  <a:cubicBezTo>
                    <a:pt x="3042" y="8642"/>
                    <a:pt x="3457" y="9506"/>
                    <a:pt x="3734" y="10370"/>
                  </a:cubicBezTo>
                  <a:lnTo>
                    <a:pt x="3906" y="10647"/>
                  </a:lnTo>
                  <a:lnTo>
                    <a:pt x="4045" y="11234"/>
                  </a:lnTo>
                  <a:cubicBezTo>
                    <a:pt x="4045" y="11234"/>
                    <a:pt x="4045" y="11373"/>
                    <a:pt x="4183" y="11373"/>
                  </a:cubicBezTo>
                  <a:cubicBezTo>
                    <a:pt x="4321" y="11649"/>
                    <a:pt x="4460" y="12098"/>
                    <a:pt x="4598" y="12513"/>
                  </a:cubicBezTo>
                  <a:lnTo>
                    <a:pt x="4598" y="12375"/>
                  </a:lnTo>
                  <a:lnTo>
                    <a:pt x="5047" y="13827"/>
                  </a:lnTo>
                  <a:cubicBezTo>
                    <a:pt x="5185" y="14241"/>
                    <a:pt x="5462" y="14691"/>
                    <a:pt x="5635" y="14967"/>
                  </a:cubicBezTo>
                  <a:cubicBezTo>
                    <a:pt x="5773" y="15555"/>
                    <a:pt x="6050" y="16108"/>
                    <a:pt x="6188" y="16696"/>
                  </a:cubicBezTo>
                  <a:cubicBezTo>
                    <a:pt x="6289" y="16897"/>
                    <a:pt x="6482" y="17191"/>
                    <a:pt x="6632" y="17443"/>
                  </a:cubicBezTo>
                  <a:lnTo>
                    <a:pt x="6632" y="17443"/>
                  </a:lnTo>
                  <a:cubicBezTo>
                    <a:pt x="5954" y="15586"/>
                    <a:pt x="5267" y="13833"/>
                    <a:pt x="4460" y="11960"/>
                  </a:cubicBezTo>
                  <a:cubicBezTo>
                    <a:pt x="3319" y="8817"/>
                    <a:pt x="2067" y="5585"/>
                    <a:pt x="865" y="2353"/>
                  </a:cubicBezTo>
                  <a:close/>
                  <a:moveTo>
                    <a:pt x="6632" y="17443"/>
                  </a:moveTo>
                  <a:lnTo>
                    <a:pt x="6632" y="17443"/>
                  </a:lnTo>
                  <a:cubicBezTo>
                    <a:pt x="6680" y="17573"/>
                    <a:pt x="6728" y="17704"/>
                    <a:pt x="6775" y="17836"/>
                  </a:cubicBezTo>
                  <a:lnTo>
                    <a:pt x="6775" y="17698"/>
                  </a:lnTo>
                  <a:cubicBezTo>
                    <a:pt x="6738" y="17623"/>
                    <a:pt x="6688" y="17536"/>
                    <a:pt x="6632" y="1744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4208826" y="333647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4198266" y="3437052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1" y="173"/>
                  </a:moveTo>
                  <a:lnTo>
                    <a:pt x="1" y="173"/>
                  </a:lnTo>
                  <a:lnTo>
                    <a:pt x="1" y="0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4195787" y="341903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4273392" y="3396067"/>
              <a:ext cx="4975" cy="15535"/>
            </a:xfrm>
            <a:custGeom>
              <a:avLst/>
              <a:gdLst/>
              <a:ahLst/>
              <a:cxnLst/>
              <a:rect l="l" t="t" r="r" b="b"/>
              <a:pathLst>
                <a:path w="277" h="865" extrusionOk="0">
                  <a:moveTo>
                    <a:pt x="0" y="1"/>
                  </a:moveTo>
                  <a:cubicBezTo>
                    <a:pt x="139" y="277"/>
                    <a:pt x="139" y="554"/>
                    <a:pt x="277" y="865"/>
                  </a:cubicBezTo>
                  <a:cubicBezTo>
                    <a:pt x="139" y="554"/>
                    <a:pt x="139" y="27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4252289" y="3401042"/>
              <a:ext cx="18" cy="39117"/>
            </a:xfrm>
            <a:custGeom>
              <a:avLst/>
              <a:gdLst/>
              <a:ahLst/>
              <a:cxnLst/>
              <a:rect l="l" t="t" r="r" b="b"/>
              <a:pathLst>
                <a:path w="1" h="2178" extrusionOk="0">
                  <a:moveTo>
                    <a:pt x="0" y="217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4280846" y="3419038"/>
              <a:ext cx="8082" cy="21121"/>
            </a:xfrm>
            <a:custGeom>
              <a:avLst/>
              <a:gdLst/>
              <a:ahLst/>
              <a:cxnLst/>
              <a:rect l="l" t="t" r="r" b="b"/>
              <a:pathLst>
                <a:path w="450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304"/>
                    <a:pt x="202" y="529"/>
                    <a:pt x="306" y="781"/>
                  </a:cubicBezTo>
                  <a:lnTo>
                    <a:pt x="306" y="781"/>
                  </a:lnTo>
                  <a:cubicBezTo>
                    <a:pt x="276" y="532"/>
                    <a:pt x="124" y="280"/>
                    <a:pt x="0" y="1"/>
                  </a:cubicBezTo>
                  <a:close/>
                  <a:moveTo>
                    <a:pt x="306" y="781"/>
                  </a:moveTo>
                  <a:cubicBezTo>
                    <a:pt x="309" y="809"/>
                    <a:pt x="311" y="837"/>
                    <a:pt x="311" y="865"/>
                  </a:cubicBezTo>
                  <a:cubicBezTo>
                    <a:pt x="311" y="949"/>
                    <a:pt x="363" y="982"/>
                    <a:pt x="403" y="1034"/>
                  </a:cubicBezTo>
                  <a:lnTo>
                    <a:pt x="403" y="1034"/>
                  </a:lnTo>
                  <a:cubicBezTo>
                    <a:pt x="372" y="945"/>
                    <a:pt x="339" y="861"/>
                    <a:pt x="306" y="781"/>
                  </a:cubicBezTo>
                  <a:close/>
                  <a:moveTo>
                    <a:pt x="403" y="1034"/>
                  </a:moveTo>
                  <a:cubicBezTo>
                    <a:pt x="419" y="1080"/>
                    <a:pt x="434" y="1127"/>
                    <a:pt x="449" y="1176"/>
                  </a:cubicBezTo>
                  <a:cubicBezTo>
                    <a:pt x="449" y="1109"/>
                    <a:pt x="428" y="1068"/>
                    <a:pt x="403" y="10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4208826" y="3284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4193309" y="3380550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4234275" y="3305441"/>
              <a:ext cx="2496" cy="98098"/>
            </a:xfrm>
            <a:custGeom>
              <a:avLst/>
              <a:gdLst/>
              <a:ahLst/>
              <a:cxnLst/>
              <a:rect l="l" t="t" r="r" b="b"/>
              <a:pathLst>
                <a:path w="139" h="5462" extrusionOk="0">
                  <a:moveTo>
                    <a:pt x="1" y="5462"/>
                  </a:moveTo>
                  <a:cubicBezTo>
                    <a:pt x="1" y="3457"/>
                    <a:pt x="139" y="1729"/>
                    <a:pt x="139" y="0"/>
                  </a:cubicBezTo>
                  <a:cubicBezTo>
                    <a:pt x="139" y="1729"/>
                    <a:pt x="1" y="3457"/>
                    <a:pt x="1" y="5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4195787" y="33985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4097079" y="3454814"/>
              <a:ext cx="106180" cy="5837"/>
            </a:xfrm>
            <a:custGeom>
              <a:avLst/>
              <a:gdLst/>
              <a:ahLst/>
              <a:cxnLst/>
              <a:rect l="l" t="t" r="r" b="b"/>
              <a:pathLst>
                <a:path w="5912" h="325" extrusionOk="0">
                  <a:moveTo>
                    <a:pt x="2815" y="0"/>
                  </a:moveTo>
                  <a:cubicBezTo>
                    <a:pt x="1894" y="0"/>
                    <a:pt x="967" y="39"/>
                    <a:pt x="1" y="186"/>
                  </a:cubicBezTo>
                  <a:cubicBezTo>
                    <a:pt x="727" y="325"/>
                    <a:pt x="1591" y="325"/>
                    <a:pt x="2317" y="325"/>
                  </a:cubicBezTo>
                  <a:cubicBezTo>
                    <a:pt x="3181" y="325"/>
                    <a:pt x="4045" y="325"/>
                    <a:pt x="5047" y="186"/>
                  </a:cubicBezTo>
                  <a:cubicBezTo>
                    <a:pt x="5358" y="48"/>
                    <a:pt x="5635" y="48"/>
                    <a:pt x="5773" y="48"/>
                  </a:cubicBezTo>
                  <a:lnTo>
                    <a:pt x="5911" y="48"/>
                  </a:lnTo>
                  <a:cubicBezTo>
                    <a:pt x="4856" y="48"/>
                    <a:pt x="3839" y="0"/>
                    <a:pt x="2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4208826" y="3289923"/>
              <a:ext cx="2496" cy="20492"/>
            </a:xfrm>
            <a:custGeom>
              <a:avLst/>
              <a:gdLst/>
              <a:ahLst/>
              <a:cxnLst/>
              <a:rect l="l" t="t" r="r" b="b"/>
              <a:pathLst>
                <a:path w="139" h="1141" extrusionOk="0">
                  <a:moveTo>
                    <a:pt x="0" y="1141"/>
                  </a:moveTo>
                  <a:cubicBezTo>
                    <a:pt x="0" y="726"/>
                    <a:pt x="0" y="277"/>
                    <a:pt x="139" y="0"/>
                  </a:cubicBezTo>
                  <a:cubicBezTo>
                    <a:pt x="0" y="277"/>
                    <a:pt x="0" y="726"/>
                    <a:pt x="0" y="1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4267807" y="3388003"/>
              <a:ext cx="3107" cy="13057"/>
            </a:xfrm>
            <a:custGeom>
              <a:avLst/>
              <a:gdLst/>
              <a:ahLst/>
              <a:cxnLst/>
              <a:rect l="l" t="t" r="r" b="b"/>
              <a:pathLst>
                <a:path w="173" h="727" extrusionOk="0">
                  <a:moveTo>
                    <a:pt x="173" y="0"/>
                  </a:moveTo>
                  <a:lnTo>
                    <a:pt x="0" y="7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4193309" y="3258871"/>
              <a:ext cx="18014" cy="20510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1003" y="1"/>
                  </a:moveTo>
                  <a:cubicBezTo>
                    <a:pt x="692" y="1"/>
                    <a:pt x="553" y="139"/>
                    <a:pt x="415" y="277"/>
                  </a:cubicBezTo>
                  <a:cubicBezTo>
                    <a:pt x="277" y="588"/>
                    <a:pt x="139" y="865"/>
                    <a:pt x="0" y="1142"/>
                  </a:cubicBezTo>
                  <a:cubicBezTo>
                    <a:pt x="277" y="727"/>
                    <a:pt x="553" y="416"/>
                    <a:pt x="1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4193309" y="3331519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4205719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4125635" y="339606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4133717" y="3419038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1"/>
                  </a:moveTo>
                  <a:lnTo>
                    <a:pt x="0" y="3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4193309" y="334703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4193309" y="3362554"/>
              <a:ext cx="18" cy="4975"/>
            </a:xfrm>
            <a:custGeom>
              <a:avLst/>
              <a:gdLst/>
              <a:ahLst/>
              <a:cxnLst/>
              <a:rect l="l" t="t" r="r" b="b"/>
              <a:pathLst>
                <a:path w="1" h="277" extrusionOk="0">
                  <a:moveTo>
                    <a:pt x="0" y="277"/>
                  </a:moveTo>
                  <a:lnTo>
                    <a:pt x="0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4128114" y="3440141"/>
              <a:ext cx="8100" cy="18"/>
            </a:xfrm>
            <a:custGeom>
              <a:avLst/>
              <a:gdLst/>
              <a:ahLst/>
              <a:cxnLst/>
              <a:rect l="l" t="t" r="r" b="b"/>
              <a:pathLst>
                <a:path w="451" h="1" extrusionOk="0">
                  <a:moveTo>
                    <a:pt x="1" y="1"/>
                  </a:moveTo>
                  <a:lnTo>
                    <a:pt x="45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4213783" y="3256392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4267807" y="3403520"/>
              <a:ext cx="18" cy="36638"/>
            </a:xfrm>
            <a:custGeom>
              <a:avLst/>
              <a:gdLst/>
              <a:ahLst/>
              <a:cxnLst/>
              <a:rect l="l" t="t" r="r" b="b"/>
              <a:pathLst>
                <a:path w="1" h="2040" extrusionOk="0">
                  <a:moveTo>
                    <a:pt x="0" y="2040"/>
                  </a:moveTo>
                  <a:lnTo>
                    <a:pt x="0" y="2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4193309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4128114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3983482" y="3209840"/>
              <a:ext cx="1308637" cy="1298077"/>
            </a:xfrm>
            <a:custGeom>
              <a:avLst/>
              <a:gdLst/>
              <a:ahLst/>
              <a:cxnLst/>
              <a:rect l="l" t="t" r="r" b="b"/>
              <a:pathLst>
                <a:path w="72864" h="72276" extrusionOk="0">
                  <a:moveTo>
                    <a:pt x="8365" y="9644"/>
                  </a:moveTo>
                  <a:lnTo>
                    <a:pt x="8365" y="10646"/>
                  </a:lnTo>
                  <a:lnTo>
                    <a:pt x="8365" y="11510"/>
                  </a:lnTo>
                  <a:lnTo>
                    <a:pt x="8365" y="11649"/>
                  </a:lnTo>
                  <a:lnTo>
                    <a:pt x="8365" y="11960"/>
                  </a:lnTo>
                  <a:lnTo>
                    <a:pt x="8365" y="12098"/>
                  </a:lnTo>
                  <a:cubicBezTo>
                    <a:pt x="8365" y="12236"/>
                    <a:pt x="8503" y="12513"/>
                    <a:pt x="8503" y="12824"/>
                  </a:cubicBezTo>
                  <a:lnTo>
                    <a:pt x="8054" y="12824"/>
                  </a:lnTo>
                  <a:lnTo>
                    <a:pt x="8054" y="10646"/>
                  </a:lnTo>
                  <a:lnTo>
                    <a:pt x="8054" y="10370"/>
                  </a:lnTo>
                  <a:lnTo>
                    <a:pt x="7916" y="10370"/>
                  </a:lnTo>
                  <a:lnTo>
                    <a:pt x="7916" y="10232"/>
                  </a:lnTo>
                  <a:lnTo>
                    <a:pt x="8054" y="10059"/>
                  </a:lnTo>
                  <a:lnTo>
                    <a:pt x="8227" y="9782"/>
                  </a:lnTo>
                  <a:lnTo>
                    <a:pt x="8365" y="9644"/>
                  </a:lnTo>
                  <a:close/>
                  <a:moveTo>
                    <a:pt x="10232" y="6913"/>
                  </a:moveTo>
                  <a:lnTo>
                    <a:pt x="10232" y="6913"/>
                  </a:lnTo>
                  <a:cubicBezTo>
                    <a:pt x="10093" y="8330"/>
                    <a:pt x="10232" y="9920"/>
                    <a:pt x="10232" y="11372"/>
                  </a:cubicBezTo>
                  <a:cubicBezTo>
                    <a:pt x="10370" y="11787"/>
                    <a:pt x="10370" y="12236"/>
                    <a:pt x="10370" y="12651"/>
                  </a:cubicBezTo>
                  <a:lnTo>
                    <a:pt x="10370" y="12824"/>
                  </a:lnTo>
                  <a:lnTo>
                    <a:pt x="9367" y="12824"/>
                  </a:lnTo>
                  <a:cubicBezTo>
                    <a:pt x="9229" y="12098"/>
                    <a:pt x="9229" y="11372"/>
                    <a:pt x="9229" y="10646"/>
                  </a:cubicBezTo>
                  <a:lnTo>
                    <a:pt x="9229" y="8642"/>
                  </a:lnTo>
                  <a:cubicBezTo>
                    <a:pt x="9367" y="8503"/>
                    <a:pt x="9367" y="8330"/>
                    <a:pt x="9367" y="8192"/>
                  </a:cubicBezTo>
                  <a:cubicBezTo>
                    <a:pt x="9506" y="7916"/>
                    <a:pt x="9644" y="7639"/>
                    <a:pt x="9955" y="7328"/>
                  </a:cubicBezTo>
                  <a:cubicBezTo>
                    <a:pt x="9955" y="7190"/>
                    <a:pt x="10093" y="7190"/>
                    <a:pt x="10093" y="7052"/>
                  </a:cubicBezTo>
                  <a:lnTo>
                    <a:pt x="10232" y="6913"/>
                  </a:lnTo>
                  <a:close/>
                  <a:moveTo>
                    <a:pt x="11683" y="5047"/>
                  </a:moveTo>
                  <a:lnTo>
                    <a:pt x="11683" y="5911"/>
                  </a:lnTo>
                  <a:lnTo>
                    <a:pt x="11683" y="6326"/>
                  </a:lnTo>
                  <a:lnTo>
                    <a:pt x="11683" y="6775"/>
                  </a:lnTo>
                  <a:lnTo>
                    <a:pt x="11683" y="6913"/>
                  </a:lnTo>
                  <a:lnTo>
                    <a:pt x="11683" y="7052"/>
                  </a:lnTo>
                  <a:lnTo>
                    <a:pt x="11683" y="7639"/>
                  </a:lnTo>
                  <a:lnTo>
                    <a:pt x="11683" y="7777"/>
                  </a:lnTo>
                  <a:lnTo>
                    <a:pt x="11683" y="7916"/>
                  </a:lnTo>
                  <a:lnTo>
                    <a:pt x="11683" y="8503"/>
                  </a:lnTo>
                  <a:lnTo>
                    <a:pt x="11683" y="8780"/>
                  </a:lnTo>
                  <a:lnTo>
                    <a:pt x="11683" y="9506"/>
                  </a:lnTo>
                  <a:lnTo>
                    <a:pt x="11683" y="9644"/>
                  </a:lnTo>
                  <a:cubicBezTo>
                    <a:pt x="11683" y="9920"/>
                    <a:pt x="11683" y="10232"/>
                    <a:pt x="11822" y="10508"/>
                  </a:cubicBezTo>
                  <a:lnTo>
                    <a:pt x="11822" y="10646"/>
                  </a:lnTo>
                  <a:lnTo>
                    <a:pt x="11822" y="11649"/>
                  </a:lnTo>
                  <a:lnTo>
                    <a:pt x="11822" y="11787"/>
                  </a:lnTo>
                  <a:cubicBezTo>
                    <a:pt x="11822" y="12098"/>
                    <a:pt x="11822" y="12375"/>
                    <a:pt x="11960" y="12651"/>
                  </a:cubicBezTo>
                  <a:lnTo>
                    <a:pt x="11960" y="12824"/>
                  </a:lnTo>
                  <a:lnTo>
                    <a:pt x="11234" y="12824"/>
                  </a:lnTo>
                  <a:cubicBezTo>
                    <a:pt x="11234" y="12375"/>
                    <a:pt x="11234" y="11960"/>
                    <a:pt x="11096" y="11510"/>
                  </a:cubicBezTo>
                  <a:lnTo>
                    <a:pt x="11096" y="11372"/>
                  </a:lnTo>
                  <a:lnTo>
                    <a:pt x="11096" y="8642"/>
                  </a:lnTo>
                  <a:lnTo>
                    <a:pt x="11096" y="6187"/>
                  </a:lnTo>
                  <a:cubicBezTo>
                    <a:pt x="11234" y="6187"/>
                    <a:pt x="11096" y="6049"/>
                    <a:pt x="10957" y="5911"/>
                  </a:cubicBezTo>
                  <a:cubicBezTo>
                    <a:pt x="11234" y="5600"/>
                    <a:pt x="11511" y="5323"/>
                    <a:pt x="11683" y="5047"/>
                  </a:cubicBezTo>
                  <a:close/>
                  <a:moveTo>
                    <a:pt x="13550" y="3146"/>
                  </a:moveTo>
                  <a:lnTo>
                    <a:pt x="13550" y="3318"/>
                  </a:lnTo>
                  <a:cubicBezTo>
                    <a:pt x="13101" y="6464"/>
                    <a:pt x="13101" y="9782"/>
                    <a:pt x="13101" y="12824"/>
                  </a:cubicBezTo>
                  <a:lnTo>
                    <a:pt x="12824" y="12824"/>
                  </a:lnTo>
                  <a:cubicBezTo>
                    <a:pt x="12547" y="10646"/>
                    <a:pt x="12547" y="8918"/>
                    <a:pt x="12547" y="7190"/>
                  </a:cubicBezTo>
                  <a:lnTo>
                    <a:pt x="12547" y="7052"/>
                  </a:lnTo>
                  <a:lnTo>
                    <a:pt x="12547" y="5600"/>
                  </a:lnTo>
                  <a:cubicBezTo>
                    <a:pt x="12547" y="5185"/>
                    <a:pt x="12547" y="4736"/>
                    <a:pt x="12686" y="4459"/>
                  </a:cubicBezTo>
                  <a:cubicBezTo>
                    <a:pt x="12686" y="4321"/>
                    <a:pt x="12686" y="4321"/>
                    <a:pt x="12547" y="4321"/>
                  </a:cubicBezTo>
                  <a:lnTo>
                    <a:pt x="12547" y="4183"/>
                  </a:lnTo>
                  <a:cubicBezTo>
                    <a:pt x="12686" y="4010"/>
                    <a:pt x="12686" y="3872"/>
                    <a:pt x="12824" y="3872"/>
                  </a:cubicBezTo>
                  <a:cubicBezTo>
                    <a:pt x="12962" y="3733"/>
                    <a:pt x="13101" y="3595"/>
                    <a:pt x="13101" y="3457"/>
                  </a:cubicBezTo>
                  <a:cubicBezTo>
                    <a:pt x="13239" y="3457"/>
                    <a:pt x="13412" y="3318"/>
                    <a:pt x="13550" y="3146"/>
                  </a:cubicBezTo>
                  <a:close/>
                  <a:moveTo>
                    <a:pt x="14276" y="5323"/>
                  </a:moveTo>
                  <a:cubicBezTo>
                    <a:pt x="14552" y="6187"/>
                    <a:pt x="14829" y="6913"/>
                    <a:pt x="15140" y="7639"/>
                  </a:cubicBezTo>
                  <a:lnTo>
                    <a:pt x="15140" y="7777"/>
                  </a:lnTo>
                  <a:lnTo>
                    <a:pt x="15140" y="7916"/>
                  </a:lnTo>
                  <a:cubicBezTo>
                    <a:pt x="15140" y="8780"/>
                    <a:pt x="15140" y="9644"/>
                    <a:pt x="14967" y="10508"/>
                  </a:cubicBezTo>
                  <a:lnTo>
                    <a:pt x="14967" y="10646"/>
                  </a:lnTo>
                  <a:lnTo>
                    <a:pt x="14967" y="12824"/>
                  </a:lnTo>
                  <a:lnTo>
                    <a:pt x="13965" y="12824"/>
                  </a:lnTo>
                  <a:lnTo>
                    <a:pt x="13965" y="11787"/>
                  </a:lnTo>
                  <a:lnTo>
                    <a:pt x="13965" y="10785"/>
                  </a:lnTo>
                  <a:cubicBezTo>
                    <a:pt x="13965" y="8780"/>
                    <a:pt x="14103" y="7052"/>
                    <a:pt x="14103" y="5323"/>
                  </a:cubicBezTo>
                  <a:close/>
                  <a:moveTo>
                    <a:pt x="16004" y="9920"/>
                  </a:moveTo>
                  <a:cubicBezTo>
                    <a:pt x="16004" y="10059"/>
                    <a:pt x="16004" y="10232"/>
                    <a:pt x="16142" y="10370"/>
                  </a:cubicBezTo>
                  <a:cubicBezTo>
                    <a:pt x="16281" y="10646"/>
                    <a:pt x="16281" y="10923"/>
                    <a:pt x="16419" y="11234"/>
                  </a:cubicBezTo>
                  <a:cubicBezTo>
                    <a:pt x="16419" y="11372"/>
                    <a:pt x="16557" y="11510"/>
                    <a:pt x="16557" y="11649"/>
                  </a:cubicBezTo>
                  <a:cubicBezTo>
                    <a:pt x="16695" y="11960"/>
                    <a:pt x="16868" y="12236"/>
                    <a:pt x="16868" y="12513"/>
                  </a:cubicBezTo>
                  <a:cubicBezTo>
                    <a:pt x="16868" y="12651"/>
                    <a:pt x="17006" y="12651"/>
                    <a:pt x="17006" y="12824"/>
                  </a:cubicBezTo>
                  <a:lnTo>
                    <a:pt x="15831" y="12824"/>
                  </a:lnTo>
                  <a:lnTo>
                    <a:pt x="15831" y="10785"/>
                  </a:lnTo>
                  <a:lnTo>
                    <a:pt x="15831" y="10646"/>
                  </a:lnTo>
                  <a:lnTo>
                    <a:pt x="16004" y="9920"/>
                  </a:lnTo>
                  <a:close/>
                  <a:moveTo>
                    <a:pt x="7190" y="11510"/>
                  </a:moveTo>
                  <a:lnTo>
                    <a:pt x="7190" y="12513"/>
                  </a:lnTo>
                  <a:lnTo>
                    <a:pt x="7190" y="12824"/>
                  </a:lnTo>
                  <a:lnTo>
                    <a:pt x="6499" y="12824"/>
                  </a:lnTo>
                  <a:lnTo>
                    <a:pt x="6326" y="12962"/>
                  </a:lnTo>
                  <a:lnTo>
                    <a:pt x="6326" y="12824"/>
                  </a:lnTo>
                  <a:lnTo>
                    <a:pt x="6637" y="12375"/>
                  </a:lnTo>
                  <a:lnTo>
                    <a:pt x="6775" y="12236"/>
                  </a:lnTo>
                  <a:cubicBezTo>
                    <a:pt x="6913" y="11960"/>
                    <a:pt x="7052" y="11787"/>
                    <a:pt x="7190" y="11510"/>
                  </a:cubicBezTo>
                  <a:close/>
                  <a:moveTo>
                    <a:pt x="64222" y="56445"/>
                  </a:moveTo>
                  <a:cubicBezTo>
                    <a:pt x="64084" y="56894"/>
                    <a:pt x="63808" y="57171"/>
                    <a:pt x="63531" y="57447"/>
                  </a:cubicBezTo>
                  <a:lnTo>
                    <a:pt x="63531" y="57309"/>
                  </a:lnTo>
                  <a:lnTo>
                    <a:pt x="63531" y="56583"/>
                  </a:lnTo>
                  <a:lnTo>
                    <a:pt x="63946" y="56583"/>
                  </a:lnTo>
                  <a:cubicBezTo>
                    <a:pt x="64084" y="56583"/>
                    <a:pt x="64222" y="56445"/>
                    <a:pt x="64222" y="56445"/>
                  </a:cubicBezTo>
                  <a:close/>
                  <a:moveTo>
                    <a:pt x="62667" y="56721"/>
                  </a:moveTo>
                  <a:lnTo>
                    <a:pt x="62667" y="57897"/>
                  </a:lnTo>
                  <a:cubicBezTo>
                    <a:pt x="62667" y="58035"/>
                    <a:pt x="62667" y="58173"/>
                    <a:pt x="62805" y="58311"/>
                  </a:cubicBezTo>
                  <a:cubicBezTo>
                    <a:pt x="62494" y="58623"/>
                    <a:pt x="62218" y="58899"/>
                    <a:pt x="62079" y="59176"/>
                  </a:cubicBezTo>
                  <a:lnTo>
                    <a:pt x="62079" y="59037"/>
                  </a:lnTo>
                  <a:cubicBezTo>
                    <a:pt x="61941" y="58311"/>
                    <a:pt x="61941" y="57586"/>
                    <a:pt x="62079" y="56894"/>
                  </a:cubicBezTo>
                  <a:lnTo>
                    <a:pt x="62356" y="56894"/>
                  </a:lnTo>
                  <a:cubicBezTo>
                    <a:pt x="62356" y="56894"/>
                    <a:pt x="62494" y="56721"/>
                    <a:pt x="62667" y="56721"/>
                  </a:cubicBezTo>
                  <a:close/>
                  <a:moveTo>
                    <a:pt x="39750" y="864"/>
                  </a:moveTo>
                  <a:cubicBezTo>
                    <a:pt x="42343" y="864"/>
                    <a:pt x="44797" y="1003"/>
                    <a:pt x="47389" y="1279"/>
                  </a:cubicBezTo>
                  <a:cubicBezTo>
                    <a:pt x="49394" y="1417"/>
                    <a:pt x="51122" y="1729"/>
                    <a:pt x="52712" y="2005"/>
                  </a:cubicBezTo>
                  <a:cubicBezTo>
                    <a:pt x="53300" y="2143"/>
                    <a:pt x="53853" y="2282"/>
                    <a:pt x="54302" y="2454"/>
                  </a:cubicBezTo>
                  <a:cubicBezTo>
                    <a:pt x="55305" y="5323"/>
                    <a:pt x="56307" y="8192"/>
                    <a:pt x="57482" y="11096"/>
                  </a:cubicBezTo>
                  <a:cubicBezTo>
                    <a:pt x="58035" y="12513"/>
                    <a:pt x="58623" y="14103"/>
                    <a:pt x="59210" y="15416"/>
                  </a:cubicBezTo>
                  <a:lnTo>
                    <a:pt x="59210" y="15555"/>
                  </a:lnTo>
                  <a:lnTo>
                    <a:pt x="59210" y="15693"/>
                  </a:lnTo>
                  <a:lnTo>
                    <a:pt x="59349" y="15831"/>
                  </a:lnTo>
                  <a:cubicBezTo>
                    <a:pt x="59763" y="16833"/>
                    <a:pt x="60075" y="18009"/>
                    <a:pt x="60489" y="19011"/>
                  </a:cubicBezTo>
                  <a:cubicBezTo>
                    <a:pt x="60628" y="19288"/>
                    <a:pt x="60766" y="19737"/>
                    <a:pt x="60939" y="20013"/>
                  </a:cubicBezTo>
                  <a:cubicBezTo>
                    <a:pt x="61353" y="21016"/>
                    <a:pt x="61803" y="22156"/>
                    <a:pt x="62218" y="23193"/>
                  </a:cubicBezTo>
                  <a:cubicBezTo>
                    <a:pt x="62805" y="25060"/>
                    <a:pt x="63531" y="26788"/>
                    <a:pt x="63946" y="28378"/>
                  </a:cubicBezTo>
                  <a:cubicBezTo>
                    <a:pt x="64222" y="29069"/>
                    <a:pt x="64395" y="29657"/>
                    <a:pt x="64533" y="30245"/>
                  </a:cubicBezTo>
                  <a:lnTo>
                    <a:pt x="64948" y="31109"/>
                  </a:lnTo>
                  <a:cubicBezTo>
                    <a:pt x="65259" y="32111"/>
                    <a:pt x="65536" y="32975"/>
                    <a:pt x="65812" y="33978"/>
                  </a:cubicBezTo>
                  <a:lnTo>
                    <a:pt x="66815" y="37296"/>
                  </a:lnTo>
                  <a:lnTo>
                    <a:pt x="67126" y="38160"/>
                  </a:lnTo>
                  <a:lnTo>
                    <a:pt x="67541" y="39439"/>
                  </a:lnTo>
                  <a:lnTo>
                    <a:pt x="67990" y="40614"/>
                  </a:lnTo>
                  <a:cubicBezTo>
                    <a:pt x="68405" y="42031"/>
                    <a:pt x="68854" y="43483"/>
                    <a:pt x="69407" y="45073"/>
                  </a:cubicBezTo>
                  <a:cubicBezTo>
                    <a:pt x="70444" y="47942"/>
                    <a:pt x="71308" y="50673"/>
                    <a:pt x="72000" y="53127"/>
                  </a:cubicBezTo>
                  <a:lnTo>
                    <a:pt x="72000" y="53265"/>
                  </a:lnTo>
                  <a:lnTo>
                    <a:pt x="72000" y="53576"/>
                  </a:lnTo>
                  <a:lnTo>
                    <a:pt x="71861" y="53714"/>
                  </a:lnTo>
                  <a:cubicBezTo>
                    <a:pt x="71723" y="53714"/>
                    <a:pt x="71723" y="53853"/>
                    <a:pt x="71585" y="53853"/>
                  </a:cubicBezTo>
                  <a:cubicBezTo>
                    <a:pt x="71446" y="53853"/>
                    <a:pt x="71308" y="53991"/>
                    <a:pt x="71135" y="53991"/>
                  </a:cubicBezTo>
                  <a:cubicBezTo>
                    <a:pt x="70721" y="54302"/>
                    <a:pt x="70133" y="54440"/>
                    <a:pt x="69718" y="54578"/>
                  </a:cubicBezTo>
                  <a:cubicBezTo>
                    <a:pt x="69269" y="54717"/>
                    <a:pt x="68992" y="54717"/>
                    <a:pt x="68543" y="54855"/>
                  </a:cubicBezTo>
                  <a:cubicBezTo>
                    <a:pt x="68128" y="54855"/>
                    <a:pt x="67679" y="54993"/>
                    <a:pt x="67264" y="55166"/>
                  </a:cubicBezTo>
                  <a:cubicBezTo>
                    <a:pt x="66538" y="55304"/>
                    <a:pt x="65951" y="55304"/>
                    <a:pt x="65398" y="55443"/>
                  </a:cubicBezTo>
                  <a:cubicBezTo>
                    <a:pt x="64948" y="55581"/>
                    <a:pt x="64395" y="55581"/>
                    <a:pt x="63946" y="55719"/>
                  </a:cubicBezTo>
                  <a:lnTo>
                    <a:pt x="63808" y="55719"/>
                  </a:lnTo>
                  <a:lnTo>
                    <a:pt x="63220" y="55857"/>
                  </a:lnTo>
                  <a:lnTo>
                    <a:pt x="63082" y="55719"/>
                  </a:lnTo>
                  <a:lnTo>
                    <a:pt x="62943" y="55719"/>
                  </a:lnTo>
                  <a:lnTo>
                    <a:pt x="62943" y="55857"/>
                  </a:lnTo>
                  <a:lnTo>
                    <a:pt x="62667" y="55857"/>
                  </a:lnTo>
                  <a:cubicBezTo>
                    <a:pt x="62356" y="56030"/>
                    <a:pt x="62079" y="56030"/>
                    <a:pt x="61803" y="56030"/>
                  </a:cubicBezTo>
                  <a:lnTo>
                    <a:pt x="61630" y="56030"/>
                  </a:lnTo>
                  <a:cubicBezTo>
                    <a:pt x="61630" y="56168"/>
                    <a:pt x="61492" y="56168"/>
                    <a:pt x="61492" y="56168"/>
                  </a:cubicBezTo>
                  <a:lnTo>
                    <a:pt x="61353" y="56168"/>
                  </a:lnTo>
                  <a:cubicBezTo>
                    <a:pt x="60939" y="56307"/>
                    <a:pt x="60489" y="56307"/>
                    <a:pt x="60075" y="56445"/>
                  </a:cubicBezTo>
                  <a:cubicBezTo>
                    <a:pt x="60075" y="56445"/>
                    <a:pt x="59902" y="56445"/>
                    <a:pt x="59902" y="56583"/>
                  </a:cubicBezTo>
                  <a:lnTo>
                    <a:pt x="59349" y="56583"/>
                  </a:lnTo>
                  <a:cubicBezTo>
                    <a:pt x="58761" y="56721"/>
                    <a:pt x="58173" y="56894"/>
                    <a:pt x="57620" y="57033"/>
                  </a:cubicBezTo>
                  <a:cubicBezTo>
                    <a:pt x="57482" y="57033"/>
                    <a:pt x="57482" y="57171"/>
                    <a:pt x="57309" y="57171"/>
                  </a:cubicBezTo>
                  <a:cubicBezTo>
                    <a:pt x="57033" y="57171"/>
                    <a:pt x="56756" y="57309"/>
                    <a:pt x="56445" y="57309"/>
                  </a:cubicBezTo>
                  <a:cubicBezTo>
                    <a:pt x="56030" y="57309"/>
                    <a:pt x="55754" y="57447"/>
                    <a:pt x="55305" y="57447"/>
                  </a:cubicBezTo>
                  <a:cubicBezTo>
                    <a:pt x="55166" y="57586"/>
                    <a:pt x="55028" y="57586"/>
                    <a:pt x="54890" y="57586"/>
                  </a:cubicBezTo>
                  <a:cubicBezTo>
                    <a:pt x="54440" y="57758"/>
                    <a:pt x="54164" y="57758"/>
                    <a:pt x="53715" y="57758"/>
                  </a:cubicBezTo>
                  <a:cubicBezTo>
                    <a:pt x="53576" y="57897"/>
                    <a:pt x="53438" y="57897"/>
                    <a:pt x="53162" y="57897"/>
                  </a:cubicBezTo>
                  <a:cubicBezTo>
                    <a:pt x="52850" y="58035"/>
                    <a:pt x="52574" y="58035"/>
                    <a:pt x="52297" y="58035"/>
                  </a:cubicBezTo>
                  <a:cubicBezTo>
                    <a:pt x="51848" y="58173"/>
                    <a:pt x="51572" y="58173"/>
                    <a:pt x="51260" y="58173"/>
                  </a:cubicBezTo>
                  <a:cubicBezTo>
                    <a:pt x="51122" y="58173"/>
                    <a:pt x="51122" y="58311"/>
                    <a:pt x="50984" y="58311"/>
                  </a:cubicBezTo>
                  <a:lnTo>
                    <a:pt x="50707" y="58311"/>
                  </a:lnTo>
                  <a:cubicBezTo>
                    <a:pt x="49982" y="58450"/>
                    <a:pt x="49394" y="58450"/>
                    <a:pt x="48668" y="58623"/>
                  </a:cubicBezTo>
                  <a:cubicBezTo>
                    <a:pt x="47389" y="58761"/>
                    <a:pt x="46076" y="58899"/>
                    <a:pt x="44797" y="59037"/>
                  </a:cubicBezTo>
                  <a:cubicBezTo>
                    <a:pt x="42792" y="59314"/>
                    <a:pt x="40753" y="59487"/>
                    <a:pt x="38886" y="59487"/>
                  </a:cubicBezTo>
                  <a:cubicBezTo>
                    <a:pt x="38298" y="59487"/>
                    <a:pt x="37884" y="59625"/>
                    <a:pt x="37434" y="59625"/>
                  </a:cubicBezTo>
                  <a:lnTo>
                    <a:pt x="34151" y="59625"/>
                  </a:lnTo>
                  <a:cubicBezTo>
                    <a:pt x="31247" y="59625"/>
                    <a:pt x="28240" y="59487"/>
                    <a:pt x="25786" y="59487"/>
                  </a:cubicBezTo>
                  <a:lnTo>
                    <a:pt x="25509" y="59314"/>
                  </a:lnTo>
                  <a:lnTo>
                    <a:pt x="24645" y="59314"/>
                  </a:lnTo>
                  <a:cubicBezTo>
                    <a:pt x="24472" y="59314"/>
                    <a:pt x="24472" y="59176"/>
                    <a:pt x="24472" y="59176"/>
                  </a:cubicBezTo>
                  <a:lnTo>
                    <a:pt x="24472" y="59037"/>
                  </a:lnTo>
                  <a:cubicBezTo>
                    <a:pt x="24334" y="58761"/>
                    <a:pt x="24058" y="58450"/>
                    <a:pt x="23919" y="58173"/>
                  </a:cubicBezTo>
                  <a:lnTo>
                    <a:pt x="23919" y="58035"/>
                  </a:lnTo>
                  <a:lnTo>
                    <a:pt x="23781" y="57897"/>
                  </a:lnTo>
                  <a:cubicBezTo>
                    <a:pt x="23608" y="57758"/>
                    <a:pt x="23608" y="57586"/>
                    <a:pt x="23608" y="57447"/>
                  </a:cubicBezTo>
                  <a:cubicBezTo>
                    <a:pt x="23194" y="56721"/>
                    <a:pt x="22744" y="55857"/>
                    <a:pt x="22329" y="55166"/>
                  </a:cubicBezTo>
                  <a:cubicBezTo>
                    <a:pt x="22191" y="54578"/>
                    <a:pt x="21880" y="53991"/>
                    <a:pt x="21604" y="53438"/>
                  </a:cubicBezTo>
                  <a:cubicBezTo>
                    <a:pt x="21465" y="53127"/>
                    <a:pt x="21327" y="52850"/>
                    <a:pt x="21189" y="52574"/>
                  </a:cubicBezTo>
                  <a:cubicBezTo>
                    <a:pt x="20878" y="51986"/>
                    <a:pt x="20601" y="51398"/>
                    <a:pt x="20325" y="50673"/>
                  </a:cubicBezTo>
                  <a:cubicBezTo>
                    <a:pt x="18873" y="47665"/>
                    <a:pt x="17559" y="44347"/>
                    <a:pt x="16004" y="40476"/>
                  </a:cubicBezTo>
                  <a:cubicBezTo>
                    <a:pt x="14691" y="37019"/>
                    <a:pt x="13412" y="33563"/>
                    <a:pt x="11960" y="29657"/>
                  </a:cubicBezTo>
                  <a:cubicBezTo>
                    <a:pt x="10957" y="26926"/>
                    <a:pt x="10093" y="24611"/>
                    <a:pt x="9229" y="22329"/>
                  </a:cubicBezTo>
                  <a:cubicBezTo>
                    <a:pt x="8780" y="20878"/>
                    <a:pt x="8227" y="19564"/>
                    <a:pt x="7777" y="18423"/>
                  </a:cubicBezTo>
                  <a:cubicBezTo>
                    <a:pt x="7363" y="16833"/>
                    <a:pt x="6775" y="15243"/>
                    <a:pt x="6187" y="13826"/>
                  </a:cubicBezTo>
                  <a:lnTo>
                    <a:pt x="6326" y="13826"/>
                  </a:lnTo>
                  <a:cubicBezTo>
                    <a:pt x="7292" y="13679"/>
                    <a:pt x="8219" y="13640"/>
                    <a:pt x="9140" y="13640"/>
                  </a:cubicBezTo>
                  <a:cubicBezTo>
                    <a:pt x="10164" y="13640"/>
                    <a:pt x="11181" y="13688"/>
                    <a:pt x="12236" y="13688"/>
                  </a:cubicBezTo>
                  <a:lnTo>
                    <a:pt x="17732" y="13688"/>
                  </a:lnTo>
                  <a:cubicBezTo>
                    <a:pt x="17732" y="13688"/>
                    <a:pt x="17870" y="13688"/>
                    <a:pt x="17870" y="13515"/>
                  </a:cubicBezTo>
                  <a:lnTo>
                    <a:pt x="18009" y="13377"/>
                  </a:lnTo>
                  <a:lnTo>
                    <a:pt x="18009" y="13100"/>
                  </a:lnTo>
                  <a:cubicBezTo>
                    <a:pt x="17421" y="11510"/>
                    <a:pt x="16868" y="9920"/>
                    <a:pt x="16281" y="8503"/>
                  </a:cubicBezTo>
                  <a:lnTo>
                    <a:pt x="16281" y="8330"/>
                  </a:lnTo>
                  <a:cubicBezTo>
                    <a:pt x="16004" y="7777"/>
                    <a:pt x="15831" y="7190"/>
                    <a:pt x="15555" y="6602"/>
                  </a:cubicBezTo>
                  <a:lnTo>
                    <a:pt x="15555" y="6464"/>
                  </a:lnTo>
                  <a:cubicBezTo>
                    <a:pt x="15416" y="6326"/>
                    <a:pt x="15416" y="6187"/>
                    <a:pt x="15416" y="6187"/>
                  </a:cubicBezTo>
                  <a:lnTo>
                    <a:pt x="15416" y="6049"/>
                  </a:lnTo>
                  <a:cubicBezTo>
                    <a:pt x="15278" y="5738"/>
                    <a:pt x="15278" y="5600"/>
                    <a:pt x="15140" y="5323"/>
                  </a:cubicBezTo>
                  <a:cubicBezTo>
                    <a:pt x="15140" y="5185"/>
                    <a:pt x="14967" y="5047"/>
                    <a:pt x="14967" y="4874"/>
                  </a:cubicBezTo>
                  <a:lnTo>
                    <a:pt x="14967" y="4736"/>
                  </a:lnTo>
                  <a:cubicBezTo>
                    <a:pt x="14829" y="4459"/>
                    <a:pt x="14829" y="4321"/>
                    <a:pt x="14691" y="4010"/>
                  </a:cubicBezTo>
                  <a:cubicBezTo>
                    <a:pt x="14691" y="4010"/>
                    <a:pt x="14691" y="3872"/>
                    <a:pt x="14552" y="3733"/>
                  </a:cubicBezTo>
                  <a:lnTo>
                    <a:pt x="14552" y="3457"/>
                  </a:lnTo>
                  <a:cubicBezTo>
                    <a:pt x="14552" y="3318"/>
                    <a:pt x="14414" y="3146"/>
                    <a:pt x="14414" y="3007"/>
                  </a:cubicBezTo>
                  <a:lnTo>
                    <a:pt x="14691" y="2869"/>
                  </a:lnTo>
                  <a:lnTo>
                    <a:pt x="16557" y="2869"/>
                  </a:lnTo>
                  <a:cubicBezTo>
                    <a:pt x="17421" y="2731"/>
                    <a:pt x="18285" y="2731"/>
                    <a:pt x="19460" y="2593"/>
                  </a:cubicBezTo>
                  <a:cubicBezTo>
                    <a:pt x="20152" y="2454"/>
                    <a:pt x="21016" y="2282"/>
                    <a:pt x="21742" y="2282"/>
                  </a:cubicBezTo>
                  <a:lnTo>
                    <a:pt x="22053" y="2143"/>
                  </a:lnTo>
                  <a:lnTo>
                    <a:pt x="22744" y="2143"/>
                  </a:lnTo>
                  <a:lnTo>
                    <a:pt x="23194" y="2005"/>
                  </a:lnTo>
                  <a:cubicBezTo>
                    <a:pt x="23919" y="2005"/>
                    <a:pt x="24472" y="1867"/>
                    <a:pt x="25060" y="1867"/>
                  </a:cubicBezTo>
                  <a:cubicBezTo>
                    <a:pt x="26062" y="1729"/>
                    <a:pt x="27065" y="1590"/>
                    <a:pt x="27929" y="1590"/>
                  </a:cubicBezTo>
                  <a:cubicBezTo>
                    <a:pt x="28966" y="1417"/>
                    <a:pt x="29968" y="1279"/>
                    <a:pt x="30832" y="1279"/>
                  </a:cubicBezTo>
                  <a:cubicBezTo>
                    <a:pt x="32975" y="1141"/>
                    <a:pt x="34842" y="1003"/>
                    <a:pt x="36743" y="864"/>
                  </a:cubicBezTo>
                  <a:close/>
                  <a:moveTo>
                    <a:pt x="61077" y="57171"/>
                  </a:moveTo>
                  <a:cubicBezTo>
                    <a:pt x="61077" y="58035"/>
                    <a:pt x="61077" y="58899"/>
                    <a:pt x="61215" y="59763"/>
                  </a:cubicBezTo>
                  <a:lnTo>
                    <a:pt x="61215" y="59901"/>
                  </a:lnTo>
                  <a:lnTo>
                    <a:pt x="61353" y="60040"/>
                  </a:lnTo>
                  <a:cubicBezTo>
                    <a:pt x="60939" y="60351"/>
                    <a:pt x="60628" y="60766"/>
                    <a:pt x="60351" y="61215"/>
                  </a:cubicBezTo>
                  <a:lnTo>
                    <a:pt x="60351" y="60904"/>
                  </a:lnTo>
                  <a:lnTo>
                    <a:pt x="60351" y="57309"/>
                  </a:lnTo>
                  <a:cubicBezTo>
                    <a:pt x="60628" y="57171"/>
                    <a:pt x="60939" y="57171"/>
                    <a:pt x="61077" y="57171"/>
                  </a:cubicBezTo>
                  <a:close/>
                  <a:moveTo>
                    <a:pt x="59487" y="57447"/>
                  </a:moveTo>
                  <a:lnTo>
                    <a:pt x="59487" y="57758"/>
                  </a:lnTo>
                  <a:cubicBezTo>
                    <a:pt x="59487" y="59037"/>
                    <a:pt x="59349" y="60351"/>
                    <a:pt x="59487" y="61630"/>
                  </a:cubicBezTo>
                  <a:lnTo>
                    <a:pt x="59487" y="61906"/>
                  </a:lnTo>
                  <a:lnTo>
                    <a:pt x="59625" y="61906"/>
                  </a:lnTo>
                  <a:cubicBezTo>
                    <a:pt x="59210" y="62356"/>
                    <a:pt x="58899" y="62770"/>
                    <a:pt x="58485" y="63220"/>
                  </a:cubicBezTo>
                  <a:lnTo>
                    <a:pt x="58485" y="62632"/>
                  </a:lnTo>
                  <a:cubicBezTo>
                    <a:pt x="58346" y="61042"/>
                    <a:pt x="58346" y="59314"/>
                    <a:pt x="58485" y="57758"/>
                  </a:cubicBezTo>
                  <a:lnTo>
                    <a:pt x="58623" y="57758"/>
                  </a:lnTo>
                  <a:cubicBezTo>
                    <a:pt x="58899" y="57586"/>
                    <a:pt x="59210" y="57586"/>
                    <a:pt x="59487" y="57447"/>
                  </a:cubicBezTo>
                  <a:close/>
                  <a:moveTo>
                    <a:pt x="57620" y="57897"/>
                  </a:moveTo>
                  <a:cubicBezTo>
                    <a:pt x="57482" y="59763"/>
                    <a:pt x="57482" y="61630"/>
                    <a:pt x="57620" y="63496"/>
                  </a:cubicBezTo>
                  <a:cubicBezTo>
                    <a:pt x="57620" y="63634"/>
                    <a:pt x="57620" y="63634"/>
                    <a:pt x="57759" y="63634"/>
                  </a:cubicBezTo>
                  <a:cubicBezTo>
                    <a:pt x="57759" y="63807"/>
                    <a:pt x="57759" y="63807"/>
                    <a:pt x="57897" y="63946"/>
                  </a:cubicBezTo>
                  <a:cubicBezTo>
                    <a:pt x="57620" y="64084"/>
                    <a:pt x="57482" y="64360"/>
                    <a:pt x="57171" y="64671"/>
                  </a:cubicBezTo>
                  <a:lnTo>
                    <a:pt x="56618" y="65224"/>
                  </a:lnTo>
                  <a:lnTo>
                    <a:pt x="56618" y="62217"/>
                  </a:lnTo>
                  <a:lnTo>
                    <a:pt x="56618" y="61906"/>
                  </a:lnTo>
                  <a:cubicBezTo>
                    <a:pt x="56618" y="60766"/>
                    <a:pt x="56445" y="59487"/>
                    <a:pt x="56618" y="58173"/>
                  </a:cubicBezTo>
                  <a:cubicBezTo>
                    <a:pt x="56895" y="58035"/>
                    <a:pt x="57309" y="58035"/>
                    <a:pt x="57620" y="57897"/>
                  </a:cubicBezTo>
                  <a:close/>
                  <a:moveTo>
                    <a:pt x="55754" y="58311"/>
                  </a:moveTo>
                  <a:cubicBezTo>
                    <a:pt x="55581" y="60766"/>
                    <a:pt x="55754" y="63081"/>
                    <a:pt x="55754" y="65536"/>
                  </a:cubicBezTo>
                  <a:cubicBezTo>
                    <a:pt x="55754" y="65674"/>
                    <a:pt x="55892" y="65812"/>
                    <a:pt x="56030" y="65950"/>
                  </a:cubicBezTo>
                  <a:lnTo>
                    <a:pt x="55892" y="66089"/>
                  </a:lnTo>
                  <a:cubicBezTo>
                    <a:pt x="55581" y="66400"/>
                    <a:pt x="55443" y="66538"/>
                    <a:pt x="55305" y="66676"/>
                  </a:cubicBezTo>
                  <a:cubicBezTo>
                    <a:pt x="55305" y="65363"/>
                    <a:pt x="55166" y="64084"/>
                    <a:pt x="55028" y="62770"/>
                  </a:cubicBezTo>
                  <a:cubicBezTo>
                    <a:pt x="54890" y="61353"/>
                    <a:pt x="54890" y="59901"/>
                    <a:pt x="55028" y="58450"/>
                  </a:cubicBezTo>
                  <a:cubicBezTo>
                    <a:pt x="55305" y="58450"/>
                    <a:pt x="55443" y="58311"/>
                    <a:pt x="55754" y="58311"/>
                  </a:cubicBezTo>
                  <a:close/>
                  <a:moveTo>
                    <a:pt x="54164" y="58623"/>
                  </a:moveTo>
                  <a:cubicBezTo>
                    <a:pt x="54164" y="58899"/>
                    <a:pt x="54164" y="59176"/>
                    <a:pt x="54026" y="59487"/>
                  </a:cubicBezTo>
                  <a:lnTo>
                    <a:pt x="54026" y="60351"/>
                  </a:lnTo>
                  <a:cubicBezTo>
                    <a:pt x="54026" y="61215"/>
                    <a:pt x="54026" y="61906"/>
                    <a:pt x="54164" y="62632"/>
                  </a:cubicBezTo>
                  <a:cubicBezTo>
                    <a:pt x="54302" y="64222"/>
                    <a:pt x="54440" y="65674"/>
                    <a:pt x="54440" y="67091"/>
                  </a:cubicBezTo>
                  <a:cubicBezTo>
                    <a:pt x="54440" y="67264"/>
                    <a:pt x="54440" y="67402"/>
                    <a:pt x="54579" y="67540"/>
                  </a:cubicBezTo>
                  <a:lnTo>
                    <a:pt x="54164" y="67955"/>
                  </a:lnTo>
                  <a:lnTo>
                    <a:pt x="54026" y="68128"/>
                  </a:lnTo>
                  <a:lnTo>
                    <a:pt x="53853" y="68266"/>
                  </a:lnTo>
                  <a:cubicBezTo>
                    <a:pt x="53715" y="66953"/>
                    <a:pt x="53576" y="65536"/>
                    <a:pt x="53438" y="64222"/>
                  </a:cubicBezTo>
                  <a:lnTo>
                    <a:pt x="53438" y="64084"/>
                  </a:lnTo>
                  <a:lnTo>
                    <a:pt x="53438" y="63081"/>
                  </a:lnTo>
                  <a:cubicBezTo>
                    <a:pt x="53438" y="62770"/>
                    <a:pt x="53438" y="62632"/>
                    <a:pt x="53300" y="62356"/>
                  </a:cubicBezTo>
                  <a:lnTo>
                    <a:pt x="53300" y="62217"/>
                  </a:lnTo>
                  <a:lnTo>
                    <a:pt x="53300" y="59625"/>
                  </a:lnTo>
                  <a:lnTo>
                    <a:pt x="53300" y="59037"/>
                  </a:lnTo>
                  <a:lnTo>
                    <a:pt x="53300" y="58761"/>
                  </a:lnTo>
                  <a:cubicBezTo>
                    <a:pt x="53576" y="58761"/>
                    <a:pt x="53853" y="58623"/>
                    <a:pt x="54164" y="58623"/>
                  </a:cubicBezTo>
                  <a:close/>
                  <a:moveTo>
                    <a:pt x="38298" y="0"/>
                  </a:moveTo>
                  <a:cubicBezTo>
                    <a:pt x="36432" y="0"/>
                    <a:pt x="34565" y="139"/>
                    <a:pt x="32561" y="277"/>
                  </a:cubicBezTo>
                  <a:cubicBezTo>
                    <a:pt x="30971" y="415"/>
                    <a:pt x="29381" y="553"/>
                    <a:pt x="27791" y="726"/>
                  </a:cubicBezTo>
                  <a:cubicBezTo>
                    <a:pt x="27065" y="726"/>
                    <a:pt x="26374" y="864"/>
                    <a:pt x="25509" y="864"/>
                  </a:cubicBezTo>
                  <a:cubicBezTo>
                    <a:pt x="24784" y="1003"/>
                    <a:pt x="23919" y="1141"/>
                    <a:pt x="23194" y="1141"/>
                  </a:cubicBezTo>
                  <a:cubicBezTo>
                    <a:pt x="21604" y="1417"/>
                    <a:pt x="20014" y="1590"/>
                    <a:pt x="18424" y="1867"/>
                  </a:cubicBezTo>
                  <a:cubicBezTo>
                    <a:pt x="17732" y="1867"/>
                    <a:pt x="16868" y="2005"/>
                    <a:pt x="16142" y="2005"/>
                  </a:cubicBezTo>
                  <a:cubicBezTo>
                    <a:pt x="15693" y="2005"/>
                    <a:pt x="15416" y="2005"/>
                    <a:pt x="14967" y="2143"/>
                  </a:cubicBezTo>
                  <a:lnTo>
                    <a:pt x="13550" y="2143"/>
                  </a:lnTo>
                  <a:cubicBezTo>
                    <a:pt x="13412" y="2143"/>
                    <a:pt x="13412" y="2143"/>
                    <a:pt x="13239" y="2282"/>
                  </a:cubicBezTo>
                  <a:cubicBezTo>
                    <a:pt x="13101" y="2282"/>
                    <a:pt x="13101" y="2454"/>
                    <a:pt x="12962" y="2593"/>
                  </a:cubicBezTo>
                  <a:lnTo>
                    <a:pt x="12824" y="2593"/>
                  </a:lnTo>
                  <a:cubicBezTo>
                    <a:pt x="12824" y="2731"/>
                    <a:pt x="12686" y="2731"/>
                    <a:pt x="12686" y="2731"/>
                  </a:cubicBezTo>
                  <a:cubicBezTo>
                    <a:pt x="12236" y="3146"/>
                    <a:pt x="11960" y="3457"/>
                    <a:pt x="11683" y="3872"/>
                  </a:cubicBezTo>
                  <a:cubicBezTo>
                    <a:pt x="10646" y="4874"/>
                    <a:pt x="9782" y="5911"/>
                    <a:pt x="9091" y="7052"/>
                  </a:cubicBezTo>
                  <a:cubicBezTo>
                    <a:pt x="8365" y="7916"/>
                    <a:pt x="7777" y="8780"/>
                    <a:pt x="7190" y="9782"/>
                  </a:cubicBezTo>
                  <a:cubicBezTo>
                    <a:pt x="6913" y="10232"/>
                    <a:pt x="6637" y="10646"/>
                    <a:pt x="6326" y="11234"/>
                  </a:cubicBezTo>
                  <a:cubicBezTo>
                    <a:pt x="6049" y="11649"/>
                    <a:pt x="5911" y="12098"/>
                    <a:pt x="5634" y="12513"/>
                  </a:cubicBezTo>
                  <a:cubicBezTo>
                    <a:pt x="5462" y="12651"/>
                    <a:pt x="5462" y="12824"/>
                    <a:pt x="5323" y="12824"/>
                  </a:cubicBezTo>
                  <a:lnTo>
                    <a:pt x="5323" y="13100"/>
                  </a:lnTo>
                  <a:lnTo>
                    <a:pt x="5323" y="13377"/>
                  </a:lnTo>
                  <a:lnTo>
                    <a:pt x="5323" y="13515"/>
                  </a:lnTo>
                  <a:cubicBezTo>
                    <a:pt x="5185" y="13515"/>
                    <a:pt x="5185" y="13688"/>
                    <a:pt x="5323" y="13688"/>
                  </a:cubicBezTo>
                  <a:cubicBezTo>
                    <a:pt x="5911" y="15555"/>
                    <a:pt x="6637" y="17421"/>
                    <a:pt x="7190" y="19288"/>
                  </a:cubicBezTo>
                  <a:cubicBezTo>
                    <a:pt x="7052" y="19288"/>
                    <a:pt x="6775" y="19426"/>
                    <a:pt x="6637" y="19564"/>
                  </a:cubicBezTo>
                  <a:cubicBezTo>
                    <a:pt x="5911" y="19737"/>
                    <a:pt x="5323" y="20013"/>
                    <a:pt x="4597" y="20152"/>
                  </a:cubicBezTo>
                  <a:cubicBezTo>
                    <a:pt x="3319" y="20428"/>
                    <a:pt x="1867" y="20739"/>
                    <a:pt x="450" y="20878"/>
                  </a:cubicBezTo>
                  <a:lnTo>
                    <a:pt x="450" y="21016"/>
                  </a:lnTo>
                  <a:cubicBezTo>
                    <a:pt x="139" y="21016"/>
                    <a:pt x="0" y="21154"/>
                    <a:pt x="0" y="21465"/>
                  </a:cubicBezTo>
                  <a:lnTo>
                    <a:pt x="0" y="21742"/>
                  </a:lnTo>
                  <a:cubicBezTo>
                    <a:pt x="864" y="24058"/>
                    <a:pt x="1590" y="26339"/>
                    <a:pt x="2316" y="28793"/>
                  </a:cubicBezTo>
                  <a:cubicBezTo>
                    <a:pt x="3042" y="31247"/>
                    <a:pt x="3733" y="33563"/>
                    <a:pt x="4597" y="35982"/>
                  </a:cubicBezTo>
                  <a:cubicBezTo>
                    <a:pt x="4770" y="35982"/>
                    <a:pt x="4909" y="36155"/>
                    <a:pt x="4909" y="36155"/>
                  </a:cubicBezTo>
                  <a:lnTo>
                    <a:pt x="5185" y="36155"/>
                  </a:lnTo>
                  <a:cubicBezTo>
                    <a:pt x="5323" y="35982"/>
                    <a:pt x="5462" y="35982"/>
                    <a:pt x="5462" y="35844"/>
                  </a:cubicBezTo>
                  <a:lnTo>
                    <a:pt x="5462" y="35706"/>
                  </a:lnTo>
                  <a:lnTo>
                    <a:pt x="5462" y="35568"/>
                  </a:lnTo>
                  <a:lnTo>
                    <a:pt x="5323" y="35429"/>
                  </a:lnTo>
                  <a:cubicBezTo>
                    <a:pt x="5185" y="34842"/>
                    <a:pt x="5047" y="34254"/>
                    <a:pt x="4770" y="33701"/>
                  </a:cubicBezTo>
                  <a:cubicBezTo>
                    <a:pt x="4321" y="32526"/>
                    <a:pt x="4044" y="31385"/>
                    <a:pt x="3595" y="30106"/>
                  </a:cubicBezTo>
                  <a:cubicBezTo>
                    <a:pt x="3457" y="29657"/>
                    <a:pt x="3319" y="29069"/>
                    <a:pt x="3180" y="28516"/>
                  </a:cubicBezTo>
                  <a:cubicBezTo>
                    <a:pt x="2869" y="27514"/>
                    <a:pt x="2454" y="26339"/>
                    <a:pt x="2178" y="25336"/>
                  </a:cubicBezTo>
                  <a:cubicBezTo>
                    <a:pt x="2178" y="25198"/>
                    <a:pt x="2005" y="25060"/>
                    <a:pt x="2005" y="24922"/>
                  </a:cubicBezTo>
                  <a:cubicBezTo>
                    <a:pt x="1867" y="24472"/>
                    <a:pt x="1729" y="24058"/>
                    <a:pt x="1590" y="23608"/>
                  </a:cubicBezTo>
                  <a:cubicBezTo>
                    <a:pt x="1590" y="23470"/>
                    <a:pt x="1452" y="23332"/>
                    <a:pt x="1452" y="23193"/>
                  </a:cubicBezTo>
                  <a:cubicBezTo>
                    <a:pt x="1314" y="22744"/>
                    <a:pt x="1141" y="22329"/>
                    <a:pt x="1003" y="22018"/>
                  </a:cubicBezTo>
                  <a:lnTo>
                    <a:pt x="1003" y="21742"/>
                  </a:lnTo>
                  <a:cubicBezTo>
                    <a:pt x="1867" y="21603"/>
                    <a:pt x="2731" y="21465"/>
                    <a:pt x="3457" y="21292"/>
                  </a:cubicBezTo>
                  <a:cubicBezTo>
                    <a:pt x="3733" y="21292"/>
                    <a:pt x="4044" y="21154"/>
                    <a:pt x="4321" y="21154"/>
                  </a:cubicBezTo>
                  <a:cubicBezTo>
                    <a:pt x="4909" y="21016"/>
                    <a:pt x="5634" y="20739"/>
                    <a:pt x="6187" y="20601"/>
                  </a:cubicBezTo>
                  <a:cubicBezTo>
                    <a:pt x="6637" y="20428"/>
                    <a:pt x="7052" y="20290"/>
                    <a:pt x="7501" y="20152"/>
                  </a:cubicBezTo>
                  <a:cubicBezTo>
                    <a:pt x="7916" y="21016"/>
                    <a:pt x="8227" y="22018"/>
                    <a:pt x="8503" y="23021"/>
                  </a:cubicBezTo>
                  <a:cubicBezTo>
                    <a:pt x="8642" y="23021"/>
                    <a:pt x="8642" y="23193"/>
                    <a:pt x="8642" y="23332"/>
                  </a:cubicBezTo>
                  <a:cubicBezTo>
                    <a:pt x="10093" y="27341"/>
                    <a:pt x="11683" y="31385"/>
                    <a:pt x="13101" y="35291"/>
                  </a:cubicBezTo>
                  <a:cubicBezTo>
                    <a:pt x="13965" y="37296"/>
                    <a:pt x="14691" y="39162"/>
                    <a:pt x="15416" y="41167"/>
                  </a:cubicBezTo>
                  <a:lnTo>
                    <a:pt x="15555" y="41478"/>
                  </a:lnTo>
                  <a:cubicBezTo>
                    <a:pt x="15831" y="42342"/>
                    <a:pt x="16142" y="43207"/>
                    <a:pt x="16557" y="44071"/>
                  </a:cubicBezTo>
                  <a:lnTo>
                    <a:pt x="16557" y="44209"/>
                  </a:lnTo>
                  <a:lnTo>
                    <a:pt x="16557" y="44347"/>
                  </a:lnTo>
                  <a:cubicBezTo>
                    <a:pt x="16868" y="44624"/>
                    <a:pt x="17006" y="45073"/>
                    <a:pt x="17145" y="45350"/>
                  </a:cubicBezTo>
                  <a:lnTo>
                    <a:pt x="17283" y="45937"/>
                  </a:lnTo>
                  <a:cubicBezTo>
                    <a:pt x="17559" y="46663"/>
                    <a:pt x="17870" y="47389"/>
                    <a:pt x="18285" y="48080"/>
                  </a:cubicBezTo>
                  <a:lnTo>
                    <a:pt x="18285" y="48391"/>
                  </a:lnTo>
                  <a:cubicBezTo>
                    <a:pt x="18424" y="48806"/>
                    <a:pt x="18735" y="49117"/>
                    <a:pt x="18873" y="49532"/>
                  </a:cubicBezTo>
                  <a:cubicBezTo>
                    <a:pt x="19149" y="50120"/>
                    <a:pt x="19460" y="50845"/>
                    <a:pt x="19737" y="51398"/>
                  </a:cubicBezTo>
                  <a:cubicBezTo>
                    <a:pt x="19737" y="51537"/>
                    <a:pt x="19737" y="51710"/>
                    <a:pt x="19875" y="51710"/>
                  </a:cubicBezTo>
                  <a:cubicBezTo>
                    <a:pt x="19875" y="51986"/>
                    <a:pt x="20014" y="52263"/>
                    <a:pt x="20152" y="52574"/>
                  </a:cubicBezTo>
                  <a:cubicBezTo>
                    <a:pt x="20325" y="52850"/>
                    <a:pt x="20463" y="52988"/>
                    <a:pt x="20601" y="53265"/>
                  </a:cubicBezTo>
                  <a:cubicBezTo>
                    <a:pt x="20601" y="53438"/>
                    <a:pt x="20601" y="53576"/>
                    <a:pt x="20739" y="53576"/>
                  </a:cubicBezTo>
                  <a:cubicBezTo>
                    <a:pt x="20878" y="53991"/>
                    <a:pt x="21016" y="54302"/>
                    <a:pt x="21189" y="54717"/>
                  </a:cubicBezTo>
                  <a:cubicBezTo>
                    <a:pt x="21465" y="55166"/>
                    <a:pt x="21604" y="55581"/>
                    <a:pt x="21880" y="56030"/>
                  </a:cubicBezTo>
                  <a:cubicBezTo>
                    <a:pt x="22191" y="56583"/>
                    <a:pt x="22468" y="57309"/>
                    <a:pt x="22917" y="57897"/>
                  </a:cubicBezTo>
                  <a:cubicBezTo>
                    <a:pt x="22917" y="58035"/>
                    <a:pt x="22917" y="58035"/>
                    <a:pt x="23055" y="58173"/>
                  </a:cubicBezTo>
                  <a:lnTo>
                    <a:pt x="23055" y="58311"/>
                  </a:lnTo>
                  <a:lnTo>
                    <a:pt x="23194" y="58450"/>
                  </a:lnTo>
                  <a:lnTo>
                    <a:pt x="23194" y="58623"/>
                  </a:lnTo>
                  <a:cubicBezTo>
                    <a:pt x="23332" y="58761"/>
                    <a:pt x="23470" y="58899"/>
                    <a:pt x="23470" y="59176"/>
                  </a:cubicBezTo>
                  <a:lnTo>
                    <a:pt x="23608" y="59176"/>
                  </a:lnTo>
                  <a:cubicBezTo>
                    <a:pt x="23608" y="59487"/>
                    <a:pt x="23781" y="59625"/>
                    <a:pt x="23781" y="59763"/>
                  </a:cubicBezTo>
                  <a:cubicBezTo>
                    <a:pt x="23919" y="59901"/>
                    <a:pt x="23919" y="60040"/>
                    <a:pt x="24058" y="60040"/>
                  </a:cubicBezTo>
                  <a:lnTo>
                    <a:pt x="24196" y="60040"/>
                  </a:lnTo>
                  <a:cubicBezTo>
                    <a:pt x="24334" y="60178"/>
                    <a:pt x="24334" y="60178"/>
                    <a:pt x="24472" y="60178"/>
                  </a:cubicBezTo>
                  <a:lnTo>
                    <a:pt x="25060" y="60178"/>
                  </a:lnTo>
                  <a:cubicBezTo>
                    <a:pt x="27791" y="60351"/>
                    <a:pt x="30971" y="60489"/>
                    <a:pt x="34151" y="60489"/>
                  </a:cubicBezTo>
                  <a:lnTo>
                    <a:pt x="36155" y="60489"/>
                  </a:lnTo>
                  <a:cubicBezTo>
                    <a:pt x="38160" y="60351"/>
                    <a:pt x="40027" y="60351"/>
                    <a:pt x="41928" y="60178"/>
                  </a:cubicBezTo>
                  <a:lnTo>
                    <a:pt x="42481" y="60178"/>
                  </a:lnTo>
                  <a:cubicBezTo>
                    <a:pt x="42619" y="60178"/>
                    <a:pt x="42930" y="60040"/>
                    <a:pt x="43068" y="60040"/>
                  </a:cubicBezTo>
                  <a:lnTo>
                    <a:pt x="43345" y="60040"/>
                  </a:lnTo>
                  <a:cubicBezTo>
                    <a:pt x="43794" y="60040"/>
                    <a:pt x="44071" y="60040"/>
                    <a:pt x="44347" y="59901"/>
                  </a:cubicBezTo>
                  <a:lnTo>
                    <a:pt x="44520" y="59901"/>
                  </a:lnTo>
                  <a:cubicBezTo>
                    <a:pt x="45073" y="59901"/>
                    <a:pt x="45523" y="59901"/>
                    <a:pt x="46076" y="59763"/>
                  </a:cubicBezTo>
                  <a:cubicBezTo>
                    <a:pt x="46525" y="59763"/>
                    <a:pt x="46940" y="59763"/>
                    <a:pt x="47251" y="59625"/>
                  </a:cubicBezTo>
                  <a:lnTo>
                    <a:pt x="47527" y="59625"/>
                  </a:lnTo>
                  <a:cubicBezTo>
                    <a:pt x="49117" y="59487"/>
                    <a:pt x="50846" y="59176"/>
                    <a:pt x="52436" y="58899"/>
                  </a:cubicBezTo>
                  <a:lnTo>
                    <a:pt x="52436" y="59037"/>
                  </a:lnTo>
                  <a:lnTo>
                    <a:pt x="52436" y="59763"/>
                  </a:lnTo>
                  <a:cubicBezTo>
                    <a:pt x="52436" y="61491"/>
                    <a:pt x="52574" y="63220"/>
                    <a:pt x="52712" y="64948"/>
                  </a:cubicBezTo>
                  <a:lnTo>
                    <a:pt x="52712" y="65086"/>
                  </a:lnTo>
                  <a:cubicBezTo>
                    <a:pt x="52712" y="66227"/>
                    <a:pt x="52850" y="67402"/>
                    <a:pt x="52989" y="68681"/>
                  </a:cubicBezTo>
                  <a:lnTo>
                    <a:pt x="52712" y="68681"/>
                  </a:lnTo>
                  <a:cubicBezTo>
                    <a:pt x="51848" y="68681"/>
                    <a:pt x="50846" y="68681"/>
                    <a:pt x="49982" y="68819"/>
                  </a:cubicBezTo>
                  <a:cubicBezTo>
                    <a:pt x="47977" y="68819"/>
                    <a:pt x="45937" y="68992"/>
                    <a:pt x="44071" y="69130"/>
                  </a:cubicBezTo>
                  <a:cubicBezTo>
                    <a:pt x="43345" y="69130"/>
                    <a:pt x="42619" y="69269"/>
                    <a:pt x="41928" y="69269"/>
                  </a:cubicBezTo>
                  <a:cubicBezTo>
                    <a:pt x="40891" y="69407"/>
                    <a:pt x="39750" y="69407"/>
                    <a:pt x="38610" y="69545"/>
                  </a:cubicBezTo>
                  <a:lnTo>
                    <a:pt x="36155" y="69683"/>
                  </a:lnTo>
                  <a:lnTo>
                    <a:pt x="35430" y="69683"/>
                  </a:lnTo>
                  <a:lnTo>
                    <a:pt x="34842" y="69856"/>
                  </a:lnTo>
                  <a:lnTo>
                    <a:pt x="33840" y="69856"/>
                  </a:lnTo>
                  <a:cubicBezTo>
                    <a:pt x="32699" y="69994"/>
                    <a:pt x="31558" y="69994"/>
                    <a:pt x="30521" y="70133"/>
                  </a:cubicBezTo>
                  <a:cubicBezTo>
                    <a:pt x="28240" y="70271"/>
                    <a:pt x="26201" y="70409"/>
                    <a:pt x="24196" y="70720"/>
                  </a:cubicBezTo>
                  <a:cubicBezTo>
                    <a:pt x="23194" y="70859"/>
                    <a:pt x="22191" y="70859"/>
                    <a:pt x="21189" y="70997"/>
                  </a:cubicBezTo>
                  <a:lnTo>
                    <a:pt x="20878" y="70997"/>
                  </a:lnTo>
                  <a:cubicBezTo>
                    <a:pt x="20463" y="71135"/>
                    <a:pt x="20014" y="71135"/>
                    <a:pt x="19599" y="71273"/>
                  </a:cubicBezTo>
                  <a:lnTo>
                    <a:pt x="18873" y="71273"/>
                  </a:lnTo>
                  <a:cubicBezTo>
                    <a:pt x="18873" y="71412"/>
                    <a:pt x="18735" y="71412"/>
                    <a:pt x="18735" y="71412"/>
                  </a:cubicBezTo>
                  <a:lnTo>
                    <a:pt x="17870" y="71412"/>
                  </a:lnTo>
                  <a:cubicBezTo>
                    <a:pt x="17421" y="70271"/>
                    <a:pt x="17006" y="69269"/>
                    <a:pt x="16695" y="68128"/>
                  </a:cubicBezTo>
                  <a:cubicBezTo>
                    <a:pt x="16281" y="66953"/>
                    <a:pt x="15831" y="65812"/>
                    <a:pt x="15416" y="64810"/>
                  </a:cubicBezTo>
                  <a:lnTo>
                    <a:pt x="15278" y="64499"/>
                  </a:lnTo>
                  <a:cubicBezTo>
                    <a:pt x="14829" y="63220"/>
                    <a:pt x="14414" y="62079"/>
                    <a:pt x="13965" y="60766"/>
                  </a:cubicBezTo>
                  <a:cubicBezTo>
                    <a:pt x="13239" y="58623"/>
                    <a:pt x="12547" y="56894"/>
                    <a:pt x="12098" y="55304"/>
                  </a:cubicBezTo>
                  <a:cubicBezTo>
                    <a:pt x="11960" y="54993"/>
                    <a:pt x="11822" y="54578"/>
                    <a:pt x="11683" y="54129"/>
                  </a:cubicBezTo>
                  <a:cubicBezTo>
                    <a:pt x="11372" y="53127"/>
                    <a:pt x="11096" y="52263"/>
                    <a:pt x="10819" y="51260"/>
                  </a:cubicBezTo>
                  <a:cubicBezTo>
                    <a:pt x="10646" y="50845"/>
                    <a:pt x="10508" y="50396"/>
                    <a:pt x="10370" y="49981"/>
                  </a:cubicBezTo>
                  <a:lnTo>
                    <a:pt x="10232" y="49670"/>
                  </a:lnTo>
                  <a:cubicBezTo>
                    <a:pt x="9091" y="45799"/>
                    <a:pt x="7916" y="41893"/>
                    <a:pt x="6499" y="38022"/>
                  </a:cubicBezTo>
                  <a:cubicBezTo>
                    <a:pt x="6326" y="38022"/>
                    <a:pt x="6187" y="37884"/>
                    <a:pt x="6187" y="37884"/>
                  </a:cubicBezTo>
                  <a:lnTo>
                    <a:pt x="5773" y="37884"/>
                  </a:lnTo>
                  <a:lnTo>
                    <a:pt x="5773" y="38022"/>
                  </a:lnTo>
                  <a:cubicBezTo>
                    <a:pt x="5634" y="38022"/>
                    <a:pt x="5634" y="38022"/>
                    <a:pt x="5634" y="38160"/>
                  </a:cubicBezTo>
                  <a:lnTo>
                    <a:pt x="5634" y="38437"/>
                  </a:lnTo>
                  <a:cubicBezTo>
                    <a:pt x="5773" y="38886"/>
                    <a:pt x="5911" y="39162"/>
                    <a:pt x="6049" y="39439"/>
                  </a:cubicBezTo>
                  <a:cubicBezTo>
                    <a:pt x="7363" y="42895"/>
                    <a:pt x="8365" y="46525"/>
                    <a:pt x="9506" y="50120"/>
                  </a:cubicBezTo>
                  <a:cubicBezTo>
                    <a:pt x="10093" y="51848"/>
                    <a:pt x="10646" y="53714"/>
                    <a:pt x="11234" y="55443"/>
                  </a:cubicBezTo>
                  <a:cubicBezTo>
                    <a:pt x="11822" y="57309"/>
                    <a:pt x="12375" y="59037"/>
                    <a:pt x="13101" y="60904"/>
                  </a:cubicBezTo>
                  <a:cubicBezTo>
                    <a:pt x="14414" y="64499"/>
                    <a:pt x="15693" y="68128"/>
                    <a:pt x="17006" y="71723"/>
                  </a:cubicBezTo>
                  <a:cubicBezTo>
                    <a:pt x="17006" y="71999"/>
                    <a:pt x="17283" y="72276"/>
                    <a:pt x="17421" y="72276"/>
                  </a:cubicBezTo>
                  <a:lnTo>
                    <a:pt x="18735" y="72276"/>
                  </a:lnTo>
                  <a:cubicBezTo>
                    <a:pt x="19149" y="72137"/>
                    <a:pt x="19599" y="72137"/>
                    <a:pt x="20014" y="71999"/>
                  </a:cubicBezTo>
                  <a:cubicBezTo>
                    <a:pt x="20463" y="71999"/>
                    <a:pt x="21016" y="71861"/>
                    <a:pt x="21465" y="71861"/>
                  </a:cubicBezTo>
                  <a:cubicBezTo>
                    <a:pt x="21880" y="71861"/>
                    <a:pt x="22468" y="71723"/>
                    <a:pt x="22917" y="71723"/>
                  </a:cubicBezTo>
                  <a:cubicBezTo>
                    <a:pt x="24784" y="71412"/>
                    <a:pt x="26788" y="71273"/>
                    <a:pt x="28655" y="71135"/>
                  </a:cubicBezTo>
                  <a:cubicBezTo>
                    <a:pt x="32561" y="70859"/>
                    <a:pt x="36294" y="70547"/>
                    <a:pt x="40200" y="70271"/>
                  </a:cubicBezTo>
                  <a:cubicBezTo>
                    <a:pt x="43207" y="69994"/>
                    <a:pt x="46248" y="69856"/>
                    <a:pt x="49256" y="69683"/>
                  </a:cubicBezTo>
                  <a:lnTo>
                    <a:pt x="49117" y="69683"/>
                  </a:lnTo>
                  <a:cubicBezTo>
                    <a:pt x="50569" y="69545"/>
                    <a:pt x="51848" y="69545"/>
                    <a:pt x="53162" y="69545"/>
                  </a:cubicBezTo>
                  <a:cubicBezTo>
                    <a:pt x="53300" y="69683"/>
                    <a:pt x="53300" y="69683"/>
                    <a:pt x="53438" y="69683"/>
                  </a:cubicBezTo>
                  <a:lnTo>
                    <a:pt x="53715" y="69683"/>
                  </a:lnTo>
                  <a:cubicBezTo>
                    <a:pt x="54890" y="68543"/>
                    <a:pt x="55892" y="67402"/>
                    <a:pt x="56895" y="66227"/>
                  </a:cubicBezTo>
                  <a:cubicBezTo>
                    <a:pt x="57033" y="66227"/>
                    <a:pt x="57033" y="66089"/>
                    <a:pt x="57033" y="66089"/>
                  </a:cubicBezTo>
                  <a:cubicBezTo>
                    <a:pt x="59902" y="62943"/>
                    <a:pt x="62805" y="59763"/>
                    <a:pt x="65536" y="56445"/>
                  </a:cubicBezTo>
                  <a:lnTo>
                    <a:pt x="65536" y="56307"/>
                  </a:lnTo>
                  <a:cubicBezTo>
                    <a:pt x="67126" y="56030"/>
                    <a:pt x="68543" y="55719"/>
                    <a:pt x="69995" y="55304"/>
                  </a:cubicBezTo>
                  <a:cubicBezTo>
                    <a:pt x="70721" y="55166"/>
                    <a:pt x="71446" y="54855"/>
                    <a:pt x="72000" y="54578"/>
                  </a:cubicBezTo>
                  <a:cubicBezTo>
                    <a:pt x="72311" y="54440"/>
                    <a:pt x="72449" y="54302"/>
                    <a:pt x="72587" y="54129"/>
                  </a:cubicBezTo>
                  <a:cubicBezTo>
                    <a:pt x="72725" y="53991"/>
                    <a:pt x="72725" y="53991"/>
                    <a:pt x="72864" y="53853"/>
                  </a:cubicBezTo>
                  <a:lnTo>
                    <a:pt x="72864" y="53714"/>
                  </a:lnTo>
                  <a:cubicBezTo>
                    <a:pt x="72864" y="53438"/>
                    <a:pt x="72864" y="53265"/>
                    <a:pt x="72725" y="53127"/>
                  </a:cubicBezTo>
                  <a:cubicBezTo>
                    <a:pt x="72864" y="53127"/>
                    <a:pt x="72864" y="52988"/>
                    <a:pt x="72725" y="52850"/>
                  </a:cubicBezTo>
                  <a:cubicBezTo>
                    <a:pt x="70444" y="45488"/>
                    <a:pt x="67990" y="38160"/>
                    <a:pt x="65674" y="30659"/>
                  </a:cubicBezTo>
                  <a:cubicBezTo>
                    <a:pt x="65398" y="29795"/>
                    <a:pt x="65086" y="28931"/>
                    <a:pt x="64810" y="27929"/>
                  </a:cubicBezTo>
                  <a:cubicBezTo>
                    <a:pt x="64533" y="27065"/>
                    <a:pt x="64222" y="26201"/>
                    <a:pt x="63808" y="25336"/>
                  </a:cubicBezTo>
                  <a:cubicBezTo>
                    <a:pt x="63808" y="25198"/>
                    <a:pt x="63808" y="25060"/>
                    <a:pt x="63669" y="24922"/>
                  </a:cubicBezTo>
                  <a:cubicBezTo>
                    <a:pt x="63082" y="23332"/>
                    <a:pt x="62494" y="21742"/>
                    <a:pt x="61941" y="20152"/>
                  </a:cubicBezTo>
                  <a:cubicBezTo>
                    <a:pt x="60489" y="16557"/>
                    <a:pt x="59210" y="13100"/>
                    <a:pt x="57759" y="9644"/>
                  </a:cubicBezTo>
                  <a:cubicBezTo>
                    <a:pt x="57171" y="8192"/>
                    <a:pt x="56756" y="6775"/>
                    <a:pt x="56169" y="5462"/>
                  </a:cubicBezTo>
                  <a:cubicBezTo>
                    <a:pt x="55754" y="4321"/>
                    <a:pt x="55443" y="3146"/>
                    <a:pt x="55028" y="2005"/>
                  </a:cubicBezTo>
                  <a:cubicBezTo>
                    <a:pt x="55028" y="1867"/>
                    <a:pt x="54890" y="1729"/>
                    <a:pt x="54717" y="1729"/>
                  </a:cubicBezTo>
                  <a:cubicBezTo>
                    <a:pt x="54579" y="1590"/>
                    <a:pt x="54579" y="1590"/>
                    <a:pt x="54440" y="1590"/>
                  </a:cubicBezTo>
                  <a:cubicBezTo>
                    <a:pt x="52850" y="1141"/>
                    <a:pt x="51122" y="864"/>
                    <a:pt x="49394" y="553"/>
                  </a:cubicBezTo>
                  <a:cubicBezTo>
                    <a:pt x="47666" y="415"/>
                    <a:pt x="45799" y="139"/>
                    <a:pt x="43933" y="139"/>
                  </a:cubicBezTo>
                  <a:cubicBezTo>
                    <a:pt x="42792" y="0"/>
                    <a:pt x="41617" y="0"/>
                    <a:pt x="40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4097079" y="3225357"/>
              <a:ext cx="1179523" cy="1055348"/>
            </a:xfrm>
            <a:custGeom>
              <a:avLst/>
              <a:gdLst/>
              <a:ahLst/>
              <a:cxnLst/>
              <a:rect l="l" t="t" r="r" b="b"/>
              <a:pathLst>
                <a:path w="65675" h="58761" extrusionOk="0">
                  <a:moveTo>
                    <a:pt x="43207" y="4183"/>
                  </a:moveTo>
                  <a:cubicBezTo>
                    <a:pt x="43518" y="4183"/>
                    <a:pt x="43657" y="4183"/>
                    <a:pt x="43657" y="4321"/>
                  </a:cubicBezTo>
                  <a:cubicBezTo>
                    <a:pt x="43795" y="4321"/>
                    <a:pt x="43795" y="4459"/>
                    <a:pt x="43795" y="4736"/>
                  </a:cubicBezTo>
                  <a:cubicBezTo>
                    <a:pt x="43795" y="4874"/>
                    <a:pt x="43795" y="5047"/>
                    <a:pt x="43657" y="5047"/>
                  </a:cubicBezTo>
                  <a:cubicBezTo>
                    <a:pt x="43518" y="5185"/>
                    <a:pt x="43380" y="5185"/>
                    <a:pt x="43207" y="5185"/>
                  </a:cubicBezTo>
                  <a:cubicBezTo>
                    <a:pt x="41790" y="5462"/>
                    <a:pt x="40062" y="5600"/>
                    <a:pt x="38333" y="5738"/>
                  </a:cubicBezTo>
                  <a:lnTo>
                    <a:pt x="37158" y="5911"/>
                  </a:lnTo>
                  <a:cubicBezTo>
                    <a:pt x="37020" y="6049"/>
                    <a:pt x="37020" y="6049"/>
                    <a:pt x="36882" y="6049"/>
                  </a:cubicBezTo>
                  <a:lnTo>
                    <a:pt x="36294" y="6049"/>
                  </a:lnTo>
                  <a:cubicBezTo>
                    <a:pt x="35153" y="6188"/>
                    <a:pt x="34013" y="6326"/>
                    <a:pt x="33010" y="6464"/>
                  </a:cubicBezTo>
                  <a:lnTo>
                    <a:pt x="32838" y="6602"/>
                  </a:lnTo>
                  <a:lnTo>
                    <a:pt x="32699" y="6602"/>
                  </a:lnTo>
                  <a:cubicBezTo>
                    <a:pt x="30245" y="6913"/>
                    <a:pt x="27964" y="7190"/>
                    <a:pt x="25510" y="7639"/>
                  </a:cubicBezTo>
                  <a:cubicBezTo>
                    <a:pt x="21604" y="8054"/>
                    <a:pt x="17733" y="8331"/>
                    <a:pt x="13827" y="8331"/>
                  </a:cubicBezTo>
                  <a:cubicBezTo>
                    <a:pt x="13412" y="8331"/>
                    <a:pt x="13135" y="8054"/>
                    <a:pt x="13135" y="7778"/>
                  </a:cubicBezTo>
                  <a:cubicBezTo>
                    <a:pt x="13135" y="7466"/>
                    <a:pt x="13412" y="7190"/>
                    <a:pt x="13689" y="7190"/>
                  </a:cubicBezTo>
                  <a:cubicBezTo>
                    <a:pt x="16730" y="7190"/>
                    <a:pt x="19737" y="7052"/>
                    <a:pt x="23505" y="6602"/>
                  </a:cubicBezTo>
                  <a:cubicBezTo>
                    <a:pt x="24369" y="6464"/>
                    <a:pt x="25372" y="6464"/>
                    <a:pt x="26236" y="6326"/>
                  </a:cubicBezTo>
                  <a:cubicBezTo>
                    <a:pt x="26789" y="6188"/>
                    <a:pt x="27238" y="6188"/>
                    <a:pt x="27826" y="6188"/>
                  </a:cubicBezTo>
                  <a:cubicBezTo>
                    <a:pt x="27964" y="6049"/>
                    <a:pt x="28102" y="6049"/>
                    <a:pt x="28379" y="6049"/>
                  </a:cubicBezTo>
                  <a:lnTo>
                    <a:pt x="28517" y="6049"/>
                  </a:lnTo>
                  <a:lnTo>
                    <a:pt x="28828" y="5911"/>
                  </a:lnTo>
                  <a:lnTo>
                    <a:pt x="29243" y="5911"/>
                  </a:lnTo>
                  <a:cubicBezTo>
                    <a:pt x="30107" y="5738"/>
                    <a:pt x="31109" y="5600"/>
                    <a:pt x="31973" y="5462"/>
                  </a:cubicBezTo>
                  <a:lnTo>
                    <a:pt x="32699" y="5462"/>
                  </a:lnTo>
                  <a:cubicBezTo>
                    <a:pt x="34013" y="5185"/>
                    <a:pt x="35430" y="5047"/>
                    <a:pt x="36743" y="4874"/>
                  </a:cubicBezTo>
                  <a:lnTo>
                    <a:pt x="36882" y="4874"/>
                  </a:lnTo>
                  <a:cubicBezTo>
                    <a:pt x="38022" y="4736"/>
                    <a:pt x="39059" y="4598"/>
                    <a:pt x="39923" y="4459"/>
                  </a:cubicBezTo>
                  <a:cubicBezTo>
                    <a:pt x="40338" y="4459"/>
                    <a:pt x="40788" y="4321"/>
                    <a:pt x="41202" y="4321"/>
                  </a:cubicBezTo>
                  <a:cubicBezTo>
                    <a:pt x="41928" y="4183"/>
                    <a:pt x="42654" y="4183"/>
                    <a:pt x="43207" y="4183"/>
                  </a:cubicBezTo>
                  <a:close/>
                  <a:moveTo>
                    <a:pt x="44935" y="9056"/>
                  </a:moveTo>
                  <a:cubicBezTo>
                    <a:pt x="45247" y="9056"/>
                    <a:pt x="45523" y="9368"/>
                    <a:pt x="45523" y="9644"/>
                  </a:cubicBezTo>
                  <a:cubicBezTo>
                    <a:pt x="45523" y="9782"/>
                    <a:pt x="45385" y="9921"/>
                    <a:pt x="45385" y="10059"/>
                  </a:cubicBezTo>
                  <a:lnTo>
                    <a:pt x="45108" y="10059"/>
                  </a:lnTo>
                  <a:cubicBezTo>
                    <a:pt x="45108" y="10232"/>
                    <a:pt x="44935" y="10232"/>
                    <a:pt x="44935" y="10232"/>
                  </a:cubicBezTo>
                  <a:cubicBezTo>
                    <a:pt x="44382" y="10232"/>
                    <a:pt x="43795" y="10232"/>
                    <a:pt x="43207" y="10370"/>
                  </a:cubicBezTo>
                  <a:cubicBezTo>
                    <a:pt x="42516" y="10508"/>
                    <a:pt x="41790" y="10646"/>
                    <a:pt x="41064" y="10646"/>
                  </a:cubicBezTo>
                  <a:lnTo>
                    <a:pt x="40926" y="10785"/>
                  </a:lnTo>
                  <a:cubicBezTo>
                    <a:pt x="40062" y="10785"/>
                    <a:pt x="39336" y="10923"/>
                    <a:pt x="38610" y="11096"/>
                  </a:cubicBezTo>
                  <a:cubicBezTo>
                    <a:pt x="37608" y="11234"/>
                    <a:pt x="36605" y="11372"/>
                    <a:pt x="35430" y="11511"/>
                  </a:cubicBezTo>
                  <a:lnTo>
                    <a:pt x="33875" y="11649"/>
                  </a:lnTo>
                  <a:lnTo>
                    <a:pt x="33702" y="11649"/>
                  </a:lnTo>
                  <a:lnTo>
                    <a:pt x="33425" y="11787"/>
                  </a:lnTo>
                  <a:lnTo>
                    <a:pt x="32699" y="11787"/>
                  </a:lnTo>
                  <a:lnTo>
                    <a:pt x="32423" y="11960"/>
                  </a:lnTo>
                  <a:lnTo>
                    <a:pt x="31973" y="11960"/>
                  </a:lnTo>
                  <a:cubicBezTo>
                    <a:pt x="30418" y="12236"/>
                    <a:pt x="28966" y="12375"/>
                    <a:pt x="27376" y="12651"/>
                  </a:cubicBezTo>
                  <a:cubicBezTo>
                    <a:pt x="25233" y="12962"/>
                    <a:pt x="23332" y="13239"/>
                    <a:pt x="21777" y="13515"/>
                  </a:cubicBezTo>
                  <a:cubicBezTo>
                    <a:pt x="21327" y="13688"/>
                    <a:pt x="20913" y="13688"/>
                    <a:pt x="20463" y="13826"/>
                  </a:cubicBezTo>
                  <a:lnTo>
                    <a:pt x="20187" y="13826"/>
                  </a:lnTo>
                  <a:cubicBezTo>
                    <a:pt x="19737" y="13965"/>
                    <a:pt x="19323" y="13965"/>
                    <a:pt x="18735" y="14103"/>
                  </a:cubicBezTo>
                  <a:cubicBezTo>
                    <a:pt x="18459" y="14241"/>
                    <a:pt x="18147" y="14241"/>
                    <a:pt x="17871" y="14241"/>
                  </a:cubicBezTo>
                  <a:cubicBezTo>
                    <a:pt x="17456" y="14379"/>
                    <a:pt x="16869" y="14552"/>
                    <a:pt x="16281" y="14691"/>
                  </a:cubicBezTo>
                  <a:lnTo>
                    <a:pt x="15417" y="14967"/>
                  </a:lnTo>
                  <a:lnTo>
                    <a:pt x="15140" y="14967"/>
                  </a:lnTo>
                  <a:cubicBezTo>
                    <a:pt x="13550" y="15416"/>
                    <a:pt x="11684" y="15831"/>
                    <a:pt x="9817" y="16108"/>
                  </a:cubicBezTo>
                  <a:cubicBezTo>
                    <a:pt x="8366" y="16419"/>
                    <a:pt x="6914" y="16695"/>
                    <a:pt x="5358" y="16834"/>
                  </a:cubicBezTo>
                  <a:cubicBezTo>
                    <a:pt x="5047" y="16834"/>
                    <a:pt x="4771" y="16557"/>
                    <a:pt x="4771" y="16281"/>
                  </a:cubicBezTo>
                  <a:cubicBezTo>
                    <a:pt x="4771" y="16108"/>
                    <a:pt x="4771" y="16108"/>
                    <a:pt x="4909" y="15969"/>
                  </a:cubicBezTo>
                  <a:lnTo>
                    <a:pt x="4909" y="15831"/>
                  </a:lnTo>
                  <a:cubicBezTo>
                    <a:pt x="5047" y="15693"/>
                    <a:pt x="5186" y="15693"/>
                    <a:pt x="5358" y="15693"/>
                  </a:cubicBezTo>
                  <a:cubicBezTo>
                    <a:pt x="5635" y="15555"/>
                    <a:pt x="5773" y="15555"/>
                    <a:pt x="6050" y="15555"/>
                  </a:cubicBezTo>
                  <a:lnTo>
                    <a:pt x="6499" y="15555"/>
                  </a:lnTo>
                  <a:cubicBezTo>
                    <a:pt x="6776" y="15555"/>
                    <a:pt x="7087" y="15416"/>
                    <a:pt x="7225" y="15416"/>
                  </a:cubicBezTo>
                  <a:lnTo>
                    <a:pt x="7501" y="15416"/>
                  </a:lnTo>
                  <a:cubicBezTo>
                    <a:pt x="9230" y="15105"/>
                    <a:pt x="10958" y="14829"/>
                    <a:pt x="12824" y="14379"/>
                  </a:cubicBezTo>
                  <a:cubicBezTo>
                    <a:pt x="13274" y="14241"/>
                    <a:pt x="13827" y="14103"/>
                    <a:pt x="14276" y="13965"/>
                  </a:cubicBezTo>
                  <a:lnTo>
                    <a:pt x="14864" y="13826"/>
                  </a:lnTo>
                  <a:lnTo>
                    <a:pt x="15002" y="13826"/>
                  </a:lnTo>
                  <a:lnTo>
                    <a:pt x="15555" y="13688"/>
                  </a:lnTo>
                  <a:cubicBezTo>
                    <a:pt x="16419" y="13515"/>
                    <a:pt x="17145" y="13239"/>
                    <a:pt x="18009" y="13101"/>
                  </a:cubicBezTo>
                  <a:cubicBezTo>
                    <a:pt x="18873" y="12962"/>
                    <a:pt x="19737" y="12651"/>
                    <a:pt x="20740" y="12513"/>
                  </a:cubicBezTo>
                  <a:lnTo>
                    <a:pt x="21051" y="12513"/>
                  </a:lnTo>
                  <a:cubicBezTo>
                    <a:pt x="21604" y="12375"/>
                    <a:pt x="22053" y="12236"/>
                    <a:pt x="22641" y="12236"/>
                  </a:cubicBezTo>
                  <a:cubicBezTo>
                    <a:pt x="23332" y="12098"/>
                    <a:pt x="24058" y="11960"/>
                    <a:pt x="24784" y="11787"/>
                  </a:cubicBezTo>
                  <a:cubicBezTo>
                    <a:pt x="25372" y="11787"/>
                    <a:pt x="26097" y="11649"/>
                    <a:pt x="26789" y="11511"/>
                  </a:cubicBezTo>
                  <a:cubicBezTo>
                    <a:pt x="27515" y="11372"/>
                    <a:pt x="28379" y="11372"/>
                    <a:pt x="29243" y="11234"/>
                  </a:cubicBezTo>
                  <a:cubicBezTo>
                    <a:pt x="30107" y="11096"/>
                    <a:pt x="30971" y="10923"/>
                    <a:pt x="31973" y="10785"/>
                  </a:cubicBezTo>
                  <a:lnTo>
                    <a:pt x="32146" y="10785"/>
                  </a:lnTo>
                  <a:lnTo>
                    <a:pt x="35153" y="10370"/>
                  </a:lnTo>
                  <a:lnTo>
                    <a:pt x="38195" y="9921"/>
                  </a:lnTo>
                  <a:cubicBezTo>
                    <a:pt x="39059" y="9921"/>
                    <a:pt x="39751" y="9782"/>
                    <a:pt x="40477" y="9644"/>
                  </a:cubicBezTo>
                  <a:cubicBezTo>
                    <a:pt x="41928" y="9368"/>
                    <a:pt x="43380" y="9195"/>
                    <a:pt x="44935" y="9056"/>
                  </a:cubicBezTo>
                  <a:close/>
                  <a:moveTo>
                    <a:pt x="47113" y="13377"/>
                  </a:moveTo>
                  <a:cubicBezTo>
                    <a:pt x="47251" y="13377"/>
                    <a:pt x="47390" y="13515"/>
                    <a:pt x="47390" y="13515"/>
                  </a:cubicBezTo>
                  <a:lnTo>
                    <a:pt x="47528" y="13688"/>
                  </a:lnTo>
                  <a:cubicBezTo>
                    <a:pt x="47528" y="13688"/>
                    <a:pt x="47701" y="13826"/>
                    <a:pt x="47701" y="13965"/>
                  </a:cubicBezTo>
                  <a:cubicBezTo>
                    <a:pt x="47701" y="14241"/>
                    <a:pt x="47390" y="14552"/>
                    <a:pt x="47113" y="14552"/>
                  </a:cubicBezTo>
                  <a:cubicBezTo>
                    <a:pt x="46525" y="14552"/>
                    <a:pt x="45972" y="14691"/>
                    <a:pt x="45385" y="14691"/>
                  </a:cubicBezTo>
                  <a:cubicBezTo>
                    <a:pt x="45108" y="14691"/>
                    <a:pt x="44797" y="14829"/>
                    <a:pt x="44521" y="14829"/>
                  </a:cubicBezTo>
                  <a:cubicBezTo>
                    <a:pt x="44071" y="14967"/>
                    <a:pt x="43657" y="14967"/>
                    <a:pt x="43069" y="15105"/>
                  </a:cubicBezTo>
                  <a:cubicBezTo>
                    <a:pt x="42792" y="15244"/>
                    <a:pt x="42516" y="15244"/>
                    <a:pt x="42205" y="15244"/>
                  </a:cubicBezTo>
                  <a:cubicBezTo>
                    <a:pt x="42205" y="15416"/>
                    <a:pt x="42067" y="15416"/>
                    <a:pt x="42067" y="15416"/>
                  </a:cubicBezTo>
                  <a:cubicBezTo>
                    <a:pt x="41790" y="15416"/>
                    <a:pt x="41479" y="15555"/>
                    <a:pt x="41202" y="15555"/>
                  </a:cubicBezTo>
                  <a:cubicBezTo>
                    <a:pt x="40788" y="15693"/>
                    <a:pt x="40338" y="15831"/>
                    <a:pt x="39923" y="15831"/>
                  </a:cubicBezTo>
                  <a:cubicBezTo>
                    <a:pt x="38887" y="16108"/>
                    <a:pt x="37884" y="16419"/>
                    <a:pt x="36882" y="16557"/>
                  </a:cubicBezTo>
                  <a:cubicBezTo>
                    <a:pt x="36156" y="16695"/>
                    <a:pt x="35430" y="16834"/>
                    <a:pt x="34739" y="16972"/>
                  </a:cubicBezTo>
                  <a:cubicBezTo>
                    <a:pt x="33287" y="17283"/>
                    <a:pt x="31835" y="17421"/>
                    <a:pt x="30245" y="17698"/>
                  </a:cubicBezTo>
                  <a:cubicBezTo>
                    <a:pt x="29554" y="17836"/>
                    <a:pt x="28828" y="18009"/>
                    <a:pt x="28102" y="18147"/>
                  </a:cubicBezTo>
                  <a:cubicBezTo>
                    <a:pt x="26374" y="18424"/>
                    <a:pt x="24507" y="18562"/>
                    <a:pt x="22779" y="18873"/>
                  </a:cubicBezTo>
                  <a:lnTo>
                    <a:pt x="22192" y="19011"/>
                  </a:lnTo>
                  <a:lnTo>
                    <a:pt x="21777" y="19011"/>
                  </a:lnTo>
                  <a:lnTo>
                    <a:pt x="21327" y="19149"/>
                  </a:lnTo>
                  <a:lnTo>
                    <a:pt x="20913" y="19149"/>
                  </a:lnTo>
                  <a:cubicBezTo>
                    <a:pt x="18147" y="19564"/>
                    <a:pt x="15002" y="20014"/>
                    <a:pt x="11822" y="20428"/>
                  </a:cubicBezTo>
                  <a:cubicBezTo>
                    <a:pt x="9817" y="20878"/>
                    <a:pt x="7640" y="21154"/>
                    <a:pt x="5635" y="21604"/>
                  </a:cubicBezTo>
                  <a:lnTo>
                    <a:pt x="5186" y="21604"/>
                  </a:lnTo>
                  <a:cubicBezTo>
                    <a:pt x="5047" y="21465"/>
                    <a:pt x="4909" y="21292"/>
                    <a:pt x="4909" y="21154"/>
                  </a:cubicBezTo>
                  <a:lnTo>
                    <a:pt x="4909" y="21016"/>
                  </a:lnTo>
                  <a:lnTo>
                    <a:pt x="4909" y="20878"/>
                  </a:lnTo>
                  <a:cubicBezTo>
                    <a:pt x="4909" y="20739"/>
                    <a:pt x="5047" y="20739"/>
                    <a:pt x="5047" y="20739"/>
                  </a:cubicBezTo>
                  <a:cubicBezTo>
                    <a:pt x="5047" y="20601"/>
                    <a:pt x="5186" y="20601"/>
                    <a:pt x="5186" y="20601"/>
                  </a:cubicBezTo>
                  <a:cubicBezTo>
                    <a:pt x="5186" y="20428"/>
                    <a:pt x="5358" y="20428"/>
                    <a:pt x="5358" y="20428"/>
                  </a:cubicBezTo>
                  <a:cubicBezTo>
                    <a:pt x="9679" y="19564"/>
                    <a:pt x="14138" y="19011"/>
                    <a:pt x="18147" y="18424"/>
                  </a:cubicBezTo>
                  <a:cubicBezTo>
                    <a:pt x="18873" y="18285"/>
                    <a:pt x="19599" y="18147"/>
                    <a:pt x="20325" y="18147"/>
                  </a:cubicBezTo>
                  <a:lnTo>
                    <a:pt x="20463" y="18009"/>
                  </a:lnTo>
                  <a:lnTo>
                    <a:pt x="21604" y="17836"/>
                  </a:lnTo>
                  <a:lnTo>
                    <a:pt x="22330" y="17836"/>
                  </a:lnTo>
                  <a:lnTo>
                    <a:pt x="23332" y="17698"/>
                  </a:lnTo>
                  <a:lnTo>
                    <a:pt x="25060" y="17421"/>
                  </a:lnTo>
                  <a:cubicBezTo>
                    <a:pt x="28379" y="16834"/>
                    <a:pt x="32285" y="16281"/>
                    <a:pt x="36294" y="15555"/>
                  </a:cubicBezTo>
                  <a:cubicBezTo>
                    <a:pt x="36605" y="15416"/>
                    <a:pt x="36743" y="15416"/>
                    <a:pt x="37020" y="15416"/>
                  </a:cubicBezTo>
                  <a:cubicBezTo>
                    <a:pt x="37746" y="15244"/>
                    <a:pt x="38333" y="15105"/>
                    <a:pt x="39059" y="14967"/>
                  </a:cubicBezTo>
                  <a:cubicBezTo>
                    <a:pt x="39059" y="14967"/>
                    <a:pt x="39059" y="14829"/>
                    <a:pt x="39198" y="14829"/>
                  </a:cubicBezTo>
                  <a:cubicBezTo>
                    <a:pt x="39751" y="14691"/>
                    <a:pt x="40338" y="14552"/>
                    <a:pt x="41064" y="14379"/>
                  </a:cubicBezTo>
                  <a:lnTo>
                    <a:pt x="41652" y="14241"/>
                  </a:lnTo>
                  <a:cubicBezTo>
                    <a:pt x="42931" y="13965"/>
                    <a:pt x="44382" y="13688"/>
                    <a:pt x="45800" y="13515"/>
                  </a:cubicBezTo>
                  <a:cubicBezTo>
                    <a:pt x="46249" y="13515"/>
                    <a:pt x="46664" y="13377"/>
                    <a:pt x="47113" y="13377"/>
                  </a:cubicBezTo>
                  <a:close/>
                  <a:moveTo>
                    <a:pt x="51157" y="19011"/>
                  </a:moveTo>
                  <a:cubicBezTo>
                    <a:pt x="51434" y="19011"/>
                    <a:pt x="51572" y="19149"/>
                    <a:pt x="51572" y="19288"/>
                  </a:cubicBezTo>
                  <a:cubicBezTo>
                    <a:pt x="51710" y="19288"/>
                    <a:pt x="51710" y="19426"/>
                    <a:pt x="51710" y="19426"/>
                  </a:cubicBezTo>
                  <a:lnTo>
                    <a:pt x="51710" y="19875"/>
                  </a:lnTo>
                  <a:lnTo>
                    <a:pt x="51572" y="20014"/>
                  </a:lnTo>
                  <a:cubicBezTo>
                    <a:pt x="51572" y="20014"/>
                    <a:pt x="51434" y="20014"/>
                    <a:pt x="51434" y="20152"/>
                  </a:cubicBezTo>
                  <a:lnTo>
                    <a:pt x="51295" y="20152"/>
                  </a:lnTo>
                  <a:cubicBezTo>
                    <a:pt x="48841" y="20601"/>
                    <a:pt x="46249" y="21154"/>
                    <a:pt x="43207" y="21465"/>
                  </a:cubicBezTo>
                  <a:cubicBezTo>
                    <a:pt x="39474" y="22018"/>
                    <a:pt x="35741" y="22468"/>
                    <a:pt x="32146" y="22744"/>
                  </a:cubicBezTo>
                  <a:lnTo>
                    <a:pt x="31835" y="22744"/>
                  </a:lnTo>
                  <a:lnTo>
                    <a:pt x="31559" y="22882"/>
                  </a:lnTo>
                  <a:cubicBezTo>
                    <a:pt x="28828" y="23021"/>
                    <a:pt x="25510" y="23470"/>
                    <a:pt x="22192" y="23885"/>
                  </a:cubicBezTo>
                  <a:cubicBezTo>
                    <a:pt x="21777" y="23885"/>
                    <a:pt x="21327" y="23885"/>
                    <a:pt x="20913" y="24058"/>
                  </a:cubicBezTo>
                  <a:cubicBezTo>
                    <a:pt x="20602" y="24058"/>
                    <a:pt x="20325" y="24196"/>
                    <a:pt x="20187" y="24196"/>
                  </a:cubicBezTo>
                  <a:cubicBezTo>
                    <a:pt x="19599" y="24196"/>
                    <a:pt x="19184" y="24334"/>
                    <a:pt x="18735" y="24334"/>
                  </a:cubicBezTo>
                  <a:cubicBezTo>
                    <a:pt x="18597" y="24334"/>
                    <a:pt x="18459" y="24472"/>
                    <a:pt x="18320" y="24472"/>
                  </a:cubicBezTo>
                  <a:cubicBezTo>
                    <a:pt x="16592" y="24611"/>
                    <a:pt x="15002" y="24922"/>
                    <a:pt x="13412" y="25198"/>
                  </a:cubicBezTo>
                  <a:cubicBezTo>
                    <a:pt x="12099" y="25475"/>
                    <a:pt x="10820" y="25786"/>
                    <a:pt x="9506" y="26062"/>
                  </a:cubicBezTo>
                  <a:lnTo>
                    <a:pt x="9368" y="26201"/>
                  </a:lnTo>
                  <a:lnTo>
                    <a:pt x="9230" y="26201"/>
                  </a:lnTo>
                  <a:cubicBezTo>
                    <a:pt x="9091" y="26201"/>
                    <a:pt x="8815" y="26062"/>
                    <a:pt x="8815" y="25924"/>
                  </a:cubicBezTo>
                  <a:cubicBezTo>
                    <a:pt x="8642" y="25924"/>
                    <a:pt x="8642" y="25786"/>
                    <a:pt x="8642" y="25786"/>
                  </a:cubicBezTo>
                  <a:lnTo>
                    <a:pt x="8642" y="25613"/>
                  </a:lnTo>
                  <a:lnTo>
                    <a:pt x="8642" y="25337"/>
                  </a:lnTo>
                  <a:lnTo>
                    <a:pt x="8815" y="25337"/>
                  </a:lnTo>
                  <a:lnTo>
                    <a:pt x="8815" y="25198"/>
                  </a:lnTo>
                  <a:lnTo>
                    <a:pt x="8953" y="25060"/>
                  </a:lnTo>
                  <a:lnTo>
                    <a:pt x="9091" y="25060"/>
                  </a:lnTo>
                  <a:cubicBezTo>
                    <a:pt x="9679" y="24922"/>
                    <a:pt x="10232" y="24749"/>
                    <a:pt x="10820" y="24611"/>
                  </a:cubicBezTo>
                  <a:cubicBezTo>
                    <a:pt x="11234" y="24472"/>
                    <a:pt x="11684" y="24472"/>
                    <a:pt x="12099" y="24334"/>
                  </a:cubicBezTo>
                  <a:cubicBezTo>
                    <a:pt x="13135" y="24196"/>
                    <a:pt x="14000" y="23885"/>
                    <a:pt x="15002" y="23747"/>
                  </a:cubicBezTo>
                  <a:cubicBezTo>
                    <a:pt x="16592" y="23470"/>
                    <a:pt x="18459" y="23194"/>
                    <a:pt x="20325" y="22882"/>
                  </a:cubicBezTo>
                  <a:cubicBezTo>
                    <a:pt x="21189" y="22882"/>
                    <a:pt x="22053" y="22744"/>
                    <a:pt x="22779" y="22606"/>
                  </a:cubicBezTo>
                  <a:cubicBezTo>
                    <a:pt x="25372" y="22329"/>
                    <a:pt x="27826" y="22018"/>
                    <a:pt x="30245" y="21742"/>
                  </a:cubicBezTo>
                  <a:lnTo>
                    <a:pt x="31559" y="21742"/>
                  </a:lnTo>
                  <a:lnTo>
                    <a:pt x="31697" y="21604"/>
                  </a:lnTo>
                  <a:lnTo>
                    <a:pt x="32285" y="21604"/>
                  </a:lnTo>
                  <a:cubicBezTo>
                    <a:pt x="32838" y="21604"/>
                    <a:pt x="33425" y="21465"/>
                    <a:pt x="34151" y="21465"/>
                  </a:cubicBezTo>
                  <a:cubicBezTo>
                    <a:pt x="36605" y="21154"/>
                    <a:pt x="39612" y="20878"/>
                    <a:pt x="42343" y="20428"/>
                  </a:cubicBezTo>
                  <a:lnTo>
                    <a:pt x="42792" y="20428"/>
                  </a:lnTo>
                  <a:cubicBezTo>
                    <a:pt x="45108" y="20152"/>
                    <a:pt x="47113" y="19737"/>
                    <a:pt x="48980" y="19426"/>
                  </a:cubicBezTo>
                  <a:cubicBezTo>
                    <a:pt x="49705" y="19288"/>
                    <a:pt x="50431" y="19149"/>
                    <a:pt x="50984" y="19011"/>
                  </a:cubicBezTo>
                  <a:close/>
                  <a:moveTo>
                    <a:pt x="50431" y="24058"/>
                  </a:moveTo>
                  <a:cubicBezTo>
                    <a:pt x="50570" y="24196"/>
                    <a:pt x="50708" y="24334"/>
                    <a:pt x="50708" y="24472"/>
                  </a:cubicBezTo>
                  <a:cubicBezTo>
                    <a:pt x="50846" y="24611"/>
                    <a:pt x="50846" y="24749"/>
                    <a:pt x="50708" y="24922"/>
                  </a:cubicBezTo>
                  <a:cubicBezTo>
                    <a:pt x="50708" y="25060"/>
                    <a:pt x="50570" y="25060"/>
                    <a:pt x="50431" y="25060"/>
                  </a:cubicBezTo>
                  <a:lnTo>
                    <a:pt x="50431" y="25198"/>
                  </a:lnTo>
                  <a:cubicBezTo>
                    <a:pt x="46525" y="25924"/>
                    <a:pt x="42654" y="26477"/>
                    <a:pt x="39059" y="27065"/>
                  </a:cubicBezTo>
                  <a:cubicBezTo>
                    <a:pt x="38022" y="27203"/>
                    <a:pt x="37020" y="27514"/>
                    <a:pt x="36018" y="27652"/>
                  </a:cubicBezTo>
                  <a:lnTo>
                    <a:pt x="34289" y="27791"/>
                  </a:lnTo>
                  <a:cubicBezTo>
                    <a:pt x="33425" y="27929"/>
                    <a:pt x="32423" y="28067"/>
                    <a:pt x="31420" y="28205"/>
                  </a:cubicBezTo>
                  <a:cubicBezTo>
                    <a:pt x="31282" y="28378"/>
                    <a:pt x="30971" y="28378"/>
                    <a:pt x="30833" y="28378"/>
                  </a:cubicBezTo>
                  <a:cubicBezTo>
                    <a:pt x="28102" y="28793"/>
                    <a:pt x="25233" y="29381"/>
                    <a:pt x="22330" y="29795"/>
                  </a:cubicBezTo>
                  <a:cubicBezTo>
                    <a:pt x="21604" y="30107"/>
                    <a:pt x="20913" y="30245"/>
                    <a:pt x="20325" y="30383"/>
                  </a:cubicBezTo>
                  <a:cubicBezTo>
                    <a:pt x="17456" y="30971"/>
                    <a:pt x="14864" y="31524"/>
                    <a:pt x="12410" y="32250"/>
                  </a:cubicBezTo>
                  <a:lnTo>
                    <a:pt x="12271" y="32250"/>
                  </a:lnTo>
                  <a:cubicBezTo>
                    <a:pt x="11960" y="32250"/>
                    <a:pt x="11822" y="32250"/>
                    <a:pt x="11684" y="32111"/>
                  </a:cubicBezTo>
                  <a:lnTo>
                    <a:pt x="11684" y="31973"/>
                  </a:lnTo>
                  <a:lnTo>
                    <a:pt x="11684" y="31835"/>
                  </a:lnTo>
                  <a:cubicBezTo>
                    <a:pt x="11684" y="31662"/>
                    <a:pt x="11684" y="31524"/>
                    <a:pt x="11822" y="31385"/>
                  </a:cubicBezTo>
                  <a:lnTo>
                    <a:pt x="11822" y="31247"/>
                  </a:lnTo>
                  <a:lnTo>
                    <a:pt x="11960" y="31247"/>
                  </a:lnTo>
                  <a:cubicBezTo>
                    <a:pt x="12548" y="30971"/>
                    <a:pt x="13135" y="30798"/>
                    <a:pt x="13827" y="30660"/>
                  </a:cubicBezTo>
                  <a:cubicBezTo>
                    <a:pt x="15555" y="30245"/>
                    <a:pt x="17594" y="29657"/>
                    <a:pt x="19599" y="29242"/>
                  </a:cubicBezTo>
                  <a:cubicBezTo>
                    <a:pt x="22053" y="28793"/>
                    <a:pt x="24784" y="28205"/>
                    <a:pt x="27964" y="27652"/>
                  </a:cubicBezTo>
                  <a:cubicBezTo>
                    <a:pt x="28517" y="27652"/>
                    <a:pt x="29243" y="27514"/>
                    <a:pt x="29969" y="27341"/>
                  </a:cubicBezTo>
                  <a:cubicBezTo>
                    <a:pt x="30556" y="27203"/>
                    <a:pt x="31109" y="27203"/>
                    <a:pt x="31697" y="27065"/>
                  </a:cubicBezTo>
                  <a:cubicBezTo>
                    <a:pt x="32699" y="26927"/>
                    <a:pt x="33702" y="26788"/>
                    <a:pt x="34739" y="26650"/>
                  </a:cubicBezTo>
                  <a:lnTo>
                    <a:pt x="35015" y="26650"/>
                  </a:lnTo>
                  <a:lnTo>
                    <a:pt x="35741" y="26477"/>
                  </a:lnTo>
                  <a:lnTo>
                    <a:pt x="35879" y="26477"/>
                  </a:lnTo>
                  <a:cubicBezTo>
                    <a:pt x="40477" y="25786"/>
                    <a:pt x="45385" y="25060"/>
                    <a:pt x="50120" y="24058"/>
                  </a:cubicBezTo>
                  <a:close/>
                  <a:moveTo>
                    <a:pt x="55478" y="29381"/>
                  </a:moveTo>
                  <a:cubicBezTo>
                    <a:pt x="55616" y="29519"/>
                    <a:pt x="55754" y="29657"/>
                    <a:pt x="55754" y="29795"/>
                  </a:cubicBezTo>
                  <a:lnTo>
                    <a:pt x="55754" y="29934"/>
                  </a:lnTo>
                  <a:lnTo>
                    <a:pt x="55754" y="30107"/>
                  </a:lnTo>
                  <a:lnTo>
                    <a:pt x="55754" y="30245"/>
                  </a:lnTo>
                  <a:cubicBezTo>
                    <a:pt x="55616" y="30245"/>
                    <a:pt x="55616" y="30383"/>
                    <a:pt x="55478" y="30383"/>
                  </a:cubicBezTo>
                  <a:lnTo>
                    <a:pt x="55305" y="30383"/>
                  </a:lnTo>
                  <a:cubicBezTo>
                    <a:pt x="49844" y="31385"/>
                    <a:pt x="44244" y="32250"/>
                    <a:pt x="38610" y="33114"/>
                  </a:cubicBezTo>
                  <a:cubicBezTo>
                    <a:pt x="29692" y="34565"/>
                    <a:pt x="22330" y="35706"/>
                    <a:pt x="15417" y="36708"/>
                  </a:cubicBezTo>
                  <a:lnTo>
                    <a:pt x="15002" y="36708"/>
                  </a:lnTo>
                  <a:lnTo>
                    <a:pt x="14864" y="36570"/>
                  </a:lnTo>
                  <a:cubicBezTo>
                    <a:pt x="14864" y="36432"/>
                    <a:pt x="14864" y="36432"/>
                    <a:pt x="14691" y="36432"/>
                  </a:cubicBezTo>
                  <a:lnTo>
                    <a:pt x="14691" y="36294"/>
                  </a:lnTo>
                  <a:cubicBezTo>
                    <a:pt x="14691" y="36155"/>
                    <a:pt x="14691" y="36155"/>
                    <a:pt x="14864" y="35983"/>
                  </a:cubicBezTo>
                  <a:lnTo>
                    <a:pt x="14864" y="35844"/>
                  </a:lnTo>
                  <a:cubicBezTo>
                    <a:pt x="14864" y="35844"/>
                    <a:pt x="15002" y="35706"/>
                    <a:pt x="15140" y="35706"/>
                  </a:cubicBezTo>
                  <a:cubicBezTo>
                    <a:pt x="20740" y="34842"/>
                    <a:pt x="26374" y="33978"/>
                    <a:pt x="31835" y="33114"/>
                  </a:cubicBezTo>
                  <a:cubicBezTo>
                    <a:pt x="39612" y="31835"/>
                    <a:pt x="47251" y="30521"/>
                    <a:pt x="55028" y="29381"/>
                  </a:cubicBezTo>
                  <a:close/>
                  <a:moveTo>
                    <a:pt x="54303" y="35844"/>
                  </a:moveTo>
                  <a:cubicBezTo>
                    <a:pt x="54614" y="35844"/>
                    <a:pt x="54890" y="36155"/>
                    <a:pt x="54890" y="36432"/>
                  </a:cubicBezTo>
                  <a:cubicBezTo>
                    <a:pt x="54890" y="36708"/>
                    <a:pt x="54614" y="37020"/>
                    <a:pt x="54303" y="37020"/>
                  </a:cubicBezTo>
                  <a:cubicBezTo>
                    <a:pt x="53162" y="37158"/>
                    <a:pt x="52021" y="37158"/>
                    <a:pt x="50846" y="37296"/>
                  </a:cubicBezTo>
                  <a:cubicBezTo>
                    <a:pt x="48115" y="37434"/>
                    <a:pt x="45385" y="37711"/>
                    <a:pt x="42792" y="38022"/>
                  </a:cubicBezTo>
                  <a:cubicBezTo>
                    <a:pt x="41479" y="38160"/>
                    <a:pt x="40338" y="38298"/>
                    <a:pt x="39059" y="38437"/>
                  </a:cubicBezTo>
                  <a:cubicBezTo>
                    <a:pt x="37746" y="38575"/>
                    <a:pt x="36467" y="38748"/>
                    <a:pt x="35153" y="39024"/>
                  </a:cubicBezTo>
                  <a:cubicBezTo>
                    <a:pt x="29969" y="39888"/>
                    <a:pt x="24922" y="40891"/>
                    <a:pt x="19876" y="42031"/>
                  </a:cubicBezTo>
                  <a:cubicBezTo>
                    <a:pt x="19599" y="42204"/>
                    <a:pt x="19184" y="42204"/>
                    <a:pt x="18735" y="42343"/>
                  </a:cubicBezTo>
                  <a:cubicBezTo>
                    <a:pt x="18147" y="42481"/>
                    <a:pt x="17594" y="42619"/>
                    <a:pt x="16869" y="42896"/>
                  </a:cubicBezTo>
                  <a:lnTo>
                    <a:pt x="16730" y="42896"/>
                  </a:lnTo>
                  <a:cubicBezTo>
                    <a:pt x="16592" y="42896"/>
                    <a:pt x="16419" y="42757"/>
                    <a:pt x="16419" y="42619"/>
                  </a:cubicBezTo>
                  <a:cubicBezTo>
                    <a:pt x="16281" y="42619"/>
                    <a:pt x="16281" y="42481"/>
                    <a:pt x="16281" y="42481"/>
                  </a:cubicBezTo>
                  <a:cubicBezTo>
                    <a:pt x="16143" y="42343"/>
                    <a:pt x="16143" y="42204"/>
                    <a:pt x="16281" y="42031"/>
                  </a:cubicBezTo>
                  <a:cubicBezTo>
                    <a:pt x="16281" y="41893"/>
                    <a:pt x="16419" y="41893"/>
                    <a:pt x="16419" y="41755"/>
                  </a:cubicBezTo>
                  <a:lnTo>
                    <a:pt x="16592" y="41755"/>
                  </a:lnTo>
                  <a:cubicBezTo>
                    <a:pt x="17456" y="41478"/>
                    <a:pt x="18147" y="41340"/>
                    <a:pt x="19012" y="41167"/>
                  </a:cubicBezTo>
                  <a:cubicBezTo>
                    <a:pt x="21051" y="40614"/>
                    <a:pt x="23056" y="40165"/>
                    <a:pt x="25060" y="39750"/>
                  </a:cubicBezTo>
                  <a:cubicBezTo>
                    <a:pt x="27376" y="39163"/>
                    <a:pt x="29692" y="38748"/>
                    <a:pt x="31973" y="38298"/>
                  </a:cubicBezTo>
                  <a:cubicBezTo>
                    <a:pt x="39474" y="37020"/>
                    <a:pt x="46975" y="36294"/>
                    <a:pt x="54303" y="35844"/>
                  </a:cubicBezTo>
                  <a:close/>
                  <a:moveTo>
                    <a:pt x="55616" y="42896"/>
                  </a:moveTo>
                  <a:cubicBezTo>
                    <a:pt x="55893" y="42896"/>
                    <a:pt x="56169" y="43207"/>
                    <a:pt x="56169" y="43483"/>
                  </a:cubicBezTo>
                  <a:cubicBezTo>
                    <a:pt x="56169" y="43760"/>
                    <a:pt x="55893" y="44071"/>
                    <a:pt x="55616" y="44071"/>
                  </a:cubicBezTo>
                  <a:lnTo>
                    <a:pt x="53888" y="44071"/>
                  </a:lnTo>
                  <a:cubicBezTo>
                    <a:pt x="48703" y="44071"/>
                    <a:pt x="43380" y="44347"/>
                    <a:pt x="37884" y="45073"/>
                  </a:cubicBezTo>
                  <a:cubicBezTo>
                    <a:pt x="36467" y="45350"/>
                    <a:pt x="34877" y="45488"/>
                    <a:pt x="33425" y="45799"/>
                  </a:cubicBezTo>
                  <a:cubicBezTo>
                    <a:pt x="30245" y="46352"/>
                    <a:pt x="26962" y="46940"/>
                    <a:pt x="23782" y="47804"/>
                  </a:cubicBezTo>
                  <a:cubicBezTo>
                    <a:pt x="23643" y="47804"/>
                    <a:pt x="23332" y="47942"/>
                    <a:pt x="23056" y="47942"/>
                  </a:cubicBezTo>
                  <a:cubicBezTo>
                    <a:pt x="22779" y="48080"/>
                    <a:pt x="22468" y="48080"/>
                    <a:pt x="22192" y="48253"/>
                  </a:cubicBezTo>
                  <a:lnTo>
                    <a:pt x="22053" y="48253"/>
                  </a:lnTo>
                  <a:cubicBezTo>
                    <a:pt x="21915" y="48253"/>
                    <a:pt x="21777" y="48080"/>
                    <a:pt x="21777" y="48080"/>
                  </a:cubicBezTo>
                  <a:cubicBezTo>
                    <a:pt x="21604" y="47942"/>
                    <a:pt x="21604" y="47942"/>
                    <a:pt x="21466" y="47804"/>
                  </a:cubicBezTo>
                  <a:lnTo>
                    <a:pt x="21466" y="47666"/>
                  </a:lnTo>
                  <a:cubicBezTo>
                    <a:pt x="21466" y="47527"/>
                    <a:pt x="21466" y="47527"/>
                    <a:pt x="21604" y="47389"/>
                  </a:cubicBezTo>
                  <a:lnTo>
                    <a:pt x="21604" y="47216"/>
                  </a:lnTo>
                  <a:lnTo>
                    <a:pt x="21777" y="47216"/>
                  </a:lnTo>
                  <a:cubicBezTo>
                    <a:pt x="21777" y="47078"/>
                    <a:pt x="21915" y="47078"/>
                    <a:pt x="21915" y="47078"/>
                  </a:cubicBezTo>
                  <a:cubicBezTo>
                    <a:pt x="24369" y="46525"/>
                    <a:pt x="26962" y="45937"/>
                    <a:pt x="29381" y="45350"/>
                  </a:cubicBezTo>
                  <a:cubicBezTo>
                    <a:pt x="30107" y="45211"/>
                    <a:pt x="30971" y="45073"/>
                    <a:pt x="31697" y="44935"/>
                  </a:cubicBezTo>
                  <a:cubicBezTo>
                    <a:pt x="32146" y="44797"/>
                    <a:pt x="32561" y="44797"/>
                    <a:pt x="33010" y="44624"/>
                  </a:cubicBezTo>
                  <a:cubicBezTo>
                    <a:pt x="40062" y="43483"/>
                    <a:pt x="47113" y="42896"/>
                    <a:pt x="53888" y="42896"/>
                  </a:cubicBezTo>
                  <a:close/>
                  <a:moveTo>
                    <a:pt x="61803" y="47804"/>
                  </a:moveTo>
                  <a:cubicBezTo>
                    <a:pt x="61941" y="47804"/>
                    <a:pt x="62080" y="47804"/>
                    <a:pt x="62218" y="47942"/>
                  </a:cubicBezTo>
                  <a:cubicBezTo>
                    <a:pt x="62218" y="48080"/>
                    <a:pt x="62391" y="48253"/>
                    <a:pt x="62391" y="48391"/>
                  </a:cubicBezTo>
                  <a:cubicBezTo>
                    <a:pt x="62391" y="48530"/>
                    <a:pt x="62218" y="48668"/>
                    <a:pt x="62218" y="48668"/>
                  </a:cubicBezTo>
                  <a:cubicBezTo>
                    <a:pt x="62218" y="48806"/>
                    <a:pt x="62080" y="48806"/>
                    <a:pt x="62080" y="48806"/>
                  </a:cubicBezTo>
                  <a:lnTo>
                    <a:pt x="61941" y="48944"/>
                  </a:lnTo>
                  <a:lnTo>
                    <a:pt x="61803" y="48944"/>
                  </a:lnTo>
                  <a:cubicBezTo>
                    <a:pt x="60075" y="49117"/>
                    <a:pt x="58347" y="49256"/>
                    <a:pt x="56895" y="49394"/>
                  </a:cubicBezTo>
                  <a:lnTo>
                    <a:pt x="56618" y="49394"/>
                  </a:lnTo>
                  <a:lnTo>
                    <a:pt x="55305" y="49532"/>
                  </a:lnTo>
                  <a:cubicBezTo>
                    <a:pt x="54441" y="49670"/>
                    <a:pt x="53750" y="49670"/>
                    <a:pt x="52885" y="49809"/>
                  </a:cubicBezTo>
                  <a:cubicBezTo>
                    <a:pt x="52436" y="49809"/>
                    <a:pt x="52021" y="49809"/>
                    <a:pt x="51572" y="49981"/>
                  </a:cubicBezTo>
                  <a:lnTo>
                    <a:pt x="51295" y="49981"/>
                  </a:lnTo>
                  <a:cubicBezTo>
                    <a:pt x="50293" y="49981"/>
                    <a:pt x="49429" y="50120"/>
                    <a:pt x="48392" y="50258"/>
                  </a:cubicBezTo>
                  <a:cubicBezTo>
                    <a:pt x="47839" y="50258"/>
                    <a:pt x="47251" y="50258"/>
                    <a:pt x="46664" y="50396"/>
                  </a:cubicBezTo>
                  <a:cubicBezTo>
                    <a:pt x="45800" y="50534"/>
                    <a:pt x="45108" y="50534"/>
                    <a:pt x="44244" y="50673"/>
                  </a:cubicBezTo>
                  <a:lnTo>
                    <a:pt x="44071" y="50673"/>
                  </a:lnTo>
                  <a:cubicBezTo>
                    <a:pt x="43933" y="50846"/>
                    <a:pt x="43795" y="50846"/>
                    <a:pt x="43657" y="50846"/>
                  </a:cubicBezTo>
                  <a:cubicBezTo>
                    <a:pt x="43380" y="50846"/>
                    <a:pt x="43069" y="50846"/>
                    <a:pt x="42792" y="50984"/>
                  </a:cubicBezTo>
                  <a:lnTo>
                    <a:pt x="42205" y="50984"/>
                  </a:lnTo>
                  <a:cubicBezTo>
                    <a:pt x="41790" y="51122"/>
                    <a:pt x="41202" y="51122"/>
                    <a:pt x="40788" y="51260"/>
                  </a:cubicBezTo>
                  <a:lnTo>
                    <a:pt x="40477" y="51260"/>
                  </a:lnTo>
                  <a:cubicBezTo>
                    <a:pt x="39612" y="51399"/>
                    <a:pt x="38748" y="51537"/>
                    <a:pt x="38022" y="51710"/>
                  </a:cubicBezTo>
                  <a:cubicBezTo>
                    <a:pt x="36605" y="51848"/>
                    <a:pt x="35153" y="52124"/>
                    <a:pt x="33702" y="52263"/>
                  </a:cubicBezTo>
                  <a:lnTo>
                    <a:pt x="32285" y="52574"/>
                  </a:lnTo>
                  <a:lnTo>
                    <a:pt x="32146" y="52574"/>
                  </a:lnTo>
                  <a:lnTo>
                    <a:pt x="31973" y="52712"/>
                  </a:lnTo>
                  <a:lnTo>
                    <a:pt x="31109" y="52712"/>
                  </a:lnTo>
                  <a:lnTo>
                    <a:pt x="30556" y="52850"/>
                  </a:lnTo>
                  <a:cubicBezTo>
                    <a:pt x="29830" y="52989"/>
                    <a:pt x="29105" y="53127"/>
                    <a:pt x="28379" y="53265"/>
                  </a:cubicBezTo>
                  <a:cubicBezTo>
                    <a:pt x="27515" y="53438"/>
                    <a:pt x="26650" y="53438"/>
                    <a:pt x="25925" y="53576"/>
                  </a:cubicBezTo>
                  <a:lnTo>
                    <a:pt x="25372" y="53576"/>
                  </a:lnTo>
                  <a:lnTo>
                    <a:pt x="25060" y="53714"/>
                  </a:lnTo>
                  <a:lnTo>
                    <a:pt x="24507" y="53714"/>
                  </a:lnTo>
                  <a:cubicBezTo>
                    <a:pt x="24369" y="53714"/>
                    <a:pt x="24058" y="53714"/>
                    <a:pt x="23782" y="53853"/>
                  </a:cubicBezTo>
                  <a:lnTo>
                    <a:pt x="23332" y="53853"/>
                  </a:lnTo>
                  <a:cubicBezTo>
                    <a:pt x="22917" y="53991"/>
                    <a:pt x="22468" y="53991"/>
                    <a:pt x="22192" y="54129"/>
                  </a:cubicBezTo>
                  <a:cubicBezTo>
                    <a:pt x="21604" y="54129"/>
                    <a:pt x="21189" y="54302"/>
                    <a:pt x="20740" y="54440"/>
                  </a:cubicBezTo>
                  <a:lnTo>
                    <a:pt x="20740" y="54579"/>
                  </a:lnTo>
                  <a:cubicBezTo>
                    <a:pt x="20602" y="54579"/>
                    <a:pt x="20463" y="54579"/>
                    <a:pt x="20463" y="54440"/>
                  </a:cubicBezTo>
                  <a:lnTo>
                    <a:pt x="20325" y="54440"/>
                  </a:lnTo>
                  <a:cubicBezTo>
                    <a:pt x="20325" y="54440"/>
                    <a:pt x="20187" y="54302"/>
                    <a:pt x="20187" y="54129"/>
                  </a:cubicBezTo>
                  <a:cubicBezTo>
                    <a:pt x="20049" y="53991"/>
                    <a:pt x="20187" y="53991"/>
                    <a:pt x="20187" y="53991"/>
                  </a:cubicBezTo>
                  <a:lnTo>
                    <a:pt x="20187" y="53853"/>
                  </a:lnTo>
                  <a:lnTo>
                    <a:pt x="20187" y="53714"/>
                  </a:lnTo>
                  <a:lnTo>
                    <a:pt x="20463" y="53438"/>
                  </a:lnTo>
                  <a:cubicBezTo>
                    <a:pt x="21327" y="52989"/>
                    <a:pt x="22330" y="52850"/>
                    <a:pt x="23194" y="52712"/>
                  </a:cubicBezTo>
                  <a:cubicBezTo>
                    <a:pt x="23920" y="52574"/>
                    <a:pt x="24646" y="52574"/>
                    <a:pt x="25372" y="52401"/>
                  </a:cubicBezTo>
                  <a:lnTo>
                    <a:pt x="25648" y="52401"/>
                  </a:lnTo>
                  <a:cubicBezTo>
                    <a:pt x="26097" y="52401"/>
                    <a:pt x="26512" y="52401"/>
                    <a:pt x="26962" y="52263"/>
                  </a:cubicBezTo>
                  <a:cubicBezTo>
                    <a:pt x="27653" y="52263"/>
                    <a:pt x="28379" y="52124"/>
                    <a:pt x="28966" y="51986"/>
                  </a:cubicBezTo>
                  <a:lnTo>
                    <a:pt x="29105" y="51986"/>
                  </a:lnTo>
                  <a:lnTo>
                    <a:pt x="29830" y="51848"/>
                  </a:lnTo>
                  <a:cubicBezTo>
                    <a:pt x="30833" y="51710"/>
                    <a:pt x="31835" y="51537"/>
                    <a:pt x="32838" y="51260"/>
                  </a:cubicBezTo>
                  <a:cubicBezTo>
                    <a:pt x="34739" y="50984"/>
                    <a:pt x="36743" y="50673"/>
                    <a:pt x="38748" y="50396"/>
                  </a:cubicBezTo>
                  <a:cubicBezTo>
                    <a:pt x="43380" y="49670"/>
                    <a:pt x="46837" y="49117"/>
                    <a:pt x="50293" y="48806"/>
                  </a:cubicBezTo>
                  <a:lnTo>
                    <a:pt x="51848" y="48806"/>
                  </a:lnTo>
                  <a:lnTo>
                    <a:pt x="52021" y="48668"/>
                  </a:lnTo>
                  <a:lnTo>
                    <a:pt x="53162" y="48668"/>
                  </a:lnTo>
                  <a:cubicBezTo>
                    <a:pt x="54026" y="48530"/>
                    <a:pt x="55028" y="48391"/>
                    <a:pt x="56031" y="48391"/>
                  </a:cubicBezTo>
                  <a:lnTo>
                    <a:pt x="56480" y="48253"/>
                  </a:lnTo>
                  <a:lnTo>
                    <a:pt x="56618" y="48253"/>
                  </a:lnTo>
                  <a:cubicBezTo>
                    <a:pt x="57759" y="48080"/>
                    <a:pt x="59073" y="47942"/>
                    <a:pt x="60490" y="47942"/>
                  </a:cubicBezTo>
                  <a:cubicBezTo>
                    <a:pt x="60939" y="47804"/>
                    <a:pt x="61354" y="47804"/>
                    <a:pt x="61803" y="47804"/>
                  </a:cubicBezTo>
                  <a:close/>
                  <a:moveTo>
                    <a:pt x="30418" y="0"/>
                  </a:moveTo>
                  <a:cubicBezTo>
                    <a:pt x="28517" y="139"/>
                    <a:pt x="26650" y="277"/>
                    <a:pt x="24507" y="415"/>
                  </a:cubicBezTo>
                  <a:cubicBezTo>
                    <a:pt x="23643" y="415"/>
                    <a:pt x="22641" y="553"/>
                    <a:pt x="21604" y="726"/>
                  </a:cubicBezTo>
                  <a:cubicBezTo>
                    <a:pt x="20740" y="726"/>
                    <a:pt x="19737" y="865"/>
                    <a:pt x="18735" y="1003"/>
                  </a:cubicBezTo>
                  <a:cubicBezTo>
                    <a:pt x="18147" y="1003"/>
                    <a:pt x="17594" y="1141"/>
                    <a:pt x="16869" y="1141"/>
                  </a:cubicBezTo>
                  <a:lnTo>
                    <a:pt x="16419" y="1279"/>
                  </a:lnTo>
                  <a:lnTo>
                    <a:pt x="16004" y="1279"/>
                  </a:lnTo>
                  <a:lnTo>
                    <a:pt x="15728" y="1418"/>
                  </a:lnTo>
                  <a:lnTo>
                    <a:pt x="15417" y="1418"/>
                  </a:lnTo>
                  <a:cubicBezTo>
                    <a:pt x="14691" y="1418"/>
                    <a:pt x="13827" y="1590"/>
                    <a:pt x="13135" y="1729"/>
                  </a:cubicBezTo>
                  <a:cubicBezTo>
                    <a:pt x="11960" y="1867"/>
                    <a:pt x="11096" y="1867"/>
                    <a:pt x="10232" y="2005"/>
                  </a:cubicBezTo>
                  <a:lnTo>
                    <a:pt x="8815" y="2005"/>
                  </a:lnTo>
                  <a:cubicBezTo>
                    <a:pt x="8642" y="2005"/>
                    <a:pt x="8504" y="2005"/>
                    <a:pt x="8366" y="2143"/>
                  </a:cubicBezTo>
                  <a:lnTo>
                    <a:pt x="8089" y="2143"/>
                  </a:lnTo>
                  <a:cubicBezTo>
                    <a:pt x="8227" y="2454"/>
                    <a:pt x="8227" y="2731"/>
                    <a:pt x="8366" y="3146"/>
                  </a:cubicBezTo>
                  <a:cubicBezTo>
                    <a:pt x="8504" y="3457"/>
                    <a:pt x="8504" y="3595"/>
                    <a:pt x="8642" y="3872"/>
                  </a:cubicBezTo>
                  <a:cubicBezTo>
                    <a:pt x="8642" y="4010"/>
                    <a:pt x="8815" y="4321"/>
                    <a:pt x="8815" y="4459"/>
                  </a:cubicBezTo>
                  <a:cubicBezTo>
                    <a:pt x="8953" y="4736"/>
                    <a:pt x="8953" y="4874"/>
                    <a:pt x="9091" y="5185"/>
                  </a:cubicBezTo>
                  <a:cubicBezTo>
                    <a:pt x="9091" y="5323"/>
                    <a:pt x="9230" y="5462"/>
                    <a:pt x="9230" y="5738"/>
                  </a:cubicBezTo>
                  <a:cubicBezTo>
                    <a:pt x="9506" y="6326"/>
                    <a:pt x="9679" y="6913"/>
                    <a:pt x="9956" y="7466"/>
                  </a:cubicBezTo>
                  <a:lnTo>
                    <a:pt x="9956" y="7639"/>
                  </a:lnTo>
                  <a:cubicBezTo>
                    <a:pt x="10543" y="9056"/>
                    <a:pt x="11096" y="10646"/>
                    <a:pt x="11684" y="12236"/>
                  </a:cubicBezTo>
                  <a:lnTo>
                    <a:pt x="11684" y="12513"/>
                  </a:lnTo>
                  <a:lnTo>
                    <a:pt x="11545" y="12651"/>
                  </a:lnTo>
                  <a:cubicBezTo>
                    <a:pt x="11545" y="12824"/>
                    <a:pt x="11407" y="12824"/>
                    <a:pt x="11407" y="12824"/>
                  </a:cubicBezTo>
                  <a:lnTo>
                    <a:pt x="5773" y="12824"/>
                  </a:lnTo>
                  <a:cubicBezTo>
                    <a:pt x="5635" y="12824"/>
                    <a:pt x="5358" y="12824"/>
                    <a:pt x="5047" y="12962"/>
                  </a:cubicBezTo>
                  <a:cubicBezTo>
                    <a:pt x="4045" y="13101"/>
                    <a:pt x="3181" y="13101"/>
                    <a:pt x="2317" y="13101"/>
                  </a:cubicBezTo>
                  <a:cubicBezTo>
                    <a:pt x="1452" y="13101"/>
                    <a:pt x="727" y="13101"/>
                    <a:pt x="1" y="12962"/>
                  </a:cubicBezTo>
                  <a:lnTo>
                    <a:pt x="1" y="12962"/>
                  </a:lnTo>
                  <a:cubicBezTo>
                    <a:pt x="1" y="13101"/>
                    <a:pt x="174" y="13377"/>
                    <a:pt x="174" y="13515"/>
                  </a:cubicBezTo>
                  <a:cubicBezTo>
                    <a:pt x="588" y="14829"/>
                    <a:pt x="1038" y="16108"/>
                    <a:pt x="1452" y="17559"/>
                  </a:cubicBezTo>
                  <a:cubicBezTo>
                    <a:pt x="1902" y="18700"/>
                    <a:pt x="2455" y="20014"/>
                    <a:pt x="2904" y="21465"/>
                  </a:cubicBezTo>
                  <a:cubicBezTo>
                    <a:pt x="3768" y="23747"/>
                    <a:pt x="4632" y="26062"/>
                    <a:pt x="5635" y="28793"/>
                  </a:cubicBezTo>
                  <a:cubicBezTo>
                    <a:pt x="7087" y="32699"/>
                    <a:pt x="8366" y="36155"/>
                    <a:pt x="9679" y="39612"/>
                  </a:cubicBezTo>
                  <a:cubicBezTo>
                    <a:pt x="11234" y="43483"/>
                    <a:pt x="12548" y="46801"/>
                    <a:pt x="14000" y="49809"/>
                  </a:cubicBezTo>
                  <a:cubicBezTo>
                    <a:pt x="14276" y="50534"/>
                    <a:pt x="14553" y="51122"/>
                    <a:pt x="14864" y="51710"/>
                  </a:cubicBezTo>
                  <a:cubicBezTo>
                    <a:pt x="15002" y="51986"/>
                    <a:pt x="15140" y="52263"/>
                    <a:pt x="15279" y="52574"/>
                  </a:cubicBezTo>
                  <a:cubicBezTo>
                    <a:pt x="15555" y="53127"/>
                    <a:pt x="15866" y="53714"/>
                    <a:pt x="16004" y="54302"/>
                  </a:cubicBezTo>
                  <a:cubicBezTo>
                    <a:pt x="16419" y="54993"/>
                    <a:pt x="16869" y="55857"/>
                    <a:pt x="17283" y="56583"/>
                  </a:cubicBezTo>
                  <a:cubicBezTo>
                    <a:pt x="17283" y="56722"/>
                    <a:pt x="17283" y="56894"/>
                    <a:pt x="17456" y="57033"/>
                  </a:cubicBezTo>
                  <a:lnTo>
                    <a:pt x="17594" y="57171"/>
                  </a:lnTo>
                  <a:lnTo>
                    <a:pt x="17594" y="57309"/>
                  </a:lnTo>
                  <a:cubicBezTo>
                    <a:pt x="17733" y="57586"/>
                    <a:pt x="18009" y="57897"/>
                    <a:pt x="18147" y="58173"/>
                  </a:cubicBezTo>
                  <a:cubicBezTo>
                    <a:pt x="18147" y="58312"/>
                    <a:pt x="18320" y="58312"/>
                    <a:pt x="18320" y="58312"/>
                  </a:cubicBezTo>
                  <a:lnTo>
                    <a:pt x="18459" y="58312"/>
                  </a:lnTo>
                  <a:lnTo>
                    <a:pt x="18459" y="58450"/>
                  </a:lnTo>
                  <a:lnTo>
                    <a:pt x="19184" y="58450"/>
                  </a:lnTo>
                  <a:lnTo>
                    <a:pt x="19461" y="58623"/>
                  </a:lnTo>
                  <a:lnTo>
                    <a:pt x="22468" y="58623"/>
                  </a:lnTo>
                  <a:cubicBezTo>
                    <a:pt x="24196" y="58761"/>
                    <a:pt x="26097" y="58761"/>
                    <a:pt x="27826" y="58761"/>
                  </a:cubicBezTo>
                  <a:lnTo>
                    <a:pt x="31109" y="58761"/>
                  </a:lnTo>
                  <a:cubicBezTo>
                    <a:pt x="31282" y="58761"/>
                    <a:pt x="31559" y="58761"/>
                    <a:pt x="31835" y="58623"/>
                  </a:cubicBezTo>
                  <a:lnTo>
                    <a:pt x="32561" y="58623"/>
                  </a:lnTo>
                  <a:cubicBezTo>
                    <a:pt x="34428" y="58623"/>
                    <a:pt x="36467" y="58450"/>
                    <a:pt x="38472" y="58173"/>
                  </a:cubicBezTo>
                  <a:cubicBezTo>
                    <a:pt x="39059" y="58173"/>
                    <a:pt x="39612" y="58035"/>
                    <a:pt x="40062" y="58035"/>
                  </a:cubicBezTo>
                  <a:cubicBezTo>
                    <a:pt x="40788" y="57897"/>
                    <a:pt x="41479" y="57897"/>
                    <a:pt x="42343" y="57759"/>
                  </a:cubicBezTo>
                  <a:cubicBezTo>
                    <a:pt x="43207" y="57586"/>
                    <a:pt x="43933" y="57447"/>
                    <a:pt x="44797" y="57309"/>
                  </a:cubicBezTo>
                  <a:lnTo>
                    <a:pt x="44935" y="57309"/>
                  </a:lnTo>
                  <a:cubicBezTo>
                    <a:pt x="45247" y="57309"/>
                    <a:pt x="45523" y="57309"/>
                    <a:pt x="45972" y="57171"/>
                  </a:cubicBezTo>
                  <a:cubicBezTo>
                    <a:pt x="46387" y="57171"/>
                    <a:pt x="46975" y="57033"/>
                    <a:pt x="47390" y="57033"/>
                  </a:cubicBezTo>
                  <a:lnTo>
                    <a:pt x="47390" y="56894"/>
                  </a:lnTo>
                  <a:cubicBezTo>
                    <a:pt x="47839" y="56894"/>
                    <a:pt x="48115" y="56894"/>
                    <a:pt x="48565" y="56722"/>
                  </a:cubicBezTo>
                  <a:cubicBezTo>
                    <a:pt x="48980" y="56722"/>
                    <a:pt x="49429" y="56583"/>
                    <a:pt x="49844" y="56445"/>
                  </a:cubicBezTo>
                  <a:lnTo>
                    <a:pt x="50120" y="56445"/>
                  </a:lnTo>
                  <a:cubicBezTo>
                    <a:pt x="50431" y="56445"/>
                    <a:pt x="50708" y="56307"/>
                    <a:pt x="50984" y="56307"/>
                  </a:cubicBezTo>
                  <a:cubicBezTo>
                    <a:pt x="51572" y="56169"/>
                    <a:pt x="52298" y="56030"/>
                    <a:pt x="52885" y="55857"/>
                  </a:cubicBezTo>
                  <a:cubicBezTo>
                    <a:pt x="52885" y="55857"/>
                    <a:pt x="53024" y="55857"/>
                    <a:pt x="53024" y="55719"/>
                  </a:cubicBezTo>
                  <a:lnTo>
                    <a:pt x="53577" y="55719"/>
                  </a:lnTo>
                  <a:cubicBezTo>
                    <a:pt x="53577" y="55581"/>
                    <a:pt x="53577" y="55581"/>
                    <a:pt x="53750" y="55581"/>
                  </a:cubicBezTo>
                  <a:cubicBezTo>
                    <a:pt x="54164" y="55443"/>
                    <a:pt x="54614" y="55443"/>
                    <a:pt x="55028" y="55304"/>
                  </a:cubicBezTo>
                  <a:lnTo>
                    <a:pt x="55167" y="55304"/>
                  </a:lnTo>
                  <a:cubicBezTo>
                    <a:pt x="55167" y="55304"/>
                    <a:pt x="55305" y="55304"/>
                    <a:pt x="55305" y="55166"/>
                  </a:cubicBezTo>
                  <a:lnTo>
                    <a:pt x="55478" y="55166"/>
                  </a:lnTo>
                  <a:cubicBezTo>
                    <a:pt x="55754" y="55166"/>
                    <a:pt x="56031" y="55166"/>
                    <a:pt x="56342" y="54993"/>
                  </a:cubicBezTo>
                  <a:lnTo>
                    <a:pt x="56618" y="54993"/>
                  </a:lnTo>
                  <a:lnTo>
                    <a:pt x="56618" y="54855"/>
                  </a:lnTo>
                  <a:lnTo>
                    <a:pt x="56757" y="54855"/>
                  </a:lnTo>
                  <a:lnTo>
                    <a:pt x="56895" y="54993"/>
                  </a:lnTo>
                  <a:lnTo>
                    <a:pt x="57483" y="54855"/>
                  </a:lnTo>
                  <a:lnTo>
                    <a:pt x="57621" y="54855"/>
                  </a:lnTo>
                  <a:cubicBezTo>
                    <a:pt x="58070" y="54717"/>
                    <a:pt x="58623" y="54717"/>
                    <a:pt x="59073" y="54579"/>
                  </a:cubicBezTo>
                  <a:cubicBezTo>
                    <a:pt x="59487" y="54579"/>
                    <a:pt x="60075" y="54440"/>
                    <a:pt x="60663" y="54302"/>
                  </a:cubicBezTo>
                  <a:lnTo>
                    <a:pt x="60939" y="54302"/>
                  </a:lnTo>
                  <a:cubicBezTo>
                    <a:pt x="61354" y="54129"/>
                    <a:pt x="61803" y="53991"/>
                    <a:pt x="62218" y="53991"/>
                  </a:cubicBezTo>
                  <a:cubicBezTo>
                    <a:pt x="62667" y="53853"/>
                    <a:pt x="62944" y="53853"/>
                    <a:pt x="63393" y="53714"/>
                  </a:cubicBezTo>
                  <a:cubicBezTo>
                    <a:pt x="63531" y="53576"/>
                    <a:pt x="63808" y="53576"/>
                    <a:pt x="64119" y="53438"/>
                  </a:cubicBezTo>
                  <a:lnTo>
                    <a:pt x="64396" y="53438"/>
                  </a:lnTo>
                  <a:cubicBezTo>
                    <a:pt x="64534" y="53265"/>
                    <a:pt x="64672" y="53265"/>
                    <a:pt x="64810" y="53127"/>
                  </a:cubicBezTo>
                  <a:cubicBezTo>
                    <a:pt x="64983" y="53127"/>
                    <a:pt x="65121" y="52989"/>
                    <a:pt x="65260" y="52989"/>
                  </a:cubicBezTo>
                  <a:cubicBezTo>
                    <a:pt x="65398" y="52989"/>
                    <a:pt x="65398" y="52850"/>
                    <a:pt x="65536" y="52850"/>
                  </a:cubicBezTo>
                  <a:cubicBezTo>
                    <a:pt x="65536" y="52850"/>
                    <a:pt x="65536" y="52712"/>
                    <a:pt x="65675" y="52712"/>
                  </a:cubicBezTo>
                  <a:lnTo>
                    <a:pt x="65675" y="52401"/>
                  </a:lnTo>
                  <a:lnTo>
                    <a:pt x="65675" y="52263"/>
                  </a:lnTo>
                  <a:cubicBezTo>
                    <a:pt x="64983" y="49809"/>
                    <a:pt x="64119" y="47078"/>
                    <a:pt x="63082" y="44209"/>
                  </a:cubicBezTo>
                  <a:cubicBezTo>
                    <a:pt x="62529" y="42619"/>
                    <a:pt x="62080" y="41167"/>
                    <a:pt x="61665" y="39750"/>
                  </a:cubicBezTo>
                  <a:lnTo>
                    <a:pt x="61216" y="38575"/>
                  </a:lnTo>
                  <a:lnTo>
                    <a:pt x="60801" y="37296"/>
                  </a:lnTo>
                  <a:lnTo>
                    <a:pt x="60490" y="36432"/>
                  </a:lnTo>
                  <a:lnTo>
                    <a:pt x="59487" y="33114"/>
                  </a:lnTo>
                  <a:cubicBezTo>
                    <a:pt x="59211" y="32111"/>
                    <a:pt x="58934" y="31247"/>
                    <a:pt x="58623" y="30245"/>
                  </a:cubicBezTo>
                  <a:lnTo>
                    <a:pt x="58208" y="29381"/>
                  </a:lnTo>
                  <a:cubicBezTo>
                    <a:pt x="58070" y="28793"/>
                    <a:pt x="57897" y="28205"/>
                    <a:pt x="57621" y="27514"/>
                  </a:cubicBezTo>
                  <a:cubicBezTo>
                    <a:pt x="57206" y="25924"/>
                    <a:pt x="56480" y="24196"/>
                    <a:pt x="55893" y="22329"/>
                  </a:cubicBezTo>
                  <a:cubicBezTo>
                    <a:pt x="55478" y="21292"/>
                    <a:pt x="55028" y="20152"/>
                    <a:pt x="54614" y="19149"/>
                  </a:cubicBezTo>
                  <a:cubicBezTo>
                    <a:pt x="54441" y="18873"/>
                    <a:pt x="54303" y="18424"/>
                    <a:pt x="54164" y="18147"/>
                  </a:cubicBezTo>
                  <a:cubicBezTo>
                    <a:pt x="53750" y="17145"/>
                    <a:pt x="53438" y="15969"/>
                    <a:pt x="53024" y="14967"/>
                  </a:cubicBezTo>
                  <a:lnTo>
                    <a:pt x="52885" y="14829"/>
                  </a:lnTo>
                  <a:lnTo>
                    <a:pt x="52885" y="14691"/>
                  </a:lnTo>
                  <a:lnTo>
                    <a:pt x="52885" y="14552"/>
                  </a:lnTo>
                  <a:cubicBezTo>
                    <a:pt x="52298" y="13239"/>
                    <a:pt x="51710" y="11787"/>
                    <a:pt x="51157" y="10508"/>
                  </a:cubicBezTo>
                  <a:lnTo>
                    <a:pt x="51157" y="10232"/>
                  </a:lnTo>
                  <a:cubicBezTo>
                    <a:pt x="49982" y="7328"/>
                    <a:pt x="48980" y="4459"/>
                    <a:pt x="47977" y="1590"/>
                  </a:cubicBezTo>
                  <a:cubicBezTo>
                    <a:pt x="47528" y="1418"/>
                    <a:pt x="46975" y="1279"/>
                    <a:pt x="46387" y="1141"/>
                  </a:cubicBezTo>
                  <a:cubicBezTo>
                    <a:pt x="44797" y="865"/>
                    <a:pt x="43069" y="553"/>
                    <a:pt x="41064" y="415"/>
                  </a:cubicBezTo>
                  <a:cubicBezTo>
                    <a:pt x="38472" y="139"/>
                    <a:pt x="36018" y="0"/>
                    <a:pt x="33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4001478" y="3571752"/>
              <a:ext cx="928730" cy="920648"/>
            </a:xfrm>
            <a:custGeom>
              <a:avLst/>
              <a:gdLst/>
              <a:ahLst/>
              <a:cxnLst/>
              <a:rect l="l" t="t" r="r" b="b"/>
              <a:pathLst>
                <a:path w="51711" h="51261" extrusionOk="0">
                  <a:moveTo>
                    <a:pt x="46249" y="39474"/>
                  </a:moveTo>
                  <a:lnTo>
                    <a:pt x="45748" y="39612"/>
                  </a:lnTo>
                  <a:lnTo>
                    <a:pt x="46111" y="39612"/>
                  </a:lnTo>
                  <a:lnTo>
                    <a:pt x="46249" y="39474"/>
                  </a:lnTo>
                  <a:close/>
                  <a:moveTo>
                    <a:pt x="6499" y="1"/>
                  </a:moveTo>
                  <a:cubicBezTo>
                    <a:pt x="6050" y="139"/>
                    <a:pt x="5635" y="277"/>
                    <a:pt x="5185" y="450"/>
                  </a:cubicBezTo>
                  <a:cubicBezTo>
                    <a:pt x="4632" y="588"/>
                    <a:pt x="3907" y="865"/>
                    <a:pt x="3319" y="1003"/>
                  </a:cubicBezTo>
                  <a:cubicBezTo>
                    <a:pt x="3042" y="1003"/>
                    <a:pt x="2731" y="1141"/>
                    <a:pt x="2455" y="1141"/>
                  </a:cubicBezTo>
                  <a:cubicBezTo>
                    <a:pt x="1729" y="1314"/>
                    <a:pt x="865" y="1452"/>
                    <a:pt x="1" y="1591"/>
                  </a:cubicBezTo>
                  <a:lnTo>
                    <a:pt x="1" y="1867"/>
                  </a:lnTo>
                  <a:cubicBezTo>
                    <a:pt x="139" y="2178"/>
                    <a:pt x="312" y="2593"/>
                    <a:pt x="450" y="3042"/>
                  </a:cubicBezTo>
                  <a:cubicBezTo>
                    <a:pt x="450" y="3181"/>
                    <a:pt x="588" y="3319"/>
                    <a:pt x="588" y="3457"/>
                  </a:cubicBezTo>
                  <a:cubicBezTo>
                    <a:pt x="727" y="3907"/>
                    <a:pt x="865" y="4321"/>
                    <a:pt x="1003" y="4771"/>
                  </a:cubicBezTo>
                  <a:cubicBezTo>
                    <a:pt x="1003" y="4909"/>
                    <a:pt x="1176" y="5047"/>
                    <a:pt x="1176" y="5185"/>
                  </a:cubicBezTo>
                  <a:cubicBezTo>
                    <a:pt x="1452" y="6188"/>
                    <a:pt x="1867" y="7363"/>
                    <a:pt x="2178" y="8365"/>
                  </a:cubicBezTo>
                  <a:cubicBezTo>
                    <a:pt x="2317" y="8918"/>
                    <a:pt x="2455" y="9506"/>
                    <a:pt x="2593" y="9955"/>
                  </a:cubicBezTo>
                  <a:cubicBezTo>
                    <a:pt x="3042" y="11234"/>
                    <a:pt x="3319" y="12375"/>
                    <a:pt x="3768" y="13550"/>
                  </a:cubicBezTo>
                  <a:cubicBezTo>
                    <a:pt x="4045" y="14103"/>
                    <a:pt x="4183" y="14691"/>
                    <a:pt x="4321" y="15278"/>
                  </a:cubicBezTo>
                  <a:lnTo>
                    <a:pt x="4460" y="15417"/>
                  </a:lnTo>
                  <a:lnTo>
                    <a:pt x="4460" y="15555"/>
                  </a:lnTo>
                  <a:lnTo>
                    <a:pt x="4460" y="15693"/>
                  </a:lnTo>
                  <a:cubicBezTo>
                    <a:pt x="4460" y="15831"/>
                    <a:pt x="4321" y="15831"/>
                    <a:pt x="4183" y="16004"/>
                  </a:cubicBezTo>
                  <a:lnTo>
                    <a:pt x="4183" y="16281"/>
                  </a:lnTo>
                  <a:lnTo>
                    <a:pt x="4771" y="17871"/>
                  </a:lnTo>
                  <a:lnTo>
                    <a:pt x="4771" y="17733"/>
                  </a:lnTo>
                  <a:lnTo>
                    <a:pt x="5185" y="17733"/>
                  </a:lnTo>
                  <a:cubicBezTo>
                    <a:pt x="5185" y="17733"/>
                    <a:pt x="5324" y="17871"/>
                    <a:pt x="5497" y="17871"/>
                  </a:cubicBezTo>
                  <a:cubicBezTo>
                    <a:pt x="6914" y="21742"/>
                    <a:pt x="8089" y="25648"/>
                    <a:pt x="9230" y="29519"/>
                  </a:cubicBezTo>
                  <a:lnTo>
                    <a:pt x="9368" y="29830"/>
                  </a:lnTo>
                  <a:cubicBezTo>
                    <a:pt x="9506" y="30245"/>
                    <a:pt x="9644" y="30694"/>
                    <a:pt x="9817" y="31109"/>
                  </a:cubicBezTo>
                  <a:cubicBezTo>
                    <a:pt x="10094" y="32112"/>
                    <a:pt x="10370" y="32976"/>
                    <a:pt x="10681" y="33978"/>
                  </a:cubicBezTo>
                  <a:cubicBezTo>
                    <a:pt x="10820" y="34427"/>
                    <a:pt x="10958" y="34842"/>
                    <a:pt x="11096" y="35153"/>
                  </a:cubicBezTo>
                  <a:cubicBezTo>
                    <a:pt x="11545" y="36743"/>
                    <a:pt x="12237" y="38472"/>
                    <a:pt x="12963" y="40615"/>
                  </a:cubicBezTo>
                  <a:cubicBezTo>
                    <a:pt x="13412" y="41928"/>
                    <a:pt x="13827" y="43069"/>
                    <a:pt x="14276" y="44348"/>
                  </a:cubicBezTo>
                  <a:lnTo>
                    <a:pt x="14414" y="44659"/>
                  </a:lnTo>
                  <a:cubicBezTo>
                    <a:pt x="14829" y="45661"/>
                    <a:pt x="15279" y="46802"/>
                    <a:pt x="15693" y="47977"/>
                  </a:cubicBezTo>
                  <a:cubicBezTo>
                    <a:pt x="16004" y="49118"/>
                    <a:pt x="16419" y="50120"/>
                    <a:pt x="16868" y="51261"/>
                  </a:cubicBezTo>
                  <a:lnTo>
                    <a:pt x="17733" y="51261"/>
                  </a:lnTo>
                  <a:cubicBezTo>
                    <a:pt x="17733" y="51261"/>
                    <a:pt x="17871" y="51261"/>
                    <a:pt x="17871" y="51122"/>
                  </a:cubicBezTo>
                  <a:lnTo>
                    <a:pt x="18597" y="51122"/>
                  </a:lnTo>
                  <a:cubicBezTo>
                    <a:pt x="19012" y="50984"/>
                    <a:pt x="19461" y="50984"/>
                    <a:pt x="19876" y="50846"/>
                  </a:cubicBezTo>
                  <a:lnTo>
                    <a:pt x="20187" y="50846"/>
                  </a:lnTo>
                  <a:cubicBezTo>
                    <a:pt x="21189" y="50708"/>
                    <a:pt x="22192" y="50708"/>
                    <a:pt x="23194" y="50569"/>
                  </a:cubicBezTo>
                  <a:cubicBezTo>
                    <a:pt x="25199" y="50258"/>
                    <a:pt x="27238" y="50120"/>
                    <a:pt x="29519" y="49982"/>
                  </a:cubicBezTo>
                  <a:cubicBezTo>
                    <a:pt x="30556" y="49843"/>
                    <a:pt x="31697" y="49843"/>
                    <a:pt x="32838" y="49705"/>
                  </a:cubicBezTo>
                  <a:lnTo>
                    <a:pt x="33840" y="49705"/>
                  </a:lnTo>
                  <a:lnTo>
                    <a:pt x="34428" y="49532"/>
                  </a:lnTo>
                  <a:lnTo>
                    <a:pt x="35153" y="49532"/>
                  </a:lnTo>
                  <a:lnTo>
                    <a:pt x="37608" y="49394"/>
                  </a:lnTo>
                  <a:cubicBezTo>
                    <a:pt x="38748" y="49256"/>
                    <a:pt x="39889" y="49256"/>
                    <a:pt x="40926" y="49118"/>
                  </a:cubicBezTo>
                  <a:cubicBezTo>
                    <a:pt x="41617" y="49118"/>
                    <a:pt x="42343" y="48979"/>
                    <a:pt x="43069" y="48979"/>
                  </a:cubicBezTo>
                  <a:cubicBezTo>
                    <a:pt x="44935" y="48841"/>
                    <a:pt x="46975" y="48668"/>
                    <a:pt x="48980" y="48668"/>
                  </a:cubicBezTo>
                  <a:cubicBezTo>
                    <a:pt x="49844" y="48530"/>
                    <a:pt x="50846" y="48530"/>
                    <a:pt x="51710" y="48530"/>
                  </a:cubicBezTo>
                  <a:lnTo>
                    <a:pt x="51710" y="48392"/>
                  </a:lnTo>
                  <a:lnTo>
                    <a:pt x="51710" y="48115"/>
                  </a:lnTo>
                  <a:lnTo>
                    <a:pt x="51572" y="48115"/>
                  </a:lnTo>
                  <a:lnTo>
                    <a:pt x="51572" y="47804"/>
                  </a:lnTo>
                  <a:lnTo>
                    <a:pt x="51572" y="47666"/>
                  </a:lnTo>
                  <a:lnTo>
                    <a:pt x="51572" y="46802"/>
                  </a:lnTo>
                  <a:lnTo>
                    <a:pt x="51572" y="46525"/>
                  </a:lnTo>
                  <a:lnTo>
                    <a:pt x="51572" y="46387"/>
                  </a:lnTo>
                  <a:lnTo>
                    <a:pt x="51572" y="46249"/>
                  </a:lnTo>
                  <a:lnTo>
                    <a:pt x="51572" y="46076"/>
                  </a:lnTo>
                  <a:cubicBezTo>
                    <a:pt x="51572" y="45799"/>
                    <a:pt x="51710" y="45523"/>
                    <a:pt x="51710" y="45212"/>
                  </a:cubicBezTo>
                  <a:lnTo>
                    <a:pt x="51710" y="44797"/>
                  </a:lnTo>
                  <a:cubicBezTo>
                    <a:pt x="51572" y="43207"/>
                    <a:pt x="51434" y="41340"/>
                    <a:pt x="51434" y="39612"/>
                  </a:cubicBezTo>
                  <a:cubicBezTo>
                    <a:pt x="50708" y="39750"/>
                    <a:pt x="49982" y="39889"/>
                    <a:pt x="49256" y="40027"/>
                  </a:cubicBezTo>
                  <a:cubicBezTo>
                    <a:pt x="48980" y="40200"/>
                    <a:pt x="48530" y="40200"/>
                    <a:pt x="48115" y="40338"/>
                  </a:cubicBezTo>
                  <a:lnTo>
                    <a:pt x="47839" y="40338"/>
                  </a:lnTo>
                  <a:cubicBezTo>
                    <a:pt x="46975" y="40615"/>
                    <a:pt x="45938" y="40753"/>
                    <a:pt x="45074" y="40891"/>
                  </a:cubicBezTo>
                  <a:lnTo>
                    <a:pt x="44797" y="41064"/>
                  </a:lnTo>
                  <a:cubicBezTo>
                    <a:pt x="43795" y="41202"/>
                    <a:pt x="42792" y="41479"/>
                    <a:pt x="41790" y="41617"/>
                  </a:cubicBezTo>
                  <a:cubicBezTo>
                    <a:pt x="38748" y="42343"/>
                    <a:pt x="35568" y="43069"/>
                    <a:pt x="32423" y="43483"/>
                  </a:cubicBezTo>
                  <a:cubicBezTo>
                    <a:pt x="28240" y="44209"/>
                    <a:pt x="24196" y="44659"/>
                    <a:pt x="19876" y="44659"/>
                  </a:cubicBezTo>
                  <a:lnTo>
                    <a:pt x="19461" y="44659"/>
                  </a:lnTo>
                  <a:cubicBezTo>
                    <a:pt x="19150" y="44659"/>
                    <a:pt x="18873" y="44348"/>
                    <a:pt x="18873" y="44071"/>
                  </a:cubicBezTo>
                  <a:cubicBezTo>
                    <a:pt x="18873" y="43795"/>
                    <a:pt x="19150" y="43483"/>
                    <a:pt x="19461" y="43483"/>
                  </a:cubicBezTo>
                  <a:lnTo>
                    <a:pt x="19876" y="43483"/>
                  </a:lnTo>
                  <a:cubicBezTo>
                    <a:pt x="22779" y="43483"/>
                    <a:pt x="25786" y="43345"/>
                    <a:pt x="29105" y="42930"/>
                  </a:cubicBezTo>
                  <a:lnTo>
                    <a:pt x="29243" y="42792"/>
                  </a:lnTo>
                  <a:cubicBezTo>
                    <a:pt x="29830" y="42792"/>
                    <a:pt x="30556" y="42619"/>
                    <a:pt x="31109" y="42619"/>
                  </a:cubicBezTo>
                  <a:cubicBezTo>
                    <a:pt x="33840" y="42205"/>
                    <a:pt x="36605" y="41617"/>
                    <a:pt x="39198" y="41064"/>
                  </a:cubicBezTo>
                  <a:cubicBezTo>
                    <a:pt x="40926" y="40615"/>
                    <a:pt x="42792" y="40338"/>
                    <a:pt x="44521" y="39889"/>
                  </a:cubicBezTo>
                  <a:lnTo>
                    <a:pt x="45246" y="39750"/>
                  </a:lnTo>
                  <a:lnTo>
                    <a:pt x="45748" y="39612"/>
                  </a:lnTo>
                  <a:lnTo>
                    <a:pt x="45074" y="39612"/>
                  </a:lnTo>
                  <a:cubicBezTo>
                    <a:pt x="44521" y="39750"/>
                    <a:pt x="44071" y="39750"/>
                    <a:pt x="43518" y="39750"/>
                  </a:cubicBezTo>
                  <a:lnTo>
                    <a:pt x="43345" y="39750"/>
                  </a:lnTo>
                  <a:cubicBezTo>
                    <a:pt x="43069" y="39889"/>
                    <a:pt x="42792" y="39889"/>
                    <a:pt x="42343" y="39889"/>
                  </a:cubicBezTo>
                  <a:lnTo>
                    <a:pt x="42066" y="39889"/>
                  </a:lnTo>
                  <a:cubicBezTo>
                    <a:pt x="41928" y="39889"/>
                    <a:pt x="41617" y="40027"/>
                    <a:pt x="41479" y="40027"/>
                  </a:cubicBezTo>
                  <a:lnTo>
                    <a:pt x="40926" y="40027"/>
                  </a:lnTo>
                  <a:cubicBezTo>
                    <a:pt x="39025" y="40200"/>
                    <a:pt x="37158" y="40200"/>
                    <a:pt x="35153" y="40338"/>
                  </a:cubicBezTo>
                  <a:lnTo>
                    <a:pt x="33149" y="40338"/>
                  </a:lnTo>
                  <a:cubicBezTo>
                    <a:pt x="29969" y="40338"/>
                    <a:pt x="26789" y="40200"/>
                    <a:pt x="24058" y="40027"/>
                  </a:cubicBezTo>
                  <a:cubicBezTo>
                    <a:pt x="22192" y="40338"/>
                    <a:pt x="20602" y="40476"/>
                    <a:pt x="19150" y="40476"/>
                  </a:cubicBezTo>
                  <a:lnTo>
                    <a:pt x="17594" y="40476"/>
                  </a:lnTo>
                  <a:cubicBezTo>
                    <a:pt x="17283" y="40338"/>
                    <a:pt x="17007" y="40200"/>
                    <a:pt x="17007" y="39889"/>
                  </a:cubicBezTo>
                  <a:cubicBezTo>
                    <a:pt x="17007" y="39474"/>
                    <a:pt x="17283" y="39336"/>
                    <a:pt x="17594" y="39336"/>
                  </a:cubicBezTo>
                  <a:lnTo>
                    <a:pt x="19150" y="39336"/>
                  </a:lnTo>
                  <a:cubicBezTo>
                    <a:pt x="20187" y="39336"/>
                    <a:pt x="21327" y="39163"/>
                    <a:pt x="22606" y="39025"/>
                  </a:cubicBezTo>
                  <a:lnTo>
                    <a:pt x="22468" y="39025"/>
                  </a:lnTo>
                  <a:cubicBezTo>
                    <a:pt x="22468" y="38886"/>
                    <a:pt x="22330" y="38748"/>
                    <a:pt x="22192" y="38472"/>
                  </a:cubicBezTo>
                  <a:lnTo>
                    <a:pt x="22192" y="38299"/>
                  </a:lnTo>
                  <a:lnTo>
                    <a:pt x="22053" y="38160"/>
                  </a:lnTo>
                  <a:lnTo>
                    <a:pt x="22053" y="38022"/>
                  </a:lnTo>
                  <a:cubicBezTo>
                    <a:pt x="21915" y="37884"/>
                    <a:pt x="21915" y="37884"/>
                    <a:pt x="21915" y="37746"/>
                  </a:cubicBezTo>
                  <a:cubicBezTo>
                    <a:pt x="21466" y="37158"/>
                    <a:pt x="21189" y="36432"/>
                    <a:pt x="20878" y="35879"/>
                  </a:cubicBezTo>
                  <a:cubicBezTo>
                    <a:pt x="20602" y="35430"/>
                    <a:pt x="20463" y="35015"/>
                    <a:pt x="20187" y="34566"/>
                  </a:cubicBezTo>
                  <a:lnTo>
                    <a:pt x="19737" y="34566"/>
                  </a:lnTo>
                  <a:cubicBezTo>
                    <a:pt x="18286" y="34842"/>
                    <a:pt x="16868" y="35015"/>
                    <a:pt x="15279" y="35153"/>
                  </a:cubicBezTo>
                  <a:cubicBezTo>
                    <a:pt x="14829" y="35153"/>
                    <a:pt x="14691" y="34842"/>
                    <a:pt x="14691" y="34566"/>
                  </a:cubicBezTo>
                  <a:cubicBezTo>
                    <a:pt x="14691" y="34151"/>
                    <a:pt x="14829" y="33978"/>
                    <a:pt x="15279" y="33978"/>
                  </a:cubicBezTo>
                  <a:cubicBezTo>
                    <a:pt x="16281" y="33840"/>
                    <a:pt x="17594" y="33702"/>
                    <a:pt x="18873" y="33563"/>
                  </a:cubicBezTo>
                  <a:cubicBezTo>
                    <a:pt x="19150" y="33563"/>
                    <a:pt x="19461" y="33563"/>
                    <a:pt x="19737" y="33425"/>
                  </a:cubicBezTo>
                  <a:cubicBezTo>
                    <a:pt x="19599" y="33425"/>
                    <a:pt x="19599" y="33287"/>
                    <a:pt x="19599" y="33114"/>
                  </a:cubicBezTo>
                  <a:cubicBezTo>
                    <a:pt x="19461" y="32837"/>
                    <a:pt x="19323" y="32699"/>
                    <a:pt x="19150" y="32423"/>
                  </a:cubicBezTo>
                  <a:cubicBezTo>
                    <a:pt x="19012" y="32112"/>
                    <a:pt x="18873" y="31835"/>
                    <a:pt x="18873" y="31559"/>
                  </a:cubicBezTo>
                  <a:cubicBezTo>
                    <a:pt x="18735" y="31559"/>
                    <a:pt x="18735" y="31386"/>
                    <a:pt x="18735" y="31247"/>
                  </a:cubicBezTo>
                  <a:cubicBezTo>
                    <a:pt x="18458" y="30694"/>
                    <a:pt x="18147" y="29969"/>
                    <a:pt x="17871" y="29381"/>
                  </a:cubicBezTo>
                  <a:cubicBezTo>
                    <a:pt x="16419" y="29657"/>
                    <a:pt x="15002" y="29830"/>
                    <a:pt x="13550" y="30107"/>
                  </a:cubicBezTo>
                  <a:lnTo>
                    <a:pt x="13274" y="30107"/>
                  </a:lnTo>
                  <a:cubicBezTo>
                    <a:pt x="13101" y="30107"/>
                    <a:pt x="13101" y="30107"/>
                    <a:pt x="13101" y="29969"/>
                  </a:cubicBezTo>
                  <a:cubicBezTo>
                    <a:pt x="12963" y="29969"/>
                    <a:pt x="12963" y="29830"/>
                    <a:pt x="12824" y="29657"/>
                  </a:cubicBezTo>
                  <a:cubicBezTo>
                    <a:pt x="12824" y="29519"/>
                    <a:pt x="12824" y="29381"/>
                    <a:pt x="12963" y="29243"/>
                  </a:cubicBezTo>
                  <a:cubicBezTo>
                    <a:pt x="12963" y="29243"/>
                    <a:pt x="12963" y="29104"/>
                    <a:pt x="13101" y="29104"/>
                  </a:cubicBezTo>
                  <a:cubicBezTo>
                    <a:pt x="13101" y="28966"/>
                    <a:pt x="13274" y="28966"/>
                    <a:pt x="13274" y="28966"/>
                  </a:cubicBezTo>
                  <a:cubicBezTo>
                    <a:pt x="14553" y="28793"/>
                    <a:pt x="16004" y="28517"/>
                    <a:pt x="17283" y="28240"/>
                  </a:cubicBezTo>
                  <a:lnTo>
                    <a:pt x="17283" y="27929"/>
                  </a:lnTo>
                  <a:cubicBezTo>
                    <a:pt x="16868" y="27238"/>
                    <a:pt x="16557" y="26512"/>
                    <a:pt x="16281" y="25786"/>
                  </a:cubicBezTo>
                  <a:lnTo>
                    <a:pt x="16143" y="25199"/>
                  </a:lnTo>
                  <a:cubicBezTo>
                    <a:pt x="15866" y="25337"/>
                    <a:pt x="15555" y="25337"/>
                    <a:pt x="15417" y="25337"/>
                  </a:cubicBezTo>
                  <a:cubicBezTo>
                    <a:pt x="14414" y="25510"/>
                    <a:pt x="13412" y="25510"/>
                    <a:pt x="12548" y="25648"/>
                  </a:cubicBezTo>
                  <a:lnTo>
                    <a:pt x="11373" y="25648"/>
                  </a:lnTo>
                  <a:cubicBezTo>
                    <a:pt x="10958" y="25648"/>
                    <a:pt x="10820" y="25337"/>
                    <a:pt x="10820" y="25060"/>
                  </a:cubicBezTo>
                  <a:cubicBezTo>
                    <a:pt x="10820" y="24784"/>
                    <a:pt x="10958" y="24473"/>
                    <a:pt x="11373" y="24473"/>
                  </a:cubicBezTo>
                  <a:cubicBezTo>
                    <a:pt x="12686" y="24473"/>
                    <a:pt x="14138" y="24334"/>
                    <a:pt x="15555" y="24196"/>
                  </a:cubicBezTo>
                  <a:lnTo>
                    <a:pt x="15555" y="24058"/>
                  </a:lnTo>
                  <a:lnTo>
                    <a:pt x="15555" y="23920"/>
                  </a:lnTo>
                  <a:cubicBezTo>
                    <a:pt x="15140" y="23056"/>
                    <a:pt x="14829" y="22191"/>
                    <a:pt x="14553" y="21327"/>
                  </a:cubicBezTo>
                  <a:lnTo>
                    <a:pt x="14414" y="21016"/>
                  </a:lnTo>
                  <a:lnTo>
                    <a:pt x="14414" y="20878"/>
                  </a:lnTo>
                  <a:cubicBezTo>
                    <a:pt x="14276" y="20878"/>
                    <a:pt x="14138" y="21016"/>
                    <a:pt x="13965" y="21016"/>
                  </a:cubicBezTo>
                  <a:cubicBezTo>
                    <a:pt x="12824" y="21189"/>
                    <a:pt x="11684" y="21189"/>
                    <a:pt x="10681" y="21327"/>
                  </a:cubicBezTo>
                  <a:lnTo>
                    <a:pt x="9644" y="21327"/>
                  </a:lnTo>
                  <a:cubicBezTo>
                    <a:pt x="9368" y="21327"/>
                    <a:pt x="9091" y="21016"/>
                    <a:pt x="9091" y="20740"/>
                  </a:cubicBezTo>
                  <a:cubicBezTo>
                    <a:pt x="9091" y="20463"/>
                    <a:pt x="9368" y="20152"/>
                    <a:pt x="9644" y="20152"/>
                  </a:cubicBezTo>
                  <a:cubicBezTo>
                    <a:pt x="10958" y="20152"/>
                    <a:pt x="12237" y="20014"/>
                    <a:pt x="13827" y="19876"/>
                  </a:cubicBezTo>
                  <a:cubicBezTo>
                    <a:pt x="13689" y="19288"/>
                    <a:pt x="13412" y="18735"/>
                    <a:pt x="13274" y="18147"/>
                  </a:cubicBezTo>
                  <a:cubicBezTo>
                    <a:pt x="13101" y="17871"/>
                    <a:pt x="12824" y="17421"/>
                    <a:pt x="12686" y="17007"/>
                  </a:cubicBezTo>
                  <a:lnTo>
                    <a:pt x="12237" y="15555"/>
                  </a:lnTo>
                  <a:cubicBezTo>
                    <a:pt x="11822" y="15693"/>
                    <a:pt x="11373" y="15831"/>
                    <a:pt x="10958" y="15831"/>
                  </a:cubicBezTo>
                  <a:cubicBezTo>
                    <a:pt x="9955" y="16143"/>
                    <a:pt x="8780" y="16419"/>
                    <a:pt x="7640" y="16696"/>
                  </a:cubicBezTo>
                  <a:lnTo>
                    <a:pt x="7501" y="16696"/>
                  </a:lnTo>
                  <a:cubicBezTo>
                    <a:pt x="7363" y="16696"/>
                    <a:pt x="7052" y="16696"/>
                    <a:pt x="7052" y="16557"/>
                  </a:cubicBezTo>
                  <a:cubicBezTo>
                    <a:pt x="6914" y="16419"/>
                    <a:pt x="6914" y="16419"/>
                    <a:pt x="6914" y="16281"/>
                  </a:cubicBezTo>
                  <a:lnTo>
                    <a:pt x="6914" y="15831"/>
                  </a:lnTo>
                  <a:cubicBezTo>
                    <a:pt x="7052" y="15831"/>
                    <a:pt x="7052" y="15831"/>
                    <a:pt x="7052" y="15693"/>
                  </a:cubicBezTo>
                  <a:cubicBezTo>
                    <a:pt x="7225" y="15693"/>
                    <a:pt x="7225" y="15693"/>
                    <a:pt x="7363" y="15555"/>
                  </a:cubicBezTo>
                  <a:cubicBezTo>
                    <a:pt x="8780" y="15278"/>
                    <a:pt x="10232" y="14829"/>
                    <a:pt x="11822" y="14553"/>
                  </a:cubicBezTo>
                  <a:lnTo>
                    <a:pt x="11545" y="13827"/>
                  </a:lnTo>
                  <a:lnTo>
                    <a:pt x="11373" y="13550"/>
                  </a:lnTo>
                  <a:cubicBezTo>
                    <a:pt x="11096" y="12686"/>
                    <a:pt x="10681" y="11822"/>
                    <a:pt x="10370" y="10958"/>
                  </a:cubicBezTo>
                  <a:cubicBezTo>
                    <a:pt x="9091" y="11234"/>
                    <a:pt x="7916" y="11511"/>
                    <a:pt x="6914" y="11822"/>
                  </a:cubicBezTo>
                  <a:cubicBezTo>
                    <a:pt x="6637" y="11960"/>
                    <a:pt x="6361" y="12098"/>
                    <a:pt x="5911" y="12098"/>
                  </a:cubicBezTo>
                  <a:cubicBezTo>
                    <a:pt x="5911" y="12237"/>
                    <a:pt x="5773" y="12237"/>
                    <a:pt x="5773" y="12237"/>
                  </a:cubicBezTo>
                  <a:cubicBezTo>
                    <a:pt x="5635" y="12237"/>
                    <a:pt x="5497" y="12098"/>
                    <a:pt x="5324" y="11960"/>
                  </a:cubicBezTo>
                  <a:cubicBezTo>
                    <a:pt x="5324" y="11822"/>
                    <a:pt x="5324" y="11822"/>
                    <a:pt x="5185" y="11822"/>
                  </a:cubicBezTo>
                  <a:cubicBezTo>
                    <a:pt x="5185" y="11511"/>
                    <a:pt x="5324" y="11096"/>
                    <a:pt x="5635" y="11096"/>
                  </a:cubicBezTo>
                  <a:cubicBezTo>
                    <a:pt x="6188" y="10820"/>
                    <a:pt x="6637" y="10647"/>
                    <a:pt x="7225" y="10508"/>
                  </a:cubicBezTo>
                  <a:cubicBezTo>
                    <a:pt x="8089" y="10232"/>
                    <a:pt x="8953" y="10094"/>
                    <a:pt x="9955" y="9783"/>
                  </a:cubicBezTo>
                  <a:cubicBezTo>
                    <a:pt x="9955" y="9644"/>
                    <a:pt x="9817" y="9368"/>
                    <a:pt x="9644" y="9091"/>
                  </a:cubicBezTo>
                  <a:cubicBezTo>
                    <a:pt x="9368" y="8365"/>
                    <a:pt x="9230" y="7501"/>
                    <a:pt x="8953" y="6775"/>
                  </a:cubicBezTo>
                  <a:cubicBezTo>
                    <a:pt x="7501" y="7052"/>
                    <a:pt x="5911" y="7190"/>
                    <a:pt x="4321" y="7501"/>
                  </a:cubicBezTo>
                  <a:cubicBezTo>
                    <a:pt x="4183" y="7501"/>
                    <a:pt x="4045" y="7363"/>
                    <a:pt x="4045" y="7190"/>
                  </a:cubicBezTo>
                  <a:cubicBezTo>
                    <a:pt x="3907" y="7190"/>
                    <a:pt x="3768" y="7052"/>
                    <a:pt x="3768" y="6914"/>
                  </a:cubicBezTo>
                  <a:cubicBezTo>
                    <a:pt x="3768" y="6637"/>
                    <a:pt x="3907" y="6499"/>
                    <a:pt x="4045" y="6499"/>
                  </a:cubicBezTo>
                  <a:cubicBezTo>
                    <a:pt x="4045" y="6326"/>
                    <a:pt x="4183" y="6326"/>
                    <a:pt x="4321" y="6326"/>
                  </a:cubicBezTo>
                  <a:cubicBezTo>
                    <a:pt x="5047" y="6188"/>
                    <a:pt x="5635" y="6188"/>
                    <a:pt x="6188" y="6050"/>
                  </a:cubicBezTo>
                  <a:lnTo>
                    <a:pt x="6361" y="6050"/>
                  </a:lnTo>
                  <a:cubicBezTo>
                    <a:pt x="7052" y="5911"/>
                    <a:pt x="7778" y="5773"/>
                    <a:pt x="8504" y="5773"/>
                  </a:cubicBezTo>
                  <a:lnTo>
                    <a:pt x="8504" y="5462"/>
                  </a:lnTo>
                  <a:cubicBezTo>
                    <a:pt x="8227" y="4771"/>
                    <a:pt x="7916" y="3907"/>
                    <a:pt x="7640" y="3181"/>
                  </a:cubicBezTo>
                  <a:cubicBezTo>
                    <a:pt x="7640" y="3042"/>
                    <a:pt x="7640" y="2870"/>
                    <a:pt x="7501" y="2870"/>
                  </a:cubicBezTo>
                  <a:cubicBezTo>
                    <a:pt x="7225" y="1867"/>
                    <a:pt x="6914" y="865"/>
                    <a:pt x="6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4332983" y="3300466"/>
              <a:ext cx="550654" cy="74516"/>
            </a:xfrm>
            <a:custGeom>
              <a:avLst/>
              <a:gdLst/>
              <a:ahLst/>
              <a:cxnLst/>
              <a:rect l="l" t="t" r="r" b="b"/>
              <a:pathLst>
                <a:path w="30660" h="4149" extrusionOk="0">
                  <a:moveTo>
                    <a:pt x="30072" y="1"/>
                  </a:moveTo>
                  <a:cubicBezTo>
                    <a:pt x="29519" y="1"/>
                    <a:pt x="28793" y="1"/>
                    <a:pt x="28067" y="139"/>
                  </a:cubicBezTo>
                  <a:cubicBezTo>
                    <a:pt x="27653" y="139"/>
                    <a:pt x="27203" y="277"/>
                    <a:pt x="26788" y="277"/>
                  </a:cubicBezTo>
                  <a:cubicBezTo>
                    <a:pt x="25924" y="416"/>
                    <a:pt x="24887" y="554"/>
                    <a:pt x="23747" y="692"/>
                  </a:cubicBezTo>
                  <a:lnTo>
                    <a:pt x="23608" y="692"/>
                  </a:lnTo>
                  <a:cubicBezTo>
                    <a:pt x="22295" y="865"/>
                    <a:pt x="20878" y="1003"/>
                    <a:pt x="19564" y="1280"/>
                  </a:cubicBezTo>
                  <a:lnTo>
                    <a:pt x="18838" y="1280"/>
                  </a:lnTo>
                  <a:cubicBezTo>
                    <a:pt x="17974" y="1418"/>
                    <a:pt x="16972" y="1556"/>
                    <a:pt x="16108" y="1729"/>
                  </a:cubicBezTo>
                  <a:lnTo>
                    <a:pt x="15693" y="1729"/>
                  </a:lnTo>
                  <a:lnTo>
                    <a:pt x="15382" y="1867"/>
                  </a:lnTo>
                  <a:lnTo>
                    <a:pt x="15244" y="1867"/>
                  </a:lnTo>
                  <a:cubicBezTo>
                    <a:pt x="14967" y="1867"/>
                    <a:pt x="14829" y="1867"/>
                    <a:pt x="14691" y="2006"/>
                  </a:cubicBezTo>
                  <a:cubicBezTo>
                    <a:pt x="14103" y="2006"/>
                    <a:pt x="13654" y="2006"/>
                    <a:pt x="13101" y="2144"/>
                  </a:cubicBezTo>
                  <a:cubicBezTo>
                    <a:pt x="12237" y="2282"/>
                    <a:pt x="11234" y="2282"/>
                    <a:pt x="10370" y="2420"/>
                  </a:cubicBezTo>
                  <a:cubicBezTo>
                    <a:pt x="6602" y="2870"/>
                    <a:pt x="3595" y="3008"/>
                    <a:pt x="554" y="3008"/>
                  </a:cubicBezTo>
                  <a:cubicBezTo>
                    <a:pt x="277" y="3008"/>
                    <a:pt x="0" y="3284"/>
                    <a:pt x="0" y="3596"/>
                  </a:cubicBezTo>
                  <a:cubicBezTo>
                    <a:pt x="0" y="3872"/>
                    <a:pt x="277" y="4149"/>
                    <a:pt x="692" y="4149"/>
                  </a:cubicBezTo>
                  <a:cubicBezTo>
                    <a:pt x="4598" y="4149"/>
                    <a:pt x="8469" y="3872"/>
                    <a:pt x="12375" y="3457"/>
                  </a:cubicBezTo>
                  <a:cubicBezTo>
                    <a:pt x="14829" y="3008"/>
                    <a:pt x="17110" y="2731"/>
                    <a:pt x="19564" y="2420"/>
                  </a:cubicBezTo>
                  <a:lnTo>
                    <a:pt x="19703" y="2420"/>
                  </a:lnTo>
                  <a:lnTo>
                    <a:pt x="19875" y="2282"/>
                  </a:lnTo>
                  <a:cubicBezTo>
                    <a:pt x="20878" y="2144"/>
                    <a:pt x="22018" y="2006"/>
                    <a:pt x="23159" y="1867"/>
                  </a:cubicBezTo>
                  <a:lnTo>
                    <a:pt x="23747" y="1867"/>
                  </a:lnTo>
                  <a:cubicBezTo>
                    <a:pt x="23885" y="1867"/>
                    <a:pt x="23885" y="1867"/>
                    <a:pt x="24023" y="1729"/>
                  </a:cubicBezTo>
                  <a:lnTo>
                    <a:pt x="25198" y="1556"/>
                  </a:lnTo>
                  <a:cubicBezTo>
                    <a:pt x="26927" y="1418"/>
                    <a:pt x="28655" y="1280"/>
                    <a:pt x="30072" y="1003"/>
                  </a:cubicBezTo>
                  <a:cubicBezTo>
                    <a:pt x="30245" y="1003"/>
                    <a:pt x="30383" y="1003"/>
                    <a:pt x="30522" y="865"/>
                  </a:cubicBezTo>
                  <a:cubicBezTo>
                    <a:pt x="30660" y="865"/>
                    <a:pt x="30660" y="692"/>
                    <a:pt x="30660" y="554"/>
                  </a:cubicBezTo>
                  <a:cubicBezTo>
                    <a:pt x="30660" y="277"/>
                    <a:pt x="30660" y="139"/>
                    <a:pt x="30522" y="139"/>
                  </a:cubicBezTo>
                  <a:cubicBezTo>
                    <a:pt x="30522" y="1"/>
                    <a:pt x="30383" y="1"/>
                    <a:pt x="30072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4182748" y="3388003"/>
              <a:ext cx="731942" cy="139693"/>
            </a:xfrm>
            <a:custGeom>
              <a:avLst/>
              <a:gdLst/>
              <a:ahLst/>
              <a:cxnLst/>
              <a:rect l="l" t="t" r="r" b="b"/>
              <a:pathLst>
                <a:path w="40754" h="7778" extrusionOk="0">
                  <a:moveTo>
                    <a:pt x="40165" y="0"/>
                  </a:moveTo>
                  <a:cubicBezTo>
                    <a:pt x="38610" y="139"/>
                    <a:pt x="37158" y="312"/>
                    <a:pt x="35707" y="588"/>
                  </a:cubicBezTo>
                  <a:cubicBezTo>
                    <a:pt x="34981" y="726"/>
                    <a:pt x="34289" y="865"/>
                    <a:pt x="33425" y="865"/>
                  </a:cubicBezTo>
                  <a:lnTo>
                    <a:pt x="30383" y="1314"/>
                  </a:lnTo>
                  <a:lnTo>
                    <a:pt x="27376" y="1729"/>
                  </a:lnTo>
                  <a:lnTo>
                    <a:pt x="27203" y="1729"/>
                  </a:lnTo>
                  <a:cubicBezTo>
                    <a:pt x="26201" y="1867"/>
                    <a:pt x="25337" y="2040"/>
                    <a:pt x="24473" y="2178"/>
                  </a:cubicBezTo>
                  <a:cubicBezTo>
                    <a:pt x="23609" y="2316"/>
                    <a:pt x="22745" y="2316"/>
                    <a:pt x="22019" y="2455"/>
                  </a:cubicBezTo>
                  <a:cubicBezTo>
                    <a:pt x="21327" y="2593"/>
                    <a:pt x="20602" y="2731"/>
                    <a:pt x="20014" y="2731"/>
                  </a:cubicBezTo>
                  <a:cubicBezTo>
                    <a:pt x="19288" y="2904"/>
                    <a:pt x="18562" y="3042"/>
                    <a:pt x="17871" y="3180"/>
                  </a:cubicBezTo>
                  <a:cubicBezTo>
                    <a:pt x="17283" y="3180"/>
                    <a:pt x="16834" y="3319"/>
                    <a:pt x="16281" y="3457"/>
                  </a:cubicBezTo>
                  <a:lnTo>
                    <a:pt x="15970" y="3457"/>
                  </a:lnTo>
                  <a:cubicBezTo>
                    <a:pt x="14967" y="3595"/>
                    <a:pt x="14103" y="3906"/>
                    <a:pt x="13239" y="4045"/>
                  </a:cubicBezTo>
                  <a:cubicBezTo>
                    <a:pt x="12375" y="4183"/>
                    <a:pt x="11649" y="4459"/>
                    <a:pt x="10785" y="4632"/>
                  </a:cubicBezTo>
                  <a:lnTo>
                    <a:pt x="10232" y="4770"/>
                  </a:lnTo>
                  <a:lnTo>
                    <a:pt x="10094" y="4770"/>
                  </a:lnTo>
                  <a:lnTo>
                    <a:pt x="9506" y="4909"/>
                  </a:lnTo>
                  <a:cubicBezTo>
                    <a:pt x="9057" y="5047"/>
                    <a:pt x="8504" y="5185"/>
                    <a:pt x="8054" y="5323"/>
                  </a:cubicBezTo>
                  <a:cubicBezTo>
                    <a:pt x="6188" y="5773"/>
                    <a:pt x="4460" y="6049"/>
                    <a:pt x="2731" y="6360"/>
                  </a:cubicBezTo>
                  <a:lnTo>
                    <a:pt x="2455" y="6360"/>
                  </a:lnTo>
                  <a:cubicBezTo>
                    <a:pt x="2317" y="6360"/>
                    <a:pt x="2006" y="6499"/>
                    <a:pt x="1729" y="6499"/>
                  </a:cubicBezTo>
                  <a:lnTo>
                    <a:pt x="1280" y="6499"/>
                  </a:lnTo>
                  <a:cubicBezTo>
                    <a:pt x="1003" y="6499"/>
                    <a:pt x="865" y="6499"/>
                    <a:pt x="588" y="6637"/>
                  </a:cubicBezTo>
                  <a:cubicBezTo>
                    <a:pt x="416" y="6637"/>
                    <a:pt x="277" y="6637"/>
                    <a:pt x="139" y="6775"/>
                  </a:cubicBezTo>
                  <a:lnTo>
                    <a:pt x="139" y="6913"/>
                  </a:lnTo>
                  <a:cubicBezTo>
                    <a:pt x="1" y="7052"/>
                    <a:pt x="1" y="7052"/>
                    <a:pt x="1" y="7225"/>
                  </a:cubicBezTo>
                  <a:cubicBezTo>
                    <a:pt x="1" y="7501"/>
                    <a:pt x="277" y="7778"/>
                    <a:pt x="588" y="7778"/>
                  </a:cubicBezTo>
                  <a:cubicBezTo>
                    <a:pt x="2144" y="7639"/>
                    <a:pt x="3596" y="7363"/>
                    <a:pt x="5047" y="7052"/>
                  </a:cubicBezTo>
                  <a:cubicBezTo>
                    <a:pt x="6914" y="6775"/>
                    <a:pt x="8780" y="6360"/>
                    <a:pt x="10370" y="5911"/>
                  </a:cubicBezTo>
                  <a:lnTo>
                    <a:pt x="10647" y="5911"/>
                  </a:lnTo>
                  <a:lnTo>
                    <a:pt x="11511" y="5635"/>
                  </a:lnTo>
                  <a:cubicBezTo>
                    <a:pt x="12099" y="5496"/>
                    <a:pt x="12686" y="5323"/>
                    <a:pt x="13101" y="5185"/>
                  </a:cubicBezTo>
                  <a:cubicBezTo>
                    <a:pt x="13377" y="5185"/>
                    <a:pt x="13689" y="5185"/>
                    <a:pt x="13965" y="5047"/>
                  </a:cubicBezTo>
                  <a:cubicBezTo>
                    <a:pt x="14553" y="4909"/>
                    <a:pt x="14967" y="4909"/>
                    <a:pt x="15417" y="4770"/>
                  </a:cubicBezTo>
                  <a:lnTo>
                    <a:pt x="15693" y="4770"/>
                  </a:lnTo>
                  <a:cubicBezTo>
                    <a:pt x="16143" y="4632"/>
                    <a:pt x="16557" y="4632"/>
                    <a:pt x="17007" y="4459"/>
                  </a:cubicBezTo>
                  <a:cubicBezTo>
                    <a:pt x="18562" y="4183"/>
                    <a:pt x="20463" y="3906"/>
                    <a:pt x="22606" y="3595"/>
                  </a:cubicBezTo>
                  <a:cubicBezTo>
                    <a:pt x="24196" y="3319"/>
                    <a:pt x="25648" y="3180"/>
                    <a:pt x="27203" y="2904"/>
                  </a:cubicBezTo>
                  <a:lnTo>
                    <a:pt x="27653" y="2904"/>
                  </a:lnTo>
                  <a:lnTo>
                    <a:pt x="27929" y="2731"/>
                  </a:lnTo>
                  <a:lnTo>
                    <a:pt x="28655" y="2731"/>
                  </a:lnTo>
                  <a:lnTo>
                    <a:pt x="28932" y="2593"/>
                  </a:lnTo>
                  <a:lnTo>
                    <a:pt x="29105" y="2593"/>
                  </a:lnTo>
                  <a:lnTo>
                    <a:pt x="30660" y="2455"/>
                  </a:lnTo>
                  <a:cubicBezTo>
                    <a:pt x="31835" y="2316"/>
                    <a:pt x="32838" y="2178"/>
                    <a:pt x="33840" y="2040"/>
                  </a:cubicBezTo>
                  <a:cubicBezTo>
                    <a:pt x="34566" y="1867"/>
                    <a:pt x="35292" y="1729"/>
                    <a:pt x="36156" y="1729"/>
                  </a:cubicBezTo>
                  <a:lnTo>
                    <a:pt x="36294" y="1590"/>
                  </a:lnTo>
                  <a:cubicBezTo>
                    <a:pt x="37020" y="1452"/>
                    <a:pt x="37746" y="1452"/>
                    <a:pt x="38437" y="1314"/>
                  </a:cubicBezTo>
                  <a:cubicBezTo>
                    <a:pt x="39025" y="1176"/>
                    <a:pt x="39612" y="1176"/>
                    <a:pt x="40165" y="1176"/>
                  </a:cubicBezTo>
                  <a:cubicBezTo>
                    <a:pt x="40165" y="1176"/>
                    <a:pt x="40338" y="1176"/>
                    <a:pt x="40338" y="1003"/>
                  </a:cubicBezTo>
                  <a:lnTo>
                    <a:pt x="40615" y="1003"/>
                  </a:lnTo>
                  <a:cubicBezTo>
                    <a:pt x="40615" y="865"/>
                    <a:pt x="40753" y="726"/>
                    <a:pt x="40753" y="588"/>
                  </a:cubicBezTo>
                  <a:cubicBezTo>
                    <a:pt x="40753" y="312"/>
                    <a:pt x="40477" y="0"/>
                    <a:pt x="4016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4185227" y="3465608"/>
              <a:ext cx="768562" cy="147757"/>
            </a:xfrm>
            <a:custGeom>
              <a:avLst/>
              <a:gdLst/>
              <a:ahLst/>
              <a:cxnLst/>
              <a:rect l="l" t="t" r="r" b="b"/>
              <a:pathLst>
                <a:path w="42793" h="8227" extrusionOk="0">
                  <a:moveTo>
                    <a:pt x="42205" y="0"/>
                  </a:moveTo>
                  <a:cubicBezTo>
                    <a:pt x="41756" y="0"/>
                    <a:pt x="41341" y="138"/>
                    <a:pt x="40892" y="138"/>
                  </a:cubicBezTo>
                  <a:cubicBezTo>
                    <a:pt x="39474" y="311"/>
                    <a:pt x="38023" y="588"/>
                    <a:pt x="36744" y="864"/>
                  </a:cubicBezTo>
                  <a:lnTo>
                    <a:pt x="36156" y="1002"/>
                  </a:lnTo>
                  <a:cubicBezTo>
                    <a:pt x="35430" y="1175"/>
                    <a:pt x="34843" y="1314"/>
                    <a:pt x="34290" y="1452"/>
                  </a:cubicBezTo>
                  <a:cubicBezTo>
                    <a:pt x="34151" y="1452"/>
                    <a:pt x="34151" y="1590"/>
                    <a:pt x="34151" y="1590"/>
                  </a:cubicBezTo>
                  <a:cubicBezTo>
                    <a:pt x="33425" y="1728"/>
                    <a:pt x="32838" y="1867"/>
                    <a:pt x="32112" y="2039"/>
                  </a:cubicBezTo>
                  <a:cubicBezTo>
                    <a:pt x="31835" y="2039"/>
                    <a:pt x="31697" y="2039"/>
                    <a:pt x="31386" y="2178"/>
                  </a:cubicBezTo>
                  <a:cubicBezTo>
                    <a:pt x="27377" y="2904"/>
                    <a:pt x="23471" y="3457"/>
                    <a:pt x="20152" y="4044"/>
                  </a:cubicBezTo>
                  <a:lnTo>
                    <a:pt x="18424" y="4321"/>
                  </a:lnTo>
                  <a:lnTo>
                    <a:pt x="17422" y="4459"/>
                  </a:lnTo>
                  <a:lnTo>
                    <a:pt x="16696" y="4459"/>
                  </a:lnTo>
                  <a:lnTo>
                    <a:pt x="15555" y="4632"/>
                  </a:lnTo>
                  <a:lnTo>
                    <a:pt x="15417" y="4770"/>
                  </a:lnTo>
                  <a:cubicBezTo>
                    <a:pt x="14691" y="4770"/>
                    <a:pt x="13965" y="4908"/>
                    <a:pt x="13239" y="5047"/>
                  </a:cubicBezTo>
                  <a:cubicBezTo>
                    <a:pt x="9230" y="5634"/>
                    <a:pt x="4771" y="6187"/>
                    <a:pt x="450" y="7051"/>
                  </a:cubicBezTo>
                  <a:cubicBezTo>
                    <a:pt x="450" y="7051"/>
                    <a:pt x="278" y="7051"/>
                    <a:pt x="278" y="7224"/>
                  </a:cubicBezTo>
                  <a:cubicBezTo>
                    <a:pt x="278" y="7224"/>
                    <a:pt x="139" y="7224"/>
                    <a:pt x="139" y="7362"/>
                  </a:cubicBezTo>
                  <a:cubicBezTo>
                    <a:pt x="139" y="7362"/>
                    <a:pt x="1" y="7362"/>
                    <a:pt x="1" y="7501"/>
                  </a:cubicBezTo>
                  <a:lnTo>
                    <a:pt x="1" y="7639"/>
                  </a:lnTo>
                  <a:lnTo>
                    <a:pt x="1" y="7777"/>
                  </a:lnTo>
                  <a:cubicBezTo>
                    <a:pt x="1" y="7915"/>
                    <a:pt x="139" y="8088"/>
                    <a:pt x="278" y="8227"/>
                  </a:cubicBezTo>
                  <a:lnTo>
                    <a:pt x="727" y="8227"/>
                  </a:lnTo>
                  <a:cubicBezTo>
                    <a:pt x="2732" y="7777"/>
                    <a:pt x="4909" y="7501"/>
                    <a:pt x="6914" y="7051"/>
                  </a:cubicBezTo>
                  <a:cubicBezTo>
                    <a:pt x="10094" y="6637"/>
                    <a:pt x="13239" y="6187"/>
                    <a:pt x="16005" y="5772"/>
                  </a:cubicBezTo>
                  <a:lnTo>
                    <a:pt x="16419" y="5772"/>
                  </a:lnTo>
                  <a:lnTo>
                    <a:pt x="16869" y="5634"/>
                  </a:lnTo>
                  <a:lnTo>
                    <a:pt x="17284" y="5634"/>
                  </a:lnTo>
                  <a:lnTo>
                    <a:pt x="17871" y="5496"/>
                  </a:lnTo>
                  <a:cubicBezTo>
                    <a:pt x="19599" y="5185"/>
                    <a:pt x="21466" y="5047"/>
                    <a:pt x="23194" y="4770"/>
                  </a:cubicBezTo>
                  <a:cubicBezTo>
                    <a:pt x="23920" y="4632"/>
                    <a:pt x="24646" y="4459"/>
                    <a:pt x="25337" y="4321"/>
                  </a:cubicBezTo>
                  <a:cubicBezTo>
                    <a:pt x="26927" y="4044"/>
                    <a:pt x="28379" y="3906"/>
                    <a:pt x="29831" y="3595"/>
                  </a:cubicBezTo>
                  <a:cubicBezTo>
                    <a:pt x="30522" y="3457"/>
                    <a:pt x="31248" y="3318"/>
                    <a:pt x="31974" y="3180"/>
                  </a:cubicBezTo>
                  <a:cubicBezTo>
                    <a:pt x="32976" y="3042"/>
                    <a:pt x="33979" y="2731"/>
                    <a:pt x="35015" y="2454"/>
                  </a:cubicBezTo>
                  <a:cubicBezTo>
                    <a:pt x="35430" y="2454"/>
                    <a:pt x="35880" y="2316"/>
                    <a:pt x="36294" y="2178"/>
                  </a:cubicBezTo>
                  <a:cubicBezTo>
                    <a:pt x="36571" y="2178"/>
                    <a:pt x="36882" y="2039"/>
                    <a:pt x="37159" y="2039"/>
                  </a:cubicBezTo>
                  <a:cubicBezTo>
                    <a:pt x="37159" y="2039"/>
                    <a:pt x="37297" y="2039"/>
                    <a:pt x="37297" y="1867"/>
                  </a:cubicBezTo>
                  <a:cubicBezTo>
                    <a:pt x="37608" y="1867"/>
                    <a:pt x="37884" y="1867"/>
                    <a:pt x="38161" y="1728"/>
                  </a:cubicBezTo>
                  <a:cubicBezTo>
                    <a:pt x="38749" y="1590"/>
                    <a:pt x="39163" y="1590"/>
                    <a:pt x="39613" y="1452"/>
                  </a:cubicBezTo>
                  <a:cubicBezTo>
                    <a:pt x="39889" y="1452"/>
                    <a:pt x="40200" y="1314"/>
                    <a:pt x="40477" y="1314"/>
                  </a:cubicBezTo>
                  <a:cubicBezTo>
                    <a:pt x="41064" y="1314"/>
                    <a:pt x="41617" y="1175"/>
                    <a:pt x="42205" y="1175"/>
                  </a:cubicBezTo>
                  <a:cubicBezTo>
                    <a:pt x="42482" y="1175"/>
                    <a:pt x="42793" y="864"/>
                    <a:pt x="42793" y="588"/>
                  </a:cubicBezTo>
                  <a:cubicBezTo>
                    <a:pt x="42793" y="449"/>
                    <a:pt x="42620" y="311"/>
                    <a:pt x="42620" y="311"/>
                  </a:cubicBezTo>
                  <a:lnTo>
                    <a:pt x="42482" y="138"/>
                  </a:lnTo>
                  <a:cubicBezTo>
                    <a:pt x="42482" y="138"/>
                    <a:pt x="42343" y="0"/>
                    <a:pt x="4220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4252289" y="3566795"/>
              <a:ext cx="773519" cy="129132"/>
            </a:xfrm>
            <a:custGeom>
              <a:avLst/>
              <a:gdLst/>
              <a:ahLst/>
              <a:cxnLst/>
              <a:rect l="l" t="t" r="r" b="b"/>
              <a:pathLst>
                <a:path w="43069" h="7190" extrusionOk="0">
                  <a:moveTo>
                    <a:pt x="42342" y="0"/>
                  </a:moveTo>
                  <a:cubicBezTo>
                    <a:pt x="41789" y="138"/>
                    <a:pt x="41063" y="277"/>
                    <a:pt x="40338" y="415"/>
                  </a:cubicBezTo>
                  <a:cubicBezTo>
                    <a:pt x="38471" y="726"/>
                    <a:pt x="36466" y="1141"/>
                    <a:pt x="34150" y="1417"/>
                  </a:cubicBezTo>
                  <a:lnTo>
                    <a:pt x="33701" y="1417"/>
                  </a:lnTo>
                  <a:cubicBezTo>
                    <a:pt x="30970" y="1867"/>
                    <a:pt x="27963" y="2143"/>
                    <a:pt x="25509" y="2454"/>
                  </a:cubicBezTo>
                  <a:cubicBezTo>
                    <a:pt x="24783" y="2454"/>
                    <a:pt x="24196" y="2593"/>
                    <a:pt x="23643" y="2593"/>
                  </a:cubicBezTo>
                  <a:lnTo>
                    <a:pt x="23055" y="2593"/>
                  </a:lnTo>
                  <a:lnTo>
                    <a:pt x="22917" y="2731"/>
                  </a:lnTo>
                  <a:lnTo>
                    <a:pt x="21603" y="2731"/>
                  </a:lnTo>
                  <a:cubicBezTo>
                    <a:pt x="19184" y="3007"/>
                    <a:pt x="16730" y="3318"/>
                    <a:pt x="14137" y="3595"/>
                  </a:cubicBezTo>
                  <a:cubicBezTo>
                    <a:pt x="13411" y="3733"/>
                    <a:pt x="12547" y="3871"/>
                    <a:pt x="11683" y="3871"/>
                  </a:cubicBezTo>
                  <a:cubicBezTo>
                    <a:pt x="9817" y="4183"/>
                    <a:pt x="7950" y="4459"/>
                    <a:pt x="6360" y="4736"/>
                  </a:cubicBezTo>
                  <a:cubicBezTo>
                    <a:pt x="5358" y="4874"/>
                    <a:pt x="4493" y="5185"/>
                    <a:pt x="3457" y="5323"/>
                  </a:cubicBezTo>
                  <a:cubicBezTo>
                    <a:pt x="3042" y="5461"/>
                    <a:pt x="2592" y="5461"/>
                    <a:pt x="2178" y="5600"/>
                  </a:cubicBezTo>
                  <a:cubicBezTo>
                    <a:pt x="1590" y="5738"/>
                    <a:pt x="1037" y="5911"/>
                    <a:pt x="449" y="6049"/>
                  </a:cubicBezTo>
                  <a:lnTo>
                    <a:pt x="311" y="6049"/>
                  </a:lnTo>
                  <a:lnTo>
                    <a:pt x="173" y="6187"/>
                  </a:lnTo>
                  <a:lnTo>
                    <a:pt x="173" y="6326"/>
                  </a:lnTo>
                  <a:lnTo>
                    <a:pt x="0" y="6326"/>
                  </a:lnTo>
                  <a:lnTo>
                    <a:pt x="0" y="6602"/>
                  </a:lnTo>
                  <a:lnTo>
                    <a:pt x="0" y="6775"/>
                  </a:lnTo>
                  <a:cubicBezTo>
                    <a:pt x="0" y="6775"/>
                    <a:pt x="0" y="6913"/>
                    <a:pt x="173" y="6913"/>
                  </a:cubicBezTo>
                  <a:cubicBezTo>
                    <a:pt x="173" y="7051"/>
                    <a:pt x="449" y="7190"/>
                    <a:pt x="588" y="7190"/>
                  </a:cubicBezTo>
                  <a:lnTo>
                    <a:pt x="726" y="7190"/>
                  </a:lnTo>
                  <a:lnTo>
                    <a:pt x="864" y="7051"/>
                  </a:lnTo>
                  <a:cubicBezTo>
                    <a:pt x="2178" y="6775"/>
                    <a:pt x="3457" y="6464"/>
                    <a:pt x="4770" y="6187"/>
                  </a:cubicBezTo>
                  <a:cubicBezTo>
                    <a:pt x="6360" y="5911"/>
                    <a:pt x="7950" y="5600"/>
                    <a:pt x="9678" y="5461"/>
                  </a:cubicBezTo>
                  <a:cubicBezTo>
                    <a:pt x="9817" y="5323"/>
                    <a:pt x="9955" y="5323"/>
                    <a:pt x="10093" y="5323"/>
                  </a:cubicBezTo>
                  <a:cubicBezTo>
                    <a:pt x="10542" y="5323"/>
                    <a:pt x="10957" y="5185"/>
                    <a:pt x="11545" y="5185"/>
                  </a:cubicBezTo>
                  <a:cubicBezTo>
                    <a:pt x="11683" y="5185"/>
                    <a:pt x="11960" y="5047"/>
                    <a:pt x="12271" y="5047"/>
                  </a:cubicBezTo>
                  <a:cubicBezTo>
                    <a:pt x="12685" y="4874"/>
                    <a:pt x="13135" y="4874"/>
                    <a:pt x="13550" y="4874"/>
                  </a:cubicBezTo>
                  <a:cubicBezTo>
                    <a:pt x="16868" y="4459"/>
                    <a:pt x="20186" y="4010"/>
                    <a:pt x="22917" y="3871"/>
                  </a:cubicBezTo>
                  <a:lnTo>
                    <a:pt x="23193" y="3733"/>
                  </a:lnTo>
                  <a:lnTo>
                    <a:pt x="23504" y="3733"/>
                  </a:lnTo>
                  <a:cubicBezTo>
                    <a:pt x="27099" y="3457"/>
                    <a:pt x="30832" y="3007"/>
                    <a:pt x="34565" y="2454"/>
                  </a:cubicBezTo>
                  <a:cubicBezTo>
                    <a:pt x="37607" y="2143"/>
                    <a:pt x="40199" y="1590"/>
                    <a:pt x="42653" y="1141"/>
                  </a:cubicBezTo>
                  <a:lnTo>
                    <a:pt x="42792" y="1141"/>
                  </a:lnTo>
                  <a:cubicBezTo>
                    <a:pt x="42792" y="1003"/>
                    <a:pt x="42930" y="1003"/>
                    <a:pt x="42930" y="1003"/>
                  </a:cubicBezTo>
                  <a:lnTo>
                    <a:pt x="43068" y="864"/>
                  </a:lnTo>
                  <a:lnTo>
                    <a:pt x="43068" y="415"/>
                  </a:lnTo>
                  <a:cubicBezTo>
                    <a:pt x="43068" y="415"/>
                    <a:pt x="43068" y="277"/>
                    <a:pt x="42930" y="277"/>
                  </a:cubicBezTo>
                  <a:cubicBezTo>
                    <a:pt x="42930" y="138"/>
                    <a:pt x="42792" y="0"/>
                    <a:pt x="4251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4306906" y="3657421"/>
              <a:ext cx="703385" cy="147146"/>
            </a:xfrm>
            <a:custGeom>
              <a:avLst/>
              <a:gdLst/>
              <a:ahLst/>
              <a:cxnLst/>
              <a:rect l="l" t="t" r="r" b="b"/>
              <a:pathLst>
                <a:path w="39164" h="8193" extrusionOk="0">
                  <a:moveTo>
                    <a:pt x="38437" y="1"/>
                  </a:moveTo>
                  <a:cubicBezTo>
                    <a:pt x="33702" y="1003"/>
                    <a:pt x="28794" y="1729"/>
                    <a:pt x="24196" y="2420"/>
                  </a:cubicBezTo>
                  <a:lnTo>
                    <a:pt x="24058" y="2420"/>
                  </a:lnTo>
                  <a:lnTo>
                    <a:pt x="23332" y="2593"/>
                  </a:lnTo>
                  <a:lnTo>
                    <a:pt x="23056" y="2593"/>
                  </a:lnTo>
                  <a:cubicBezTo>
                    <a:pt x="22019" y="2731"/>
                    <a:pt x="21016" y="2870"/>
                    <a:pt x="20014" y="3008"/>
                  </a:cubicBezTo>
                  <a:cubicBezTo>
                    <a:pt x="19426" y="3146"/>
                    <a:pt x="18873" y="3146"/>
                    <a:pt x="18286" y="3284"/>
                  </a:cubicBezTo>
                  <a:cubicBezTo>
                    <a:pt x="17560" y="3457"/>
                    <a:pt x="16834" y="3595"/>
                    <a:pt x="16281" y="3595"/>
                  </a:cubicBezTo>
                  <a:cubicBezTo>
                    <a:pt x="13101" y="4148"/>
                    <a:pt x="10370" y="4736"/>
                    <a:pt x="7916" y="5185"/>
                  </a:cubicBezTo>
                  <a:cubicBezTo>
                    <a:pt x="5911" y="5600"/>
                    <a:pt x="3872" y="6188"/>
                    <a:pt x="2144" y="6603"/>
                  </a:cubicBezTo>
                  <a:cubicBezTo>
                    <a:pt x="1452" y="6741"/>
                    <a:pt x="865" y="6914"/>
                    <a:pt x="277" y="7190"/>
                  </a:cubicBezTo>
                  <a:lnTo>
                    <a:pt x="139" y="7190"/>
                  </a:lnTo>
                  <a:lnTo>
                    <a:pt x="139" y="7328"/>
                  </a:lnTo>
                  <a:cubicBezTo>
                    <a:pt x="1" y="7467"/>
                    <a:pt x="1" y="7605"/>
                    <a:pt x="1" y="7778"/>
                  </a:cubicBezTo>
                  <a:lnTo>
                    <a:pt x="1" y="7916"/>
                  </a:lnTo>
                  <a:lnTo>
                    <a:pt x="1" y="8054"/>
                  </a:lnTo>
                  <a:cubicBezTo>
                    <a:pt x="139" y="8193"/>
                    <a:pt x="277" y="8193"/>
                    <a:pt x="588" y="8193"/>
                  </a:cubicBezTo>
                  <a:lnTo>
                    <a:pt x="727" y="8193"/>
                  </a:lnTo>
                  <a:cubicBezTo>
                    <a:pt x="3181" y="7467"/>
                    <a:pt x="5773" y="6914"/>
                    <a:pt x="8642" y="6326"/>
                  </a:cubicBezTo>
                  <a:cubicBezTo>
                    <a:pt x="9230" y="6188"/>
                    <a:pt x="9921" y="5877"/>
                    <a:pt x="10647" y="5738"/>
                  </a:cubicBezTo>
                  <a:cubicBezTo>
                    <a:pt x="13550" y="5324"/>
                    <a:pt x="16419" y="4736"/>
                    <a:pt x="19150" y="4321"/>
                  </a:cubicBezTo>
                  <a:cubicBezTo>
                    <a:pt x="19288" y="4321"/>
                    <a:pt x="19599" y="4321"/>
                    <a:pt x="19737" y="4148"/>
                  </a:cubicBezTo>
                  <a:cubicBezTo>
                    <a:pt x="20740" y="4010"/>
                    <a:pt x="21742" y="3872"/>
                    <a:pt x="22606" y="3734"/>
                  </a:cubicBezTo>
                  <a:lnTo>
                    <a:pt x="24335" y="3595"/>
                  </a:lnTo>
                  <a:cubicBezTo>
                    <a:pt x="25337" y="3457"/>
                    <a:pt x="26339" y="3146"/>
                    <a:pt x="27376" y="3008"/>
                  </a:cubicBezTo>
                  <a:cubicBezTo>
                    <a:pt x="30971" y="2420"/>
                    <a:pt x="34842" y="1867"/>
                    <a:pt x="38748" y="1141"/>
                  </a:cubicBezTo>
                  <a:lnTo>
                    <a:pt x="38748" y="1003"/>
                  </a:lnTo>
                  <a:cubicBezTo>
                    <a:pt x="38887" y="1003"/>
                    <a:pt x="39025" y="1003"/>
                    <a:pt x="39025" y="865"/>
                  </a:cubicBezTo>
                  <a:cubicBezTo>
                    <a:pt x="39163" y="692"/>
                    <a:pt x="39163" y="554"/>
                    <a:pt x="39025" y="415"/>
                  </a:cubicBezTo>
                  <a:cubicBezTo>
                    <a:pt x="39025" y="277"/>
                    <a:pt x="38887" y="139"/>
                    <a:pt x="3874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4360911" y="3753022"/>
              <a:ext cx="737527" cy="131629"/>
            </a:xfrm>
            <a:custGeom>
              <a:avLst/>
              <a:gdLst/>
              <a:ahLst/>
              <a:cxnLst/>
              <a:rect l="l" t="t" r="r" b="b"/>
              <a:pathLst>
                <a:path w="41065" h="7329" extrusionOk="0">
                  <a:moveTo>
                    <a:pt x="40338" y="1"/>
                  </a:moveTo>
                  <a:cubicBezTo>
                    <a:pt x="32561" y="1141"/>
                    <a:pt x="24922" y="2455"/>
                    <a:pt x="17145" y="3734"/>
                  </a:cubicBezTo>
                  <a:cubicBezTo>
                    <a:pt x="11684" y="4598"/>
                    <a:pt x="6050" y="5462"/>
                    <a:pt x="450" y="6326"/>
                  </a:cubicBezTo>
                  <a:cubicBezTo>
                    <a:pt x="312" y="6326"/>
                    <a:pt x="174" y="6464"/>
                    <a:pt x="174" y="6464"/>
                  </a:cubicBezTo>
                  <a:lnTo>
                    <a:pt x="174" y="6603"/>
                  </a:lnTo>
                  <a:cubicBezTo>
                    <a:pt x="1" y="6775"/>
                    <a:pt x="1" y="6775"/>
                    <a:pt x="1" y="6914"/>
                  </a:cubicBezTo>
                  <a:lnTo>
                    <a:pt x="1" y="7052"/>
                  </a:lnTo>
                  <a:cubicBezTo>
                    <a:pt x="174" y="7052"/>
                    <a:pt x="174" y="7052"/>
                    <a:pt x="174" y="7190"/>
                  </a:cubicBezTo>
                  <a:lnTo>
                    <a:pt x="312" y="7328"/>
                  </a:lnTo>
                  <a:lnTo>
                    <a:pt x="727" y="7328"/>
                  </a:lnTo>
                  <a:cubicBezTo>
                    <a:pt x="7640" y="6326"/>
                    <a:pt x="15002" y="5185"/>
                    <a:pt x="23920" y="3734"/>
                  </a:cubicBezTo>
                  <a:cubicBezTo>
                    <a:pt x="29554" y="2870"/>
                    <a:pt x="35154" y="2005"/>
                    <a:pt x="40615" y="1003"/>
                  </a:cubicBezTo>
                  <a:lnTo>
                    <a:pt x="40788" y="1003"/>
                  </a:lnTo>
                  <a:cubicBezTo>
                    <a:pt x="40926" y="1003"/>
                    <a:pt x="40926" y="865"/>
                    <a:pt x="41064" y="865"/>
                  </a:cubicBezTo>
                  <a:lnTo>
                    <a:pt x="41064" y="727"/>
                  </a:lnTo>
                  <a:lnTo>
                    <a:pt x="41064" y="554"/>
                  </a:lnTo>
                  <a:lnTo>
                    <a:pt x="41064" y="415"/>
                  </a:lnTo>
                  <a:cubicBezTo>
                    <a:pt x="41064" y="277"/>
                    <a:pt x="40926" y="139"/>
                    <a:pt x="4078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4386989" y="3869115"/>
              <a:ext cx="695932" cy="126654"/>
            </a:xfrm>
            <a:custGeom>
              <a:avLst/>
              <a:gdLst/>
              <a:ahLst/>
              <a:cxnLst/>
              <a:rect l="l" t="t" r="r" b="b"/>
              <a:pathLst>
                <a:path w="38749" h="7052" extrusionOk="0">
                  <a:moveTo>
                    <a:pt x="38161" y="0"/>
                  </a:moveTo>
                  <a:cubicBezTo>
                    <a:pt x="30833" y="450"/>
                    <a:pt x="23332" y="1176"/>
                    <a:pt x="15831" y="2454"/>
                  </a:cubicBezTo>
                  <a:cubicBezTo>
                    <a:pt x="13550" y="2904"/>
                    <a:pt x="11234" y="3319"/>
                    <a:pt x="8918" y="3906"/>
                  </a:cubicBezTo>
                  <a:cubicBezTo>
                    <a:pt x="6914" y="4321"/>
                    <a:pt x="4909" y="4770"/>
                    <a:pt x="2870" y="5323"/>
                  </a:cubicBezTo>
                  <a:cubicBezTo>
                    <a:pt x="2005" y="5496"/>
                    <a:pt x="1314" y="5634"/>
                    <a:pt x="450" y="5911"/>
                  </a:cubicBezTo>
                  <a:lnTo>
                    <a:pt x="277" y="5911"/>
                  </a:lnTo>
                  <a:cubicBezTo>
                    <a:pt x="277" y="6049"/>
                    <a:pt x="139" y="6049"/>
                    <a:pt x="139" y="6187"/>
                  </a:cubicBezTo>
                  <a:cubicBezTo>
                    <a:pt x="1" y="6360"/>
                    <a:pt x="1" y="6499"/>
                    <a:pt x="139" y="6637"/>
                  </a:cubicBezTo>
                  <a:cubicBezTo>
                    <a:pt x="139" y="6637"/>
                    <a:pt x="139" y="6775"/>
                    <a:pt x="277" y="6775"/>
                  </a:cubicBezTo>
                  <a:cubicBezTo>
                    <a:pt x="277" y="6913"/>
                    <a:pt x="450" y="7052"/>
                    <a:pt x="588" y="7052"/>
                  </a:cubicBezTo>
                  <a:lnTo>
                    <a:pt x="727" y="7052"/>
                  </a:lnTo>
                  <a:cubicBezTo>
                    <a:pt x="1452" y="6775"/>
                    <a:pt x="2005" y="6637"/>
                    <a:pt x="2593" y="6499"/>
                  </a:cubicBezTo>
                  <a:cubicBezTo>
                    <a:pt x="3042" y="6360"/>
                    <a:pt x="3457" y="6360"/>
                    <a:pt x="3734" y="6187"/>
                  </a:cubicBezTo>
                  <a:cubicBezTo>
                    <a:pt x="8780" y="5047"/>
                    <a:pt x="13827" y="4044"/>
                    <a:pt x="19011" y="3180"/>
                  </a:cubicBezTo>
                  <a:cubicBezTo>
                    <a:pt x="20325" y="2904"/>
                    <a:pt x="21604" y="2731"/>
                    <a:pt x="22917" y="2593"/>
                  </a:cubicBezTo>
                  <a:cubicBezTo>
                    <a:pt x="24196" y="2454"/>
                    <a:pt x="25337" y="2316"/>
                    <a:pt x="26650" y="2178"/>
                  </a:cubicBezTo>
                  <a:cubicBezTo>
                    <a:pt x="29243" y="1867"/>
                    <a:pt x="31973" y="1590"/>
                    <a:pt x="34704" y="1452"/>
                  </a:cubicBezTo>
                  <a:cubicBezTo>
                    <a:pt x="35879" y="1314"/>
                    <a:pt x="37020" y="1314"/>
                    <a:pt x="38161" y="1176"/>
                  </a:cubicBezTo>
                  <a:cubicBezTo>
                    <a:pt x="38472" y="1176"/>
                    <a:pt x="38748" y="1003"/>
                    <a:pt x="38748" y="588"/>
                  </a:cubicBezTo>
                  <a:cubicBezTo>
                    <a:pt x="38748" y="311"/>
                    <a:pt x="38472" y="0"/>
                    <a:pt x="38161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4482590" y="3995751"/>
              <a:ext cx="623302" cy="96248"/>
            </a:xfrm>
            <a:custGeom>
              <a:avLst/>
              <a:gdLst/>
              <a:ahLst/>
              <a:cxnLst/>
              <a:rect l="l" t="t" r="r" b="b"/>
              <a:pathLst>
                <a:path w="34705" h="5359" extrusionOk="0">
                  <a:moveTo>
                    <a:pt x="32423" y="1"/>
                  </a:moveTo>
                  <a:cubicBezTo>
                    <a:pt x="25648" y="1"/>
                    <a:pt x="18597" y="588"/>
                    <a:pt x="11545" y="1729"/>
                  </a:cubicBezTo>
                  <a:cubicBezTo>
                    <a:pt x="11096" y="1902"/>
                    <a:pt x="10681" y="1902"/>
                    <a:pt x="10232" y="2040"/>
                  </a:cubicBezTo>
                  <a:cubicBezTo>
                    <a:pt x="9506" y="2178"/>
                    <a:pt x="8642" y="2316"/>
                    <a:pt x="7916" y="2455"/>
                  </a:cubicBezTo>
                  <a:cubicBezTo>
                    <a:pt x="5497" y="3042"/>
                    <a:pt x="2904" y="3630"/>
                    <a:pt x="450" y="4183"/>
                  </a:cubicBezTo>
                  <a:cubicBezTo>
                    <a:pt x="450" y="4183"/>
                    <a:pt x="312" y="4183"/>
                    <a:pt x="312" y="4321"/>
                  </a:cubicBezTo>
                  <a:lnTo>
                    <a:pt x="139" y="4321"/>
                  </a:lnTo>
                  <a:lnTo>
                    <a:pt x="139" y="4494"/>
                  </a:lnTo>
                  <a:cubicBezTo>
                    <a:pt x="1" y="4632"/>
                    <a:pt x="1" y="4632"/>
                    <a:pt x="1" y="4771"/>
                  </a:cubicBezTo>
                  <a:lnTo>
                    <a:pt x="1" y="4909"/>
                  </a:lnTo>
                  <a:cubicBezTo>
                    <a:pt x="139" y="5047"/>
                    <a:pt x="139" y="5047"/>
                    <a:pt x="312" y="5185"/>
                  </a:cubicBezTo>
                  <a:cubicBezTo>
                    <a:pt x="312" y="5185"/>
                    <a:pt x="450" y="5358"/>
                    <a:pt x="588" y="5358"/>
                  </a:cubicBezTo>
                  <a:lnTo>
                    <a:pt x="727" y="5358"/>
                  </a:lnTo>
                  <a:cubicBezTo>
                    <a:pt x="1003" y="5185"/>
                    <a:pt x="1314" y="5185"/>
                    <a:pt x="1591" y="5047"/>
                  </a:cubicBezTo>
                  <a:cubicBezTo>
                    <a:pt x="1867" y="5047"/>
                    <a:pt x="2178" y="4909"/>
                    <a:pt x="2317" y="4909"/>
                  </a:cubicBezTo>
                  <a:cubicBezTo>
                    <a:pt x="5497" y="4045"/>
                    <a:pt x="8780" y="3457"/>
                    <a:pt x="11960" y="2904"/>
                  </a:cubicBezTo>
                  <a:cubicBezTo>
                    <a:pt x="13412" y="2593"/>
                    <a:pt x="15002" y="2455"/>
                    <a:pt x="16419" y="2178"/>
                  </a:cubicBezTo>
                  <a:cubicBezTo>
                    <a:pt x="21915" y="1452"/>
                    <a:pt x="27238" y="1176"/>
                    <a:pt x="32423" y="1176"/>
                  </a:cubicBezTo>
                  <a:lnTo>
                    <a:pt x="34151" y="1176"/>
                  </a:lnTo>
                  <a:cubicBezTo>
                    <a:pt x="34428" y="1176"/>
                    <a:pt x="34704" y="865"/>
                    <a:pt x="34704" y="588"/>
                  </a:cubicBezTo>
                  <a:cubicBezTo>
                    <a:pt x="34704" y="312"/>
                    <a:pt x="34428" y="1"/>
                    <a:pt x="34151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4457141" y="4083899"/>
              <a:ext cx="760480" cy="121697"/>
            </a:xfrm>
            <a:custGeom>
              <a:avLst/>
              <a:gdLst/>
              <a:ahLst/>
              <a:cxnLst/>
              <a:rect l="l" t="t" r="r" b="b"/>
              <a:pathLst>
                <a:path w="42343" h="6776" extrusionOk="0">
                  <a:moveTo>
                    <a:pt x="41755" y="1"/>
                  </a:moveTo>
                  <a:cubicBezTo>
                    <a:pt x="41306" y="1"/>
                    <a:pt x="40891" y="1"/>
                    <a:pt x="40442" y="139"/>
                  </a:cubicBezTo>
                  <a:cubicBezTo>
                    <a:pt x="39025" y="139"/>
                    <a:pt x="37711" y="277"/>
                    <a:pt x="36570" y="450"/>
                  </a:cubicBezTo>
                  <a:lnTo>
                    <a:pt x="36432" y="450"/>
                  </a:lnTo>
                  <a:lnTo>
                    <a:pt x="35983" y="588"/>
                  </a:lnTo>
                  <a:cubicBezTo>
                    <a:pt x="34980" y="588"/>
                    <a:pt x="33978" y="727"/>
                    <a:pt x="33114" y="865"/>
                  </a:cubicBezTo>
                  <a:lnTo>
                    <a:pt x="31973" y="865"/>
                  </a:lnTo>
                  <a:lnTo>
                    <a:pt x="31800" y="1003"/>
                  </a:lnTo>
                  <a:lnTo>
                    <a:pt x="30245" y="1003"/>
                  </a:lnTo>
                  <a:cubicBezTo>
                    <a:pt x="26789" y="1314"/>
                    <a:pt x="23332" y="1867"/>
                    <a:pt x="18700" y="2593"/>
                  </a:cubicBezTo>
                  <a:cubicBezTo>
                    <a:pt x="16695" y="2870"/>
                    <a:pt x="14691" y="3181"/>
                    <a:pt x="12790" y="3457"/>
                  </a:cubicBezTo>
                  <a:cubicBezTo>
                    <a:pt x="11787" y="3734"/>
                    <a:pt x="10785" y="3907"/>
                    <a:pt x="9782" y="4045"/>
                  </a:cubicBezTo>
                  <a:lnTo>
                    <a:pt x="9057" y="4183"/>
                  </a:lnTo>
                  <a:lnTo>
                    <a:pt x="8918" y="4183"/>
                  </a:lnTo>
                  <a:cubicBezTo>
                    <a:pt x="8331" y="4321"/>
                    <a:pt x="7605" y="4460"/>
                    <a:pt x="6914" y="4460"/>
                  </a:cubicBezTo>
                  <a:cubicBezTo>
                    <a:pt x="6464" y="4598"/>
                    <a:pt x="6049" y="4598"/>
                    <a:pt x="5600" y="4598"/>
                  </a:cubicBezTo>
                  <a:lnTo>
                    <a:pt x="5324" y="4598"/>
                  </a:lnTo>
                  <a:cubicBezTo>
                    <a:pt x="4598" y="4771"/>
                    <a:pt x="3872" y="4771"/>
                    <a:pt x="3146" y="4909"/>
                  </a:cubicBezTo>
                  <a:cubicBezTo>
                    <a:pt x="2282" y="5047"/>
                    <a:pt x="1279" y="5186"/>
                    <a:pt x="415" y="5635"/>
                  </a:cubicBezTo>
                  <a:lnTo>
                    <a:pt x="139" y="5911"/>
                  </a:lnTo>
                  <a:lnTo>
                    <a:pt x="139" y="6050"/>
                  </a:lnTo>
                  <a:lnTo>
                    <a:pt x="139" y="6188"/>
                  </a:lnTo>
                  <a:cubicBezTo>
                    <a:pt x="139" y="6188"/>
                    <a:pt x="1" y="6188"/>
                    <a:pt x="139" y="6326"/>
                  </a:cubicBezTo>
                  <a:cubicBezTo>
                    <a:pt x="139" y="6499"/>
                    <a:pt x="277" y="6637"/>
                    <a:pt x="277" y="6637"/>
                  </a:cubicBezTo>
                  <a:lnTo>
                    <a:pt x="415" y="6637"/>
                  </a:lnTo>
                  <a:cubicBezTo>
                    <a:pt x="415" y="6776"/>
                    <a:pt x="554" y="6776"/>
                    <a:pt x="692" y="6776"/>
                  </a:cubicBezTo>
                  <a:lnTo>
                    <a:pt x="692" y="6637"/>
                  </a:lnTo>
                  <a:cubicBezTo>
                    <a:pt x="1141" y="6499"/>
                    <a:pt x="1556" y="6326"/>
                    <a:pt x="2144" y="6326"/>
                  </a:cubicBezTo>
                  <a:cubicBezTo>
                    <a:pt x="2420" y="6188"/>
                    <a:pt x="2869" y="6188"/>
                    <a:pt x="3284" y="6050"/>
                  </a:cubicBezTo>
                  <a:lnTo>
                    <a:pt x="3734" y="6050"/>
                  </a:lnTo>
                  <a:cubicBezTo>
                    <a:pt x="4010" y="5911"/>
                    <a:pt x="4321" y="5911"/>
                    <a:pt x="4459" y="5911"/>
                  </a:cubicBezTo>
                  <a:lnTo>
                    <a:pt x="5012" y="5911"/>
                  </a:lnTo>
                  <a:lnTo>
                    <a:pt x="5324" y="5773"/>
                  </a:lnTo>
                  <a:lnTo>
                    <a:pt x="5877" y="5773"/>
                  </a:lnTo>
                  <a:cubicBezTo>
                    <a:pt x="6602" y="5635"/>
                    <a:pt x="7467" y="5635"/>
                    <a:pt x="8469" y="5462"/>
                  </a:cubicBezTo>
                  <a:cubicBezTo>
                    <a:pt x="9057" y="5324"/>
                    <a:pt x="9782" y="5186"/>
                    <a:pt x="10508" y="5047"/>
                  </a:cubicBezTo>
                  <a:lnTo>
                    <a:pt x="11061" y="4909"/>
                  </a:lnTo>
                  <a:lnTo>
                    <a:pt x="11925" y="4909"/>
                  </a:lnTo>
                  <a:lnTo>
                    <a:pt x="12098" y="4771"/>
                  </a:lnTo>
                  <a:lnTo>
                    <a:pt x="12237" y="4771"/>
                  </a:lnTo>
                  <a:lnTo>
                    <a:pt x="13654" y="4460"/>
                  </a:lnTo>
                  <a:cubicBezTo>
                    <a:pt x="15105" y="4321"/>
                    <a:pt x="16557" y="4045"/>
                    <a:pt x="17974" y="3907"/>
                  </a:cubicBezTo>
                  <a:cubicBezTo>
                    <a:pt x="18700" y="3734"/>
                    <a:pt x="19564" y="3596"/>
                    <a:pt x="20429" y="3457"/>
                  </a:cubicBezTo>
                  <a:lnTo>
                    <a:pt x="20740" y="3457"/>
                  </a:lnTo>
                  <a:cubicBezTo>
                    <a:pt x="21154" y="3319"/>
                    <a:pt x="21742" y="3319"/>
                    <a:pt x="22157" y="3181"/>
                  </a:cubicBezTo>
                  <a:lnTo>
                    <a:pt x="22744" y="3181"/>
                  </a:lnTo>
                  <a:cubicBezTo>
                    <a:pt x="23021" y="3043"/>
                    <a:pt x="23332" y="3043"/>
                    <a:pt x="23609" y="3043"/>
                  </a:cubicBezTo>
                  <a:cubicBezTo>
                    <a:pt x="23747" y="3043"/>
                    <a:pt x="23885" y="3043"/>
                    <a:pt x="24023" y="2870"/>
                  </a:cubicBezTo>
                  <a:lnTo>
                    <a:pt x="24196" y="2870"/>
                  </a:lnTo>
                  <a:cubicBezTo>
                    <a:pt x="25060" y="2731"/>
                    <a:pt x="25752" y="2731"/>
                    <a:pt x="26616" y="2593"/>
                  </a:cubicBezTo>
                  <a:cubicBezTo>
                    <a:pt x="27203" y="2455"/>
                    <a:pt x="27791" y="2455"/>
                    <a:pt x="28344" y="2455"/>
                  </a:cubicBezTo>
                  <a:cubicBezTo>
                    <a:pt x="29381" y="2317"/>
                    <a:pt x="30245" y="2178"/>
                    <a:pt x="31247" y="2178"/>
                  </a:cubicBezTo>
                  <a:lnTo>
                    <a:pt x="31524" y="2178"/>
                  </a:lnTo>
                  <a:cubicBezTo>
                    <a:pt x="31973" y="2006"/>
                    <a:pt x="32388" y="2006"/>
                    <a:pt x="32837" y="2006"/>
                  </a:cubicBezTo>
                  <a:cubicBezTo>
                    <a:pt x="33702" y="1867"/>
                    <a:pt x="34393" y="1867"/>
                    <a:pt x="35257" y="1729"/>
                  </a:cubicBezTo>
                  <a:lnTo>
                    <a:pt x="36570" y="1591"/>
                  </a:lnTo>
                  <a:lnTo>
                    <a:pt x="36847" y="1591"/>
                  </a:lnTo>
                  <a:cubicBezTo>
                    <a:pt x="38299" y="1453"/>
                    <a:pt x="40027" y="1314"/>
                    <a:pt x="41755" y="1141"/>
                  </a:cubicBezTo>
                  <a:lnTo>
                    <a:pt x="41893" y="1141"/>
                  </a:lnTo>
                  <a:lnTo>
                    <a:pt x="42032" y="1003"/>
                  </a:lnTo>
                  <a:cubicBezTo>
                    <a:pt x="42032" y="1003"/>
                    <a:pt x="42170" y="1003"/>
                    <a:pt x="42170" y="865"/>
                  </a:cubicBezTo>
                  <a:cubicBezTo>
                    <a:pt x="42170" y="865"/>
                    <a:pt x="42343" y="727"/>
                    <a:pt x="42343" y="588"/>
                  </a:cubicBezTo>
                  <a:cubicBezTo>
                    <a:pt x="42343" y="450"/>
                    <a:pt x="42170" y="277"/>
                    <a:pt x="42170" y="139"/>
                  </a:cubicBezTo>
                  <a:cubicBezTo>
                    <a:pt x="42032" y="1"/>
                    <a:pt x="41893" y="1"/>
                    <a:pt x="41755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4267807" y="3388003"/>
              <a:ext cx="21121" cy="52156"/>
            </a:xfrm>
            <a:custGeom>
              <a:avLst/>
              <a:gdLst/>
              <a:ahLst/>
              <a:cxnLst/>
              <a:rect l="l" t="t" r="r" b="b"/>
              <a:pathLst>
                <a:path w="1176" h="2904" extrusionOk="0">
                  <a:moveTo>
                    <a:pt x="173" y="0"/>
                  </a:moveTo>
                  <a:lnTo>
                    <a:pt x="0" y="726"/>
                  </a:lnTo>
                  <a:lnTo>
                    <a:pt x="0" y="865"/>
                  </a:lnTo>
                  <a:lnTo>
                    <a:pt x="0" y="2904"/>
                  </a:lnTo>
                  <a:lnTo>
                    <a:pt x="1175" y="2904"/>
                  </a:lnTo>
                  <a:cubicBezTo>
                    <a:pt x="1037" y="2455"/>
                    <a:pt x="864" y="2178"/>
                    <a:pt x="726" y="1729"/>
                  </a:cubicBezTo>
                  <a:cubicBezTo>
                    <a:pt x="726" y="1590"/>
                    <a:pt x="588" y="1452"/>
                    <a:pt x="588" y="1314"/>
                  </a:cubicBezTo>
                  <a:cubicBezTo>
                    <a:pt x="450" y="1003"/>
                    <a:pt x="450" y="726"/>
                    <a:pt x="311" y="450"/>
                  </a:cubicBezTo>
                  <a:cubicBezTo>
                    <a:pt x="173" y="312"/>
                    <a:pt x="173" y="139"/>
                    <a:pt x="17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4097079" y="3416559"/>
              <a:ext cx="15535" cy="23599"/>
            </a:xfrm>
            <a:custGeom>
              <a:avLst/>
              <a:gdLst/>
              <a:ahLst/>
              <a:cxnLst/>
              <a:rect l="l" t="t" r="r" b="b"/>
              <a:pathLst>
                <a:path w="865" h="1314" extrusionOk="0">
                  <a:moveTo>
                    <a:pt x="865" y="0"/>
                  </a:moveTo>
                  <a:cubicBezTo>
                    <a:pt x="727" y="277"/>
                    <a:pt x="588" y="450"/>
                    <a:pt x="450" y="726"/>
                  </a:cubicBezTo>
                  <a:lnTo>
                    <a:pt x="312" y="865"/>
                  </a:lnTo>
                  <a:lnTo>
                    <a:pt x="1" y="1314"/>
                  </a:lnTo>
                  <a:lnTo>
                    <a:pt x="865" y="1314"/>
                  </a:lnTo>
                  <a:lnTo>
                    <a:pt x="865" y="1003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4125635" y="3383028"/>
              <a:ext cx="10578" cy="57131"/>
            </a:xfrm>
            <a:custGeom>
              <a:avLst/>
              <a:gdLst/>
              <a:ahLst/>
              <a:cxnLst/>
              <a:rect l="l" t="t" r="r" b="b"/>
              <a:pathLst>
                <a:path w="589" h="3181" extrusionOk="0">
                  <a:moveTo>
                    <a:pt x="450" y="1"/>
                  </a:moveTo>
                  <a:lnTo>
                    <a:pt x="312" y="139"/>
                  </a:lnTo>
                  <a:lnTo>
                    <a:pt x="139" y="416"/>
                  </a:lnTo>
                  <a:lnTo>
                    <a:pt x="1" y="589"/>
                  </a:lnTo>
                  <a:lnTo>
                    <a:pt x="1" y="727"/>
                  </a:lnTo>
                  <a:cubicBezTo>
                    <a:pt x="139" y="727"/>
                    <a:pt x="139" y="865"/>
                    <a:pt x="139" y="1003"/>
                  </a:cubicBezTo>
                  <a:lnTo>
                    <a:pt x="139" y="3181"/>
                  </a:lnTo>
                  <a:lnTo>
                    <a:pt x="588" y="3181"/>
                  </a:lnTo>
                  <a:cubicBezTo>
                    <a:pt x="588" y="2870"/>
                    <a:pt x="450" y="2593"/>
                    <a:pt x="450" y="2455"/>
                  </a:cubicBezTo>
                  <a:lnTo>
                    <a:pt x="450" y="2006"/>
                  </a:lnTo>
                  <a:lnTo>
                    <a:pt x="450" y="1867"/>
                  </a:lnTo>
                  <a:lnTo>
                    <a:pt x="450" y="1003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4149235" y="3333997"/>
              <a:ext cx="20492" cy="106162"/>
            </a:xfrm>
            <a:custGeom>
              <a:avLst/>
              <a:gdLst/>
              <a:ahLst/>
              <a:cxnLst/>
              <a:rect l="l" t="t" r="r" b="b"/>
              <a:pathLst>
                <a:path w="1141" h="5911" extrusionOk="0">
                  <a:moveTo>
                    <a:pt x="1003" y="0"/>
                  </a:moveTo>
                  <a:lnTo>
                    <a:pt x="864" y="139"/>
                  </a:lnTo>
                  <a:cubicBezTo>
                    <a:pt x="864" y="277"/>
                    <a:pt x="726" y="277"/>
                    <a:pt x="726" y="415"/>
                  </a:cubicBezTo>
                  <a:cubicBezTo>
                    <a:pt x="415" y="726"/>
                    <a:pt x="277" y="1003"/>
                    <a:pt x="138" y="1279"/>
                  </a:cubicBezTo>
                  <a:cubicBezTo>
                    <a:pt x="138" y="1417"/>
                    <a:pt x="138" y="1590"/>
                    <a:pt x="0" y="1729"/>
                  </a:cubicBezTo>
                  <a:lnTo>
                    <a:pt x="0" y="3733"/>
                  </a:lnTo>
                  <a:cubicBezTo>
                    <a:pt x="0" y="4459"/>
                    <a:pt x="0" y="5185"/>
                    <a:pt x="138" y="5911"/>
                  </a:cubicBezTo>
                  <a:lnTo>
                    <a:pt x="1141" y="5911"/>
                  </a:lnTo>
                  <a:lnTo>
                    <a:pt x="1141" y="5738"/>
                  </a:lnTo>
                  <a:cubicBezTo>
                    <a:pt x="1141" y="5323"/>
                    <a:pt x="1141" y="4874"/>
                    <a:pt x="1003" y="4459"/>
                  </a:cubicBezTo>
                  <a:cubicBezTo>
                    <a:pt x="1003" y="3007"/>
                    <a:pt x="864" y="1417"/>
                    <a:pt x="100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4180270" y="3300466"/>
              <a:ext cx="18014" cy="139693"/>
            </a:xfrm>
            <a:custGeom>
              <a:avLst/>
              <a:gdLst/>
              <a:ahLst/>
              <a:cxnLst/>
              <a:rect l="l" t="t" r="r" b="b"/>
              <a:pathLst>
                <a:path w="1003" h="7778" extrusionOk="0">
                  <a:moveTo>
                    <a:pt x="726" y="1"/>
                  </a:moveTo>
                  <a:cubicBezTo>
                    <a:pt x="554" y="277"/>
                    <a:pt x="277" y="554"/>
                    <a:pt x="0" y="865"/>
                  </a:cubicBezTo>
                  <a:cubicBezTo>
                    <a:pt x="139" y="1003"/>
                    <a:pt x="277" y="1141"/>
                    <a:pt x="139" y="1141"/>
                  </a:cubicBezTo>
                  <a:lnTo>
                    <a:pt x="139" y="3596"/>
                  </a:lnTo>
                  <a:lnTo>
                    <a:pt x="139" y="6326"/>
                  </a:lnTo>
                  <a:lnTo>
                    <a:pt x="139" y="6464"/>
                  </a:lnTo>
                  <a:cubicBezTo>
                    <a:pt x="277" y="6914"/>
                    <a:pt x="277" y="7329"/>
                    <a:pt x="277" y="7778"/>
                  </a:cubicBezTo>
                  <a:lnTo>
                    <a:pt x="1003" y="7778"/>
                  </a:lnTo>
                  <a:lnTo>
                    <a:pt x="1003" y="7605"/>
                  </a:lnTo>
                  <a:cubicBezTo>
                    <a:pt x="865" y="7329"/>
                    <a:pt x="865" y="7052"/>
                    <a:pt x="865" y="6741"/>
                  </a:cubicBezTo>
                  <a:lnTo>
                    <a:pt x="865" y="6603"/>
                  </a:lnTo>
                  <a:lnTo>
                    <a:pt x="865" y="5600"/>
                  </a:lnTo>
                  <a:lnTo>
                    <a:pt x="865" y="5462"/>
                  </a:lnTo>
                  <a:cubicBezTo>
                    <a:pt x="726" y="5186"/>
                    <a:pt x="726" y="4874"/>
                    <a:pt x="726" y="4598"/>
                  </a:cubicBezTo>
                  <a:lnTo>
                    <a:pt x="726" y="4460"/>
                  </a:lnTo>
                  <a:lnTo>
                    <a:pt x="726" y="3734"/>
                  </a:lnTo>
                  <a:lnTo>
                    <a:pt x="726" y="3457"/>
                  </a:lnTo>
                  <a:lnTo>
                    <a:pt x="726" y="2870"/>
                  </a:lnTo>
                  <a:lnTo>
                    <a:pt x="726" y="2593"/>
                  </a:lnTo>
                  <a:lnTo>
                    <a:pt x="726" y="2006"/>
                  </a:lnTo>
                  <a:lnTo>
                    <a:pt x="726" y="1729"/>
                  </a:lnTo>
                  <a:lnTo>
                    <a:pt x="726" y="1280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4205719" y="3266324"/>
              <a:ext cx="21121" cy="173835"/>
            </a:xfrm>
            <a:custGeom>
              <a:avLst/>
              <a:gdLst/>
              <a:ahLst/>
              <a:cxnLst/>
              <a:rect l="l" t="t" r="r" b="b"/>
              <a:pathLst>
                <a:path w="1176" h="9679" extrusionOk="0">
                  <a:moveTo>
                    <a:pt x="1176" y="1"/>
                  </a:moveTo>
                  <a:cubicBezTo>
                    <a:pt x="1038" y="173"/>
                    <a:pt x="865" y="312"/>
                    <a:pt x="727" y="312"/>
                  </a:cubicBezTo>
                  <a:cubicBezTo>
                    <a:pt x="727" y="450"/>
                    <a:pt x="588" y="588"/>
                    <a:pt x="450" y="727"/>
                  </a:cubicBezTo>
                  <a:cubicBezTo>
                    <a:pt x="312" y="727"/>
                    <a:pt x="312" y="865"/>
                    <a:pt x="173" y="1038"/>
                  </a:cubicBezTo>
                  <a:cubicBezTo>
                    <a:pt x="173" y="1038"/>
                    <a:pt x="312" y="1176"/>
                    <a:pt x="312" y="1314"/>
                  </a:cubicBezTo>
                  <a:cubicBezTo>
                    <a:pt x="1" y="3630"/>
                    <a:pt x="173" y="6222"/>
                    <a:pt x="450" y="9679"/>
                  </a:cubicBezTo>
                  <a:lnTo>
                    <a:pt x="727" y="9679"/>
                  </a:lnTo>
                  <a:cubicBezTo>
                    <a:pt x="727" y="6637"/>
                    <a:pt x="727" y="3319"/>
                    <a:pt x="1176" y="173"/>
                  </a:cubicBezTo>
                  <a:lnTo>
                    <a:pt x="117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4234275" y="3305441"/>
              <a:ext cx="21121" cy="134718"/>
            </a:xfrm>
            <a:custGeom>
              <a:avLst/>
              <a:gdLst/>
              <a:ahLst/>
              <a:cxnLst/>
              <a:rect l="l" t="t" r="r" b="b"/>
              <a:pathLst>
                <a:path w="1176" h="7501" extrusionOk="0">
                  <a:moveTo>
                    <a:pt x="139" y="0"/>
                  </a:moveTo>
                  <a:cubicBezTo>
                    <a:pt x="1" y="2316"/>
                    <a:pt x="1" y="4597"/>
                    <a:pt x="1" y="7501"/>
                  </a:cubicBezTo>
                  <a:lnTo>
                    <a:pt x="1003" y="7501"/>
                  </a:lnTo>
                  <a:lnTo>
                    <a:pt x="1003" y="5323"/>
                  </a:lnTo>
                  <a:lnTo>
                    <a:pt x="1003" y="5185"/>
                  </a:lnTo>
                  <a:cubicBezTo>
                    <a:pt x="1176" y="4321"/>
                    <a:pt x="1176" y="3457"/>
                    <a:pt x="1176" y="2593"/>
                  </a:cubicBezTo>
                  <a:lnTo>
                    <a:pt x="1176" y="2454"/>
                  </a:lnTo>
                  <a:lnTo>
                    <a:pt x="1176" y="2316"/>
                  </a:lnTo>
                  <a:cubicBezTo>
                    <a:pt x="865" y="1590"/>
                    <a:pt x="588" y="864"/>
                    <a:pt x="312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0" name="Google Shape;1120;p8"/>
          <p:cNvGrpSpPr/>
          <p:nvPr/>
        </p:nvGrpSpPr>
        <p:grpSpPr>
          <a:xfrm>
            <a:off x="6616313" y="4271090"/>
            <a:ext cx="1461907" cy="1773633"/>
            <a:chOff x="5788869" y="3127462"/>
            <a:chExt cx="1209253" cy="1467268"/>
          </a:xfrm>
        </p:grpSpPr>
        <p:sp>
          <p:nvSpPr>
            <p:cNvPr id="1121" name="Google Shape;1121;p8"/>
            <p:cNvSpPr/>
            <p:nvPr/>
          </p:nvSpPr>
          <p:spPr>
            <a:xfrm>
              <a:off x="6186779" y="3898009"/>
              <a:ext cx="289682" cy="397932"/>
            </a:xfrm>
            <a:custGeom>
              <a:avLst/>
              <a:gdLst/>
              <a:ahLst/>
              <a:cxnLst/>
              <a:rect l="l" t="t" r="r" b="b"/>
              <a:pathLst>
                <a:path w="14242" h="19564" extrusionOk="0">
                  <a:moveTo>
                    <a:pt x="277" y="0"/>
                  </a:moveTo>
                  <a:cubicBezTo>
                    <a:pt x="277" y="726"/>
                    <a:pt x="139" y="1417"/>
                    <a:pt x="0" y="2143"/>
                  </a:cubicBezTo>
                  <a:cubicBezTo>
                    <a:pt x="1729" y="5323"/>
                    <a:pt x="3733" y="8192"/>
                    <a:pt x="5911" y="11095"/>
                  </a:cubicBezTo>
                  <a:cubicBezTo>
                    <a:pt x="7916" y="13515"/>
                    <a:pt x="9921" y="15969"/>
                    <a:pt x="11822" y="18423"/>
                  </a:cubicBezTo>
                  <a:cubicBezTo>
                    <a:pt x="12686" y="18873"/>
                    <a:pt x="13377" y="19149"/>
                    <a:pt x="14241" y="19564"/>
                  </a:cubicBezTo>
                  <a:cubicBezTo>
                    <a:pt x="13965" y="19011"/>
                    <a:pt x="13550" y="18423"/>
                    <a:pt x="13101" y="17836"/>
                  </a:cubicBezTo>
                  <a:cubicBezTo>
                    <a:pt x="12962" y="17559"/>
                    <a:pt x="12686" y="17283"/>
                    <a:pt x="12375" y="16833"/>
                  </a:cubicBezTo>
                  <a:cubicBezTo>
                    <a:pt x="10785" y="14690"/>
                    <a:pt x="9056" y="12374"/>
                    <a:pt x="7501" y="10058"/>
                  </a:cubicBezTo>
                  <a:cubicBezTo>
                    <a:pt x="7052" y="9505"/>
                    <a:pt x="6637" y="8918"/>
                    <a:pt x="6326" y="8330"/>
                  </a:cubicBezTo>
                  <a:cubicBezTo>
                    <a:pt x="6187" y="8192"/>
                    <a:pt x="6187" y="8192"/>
                    <a:pt x="6049" y="8054"/>
                  </a:cubicBezTo>
                  <a:cubicBezTo>
                    <a:pt x="4183" y="5323"/>
                    <a:pt x="2316" y="2592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001871" y="4199605"/>
              <a:ext cx="847202" cy="395125"/>
            </a:xfrm>
            <a:custGeom>
              <a:avLst/>
              <a:gdLst/>
              <a:ahLst/>
              <a:cxnLst/>
              <a:rect l="l" t="t" r="r" b="b"/>
              <a:pathLst>
                <a:path w="41652" h="19426" extrusionOk="0">
                  <a:moveTo>
                    <a:pt x="1" y="0"/>
                  </a:moveTo>
                  <a:cubicBezTo>
                    <a:pt x="312" y="415"/>
                    <a:pt x="450" y="865"/>
                    <a:pt x="727" y="1279"/>
                  </a:cubicBezTo>
                  <a:cubicBezTo>
                    <a:pt x="1729" y="3008"/>
                    <a:pt x="3181" y="4459"/>
                    <a:pt x="4909" y="5462"/>
                  </a:cubicBezTo>
                  <a:cubicBezTo>
                    <a:pt x="5911" y="6188"/>
                    <a:pt x="7087" y="6775"/>
                    <a:pt x="8089" y="7328"/>
                  </a:cubicBezTo>
                  <a:cubicBezTo>
                    <a:pt x="9368" y="8054"/>
                    <a:pt x="10681" y="8642"/>
                    <a:pt x="12098" y="9368"/>
                  </a:cubicBezTo>
                  <a:cubicBezTo>
                    <a:pt x="14553" y="10508"/>
                    <a:pt x="17145" y="11649"/>
                    <a:pt x="19737" y="12824"/>
                  </a:cubicBezTo>
                  <a:cubicBezTo>
                    <a:pt x="23056" y="14241"/>
                    <a:pt x="26236" y="15416"/>
                    <a:pt x="29554" y="16557"/>
                  </a:cubicBezTo>
                  <a:cubicBezTo>
                    <a:pt x="31282" y="17145"/>
                    <a:pt x="32838" y="17698"/>
                    <a:pt x="34566" y="18147"/>
                  </a:cubicBezTo>
                  <a:cubicBezTo>
                    <a:pt x="36156" y="18735"/>
                    <a:pt x="37884" y="19149"/>
                    <a:pt x="39612" y="19426"/>
                  </a:cubicBezTo>
                  <a:cubicBezTo>
                    <a:pt x="40615" y="19426"/>
                    <a:pt x="41479" y="18562"/>
                    <a:pt x="41652" y="17559"/>
                  </a:cubicBezTo>
                  <a:cubicBezTo>
                    <a:pt x="41652" y="17145"/>
                    <a:pt x="41479" y="16557"/>
                    <a:pt x="41064" y="16281"/>
                  </a:cubicBezTo>
                  <a:cubicBezTo>
                    <a:pt x="40788" y="15831"/>
                    <a:pt x="40338" y="15693"/>
                    <a:pt x="39751" y="15555"/>
                  </a:cubicBezTo>
                  <a:lnTo>
                    <a:pt x="39612" y="15555"/>
                  </a:lnTo>
                  <a:cubicBezTo>
                    <a:pt x="40062" y="16142"/>
                    <a:pt x="40338" y="16695"/>
                    <a:pt x="40788" y="17421"/>
                  </a:cubicBezTo>
                  <a:cubicBezTo>
                    <a:pt x="40926" y="17559"/>
                    <a:pt x="40788" y="17871"/>
                    <a:pt x="40615" y="18009"/>
                  </a:cubicBezTo>
                  <a:lnTo>
                    <a:pt x="40476" y="18009"/>
                  </a:lnTo>
                  <a:cubicBezTo>
                    <a:pt x="40476" y="18107"/>
                    <a:pt x="40338" y="18204"/>
                    <a:pt x="40208" y="18204"/>
                  </a:cubicBezTo>
                  <a:cubicBezTo>
                    <a:pt x="40155" y="18204"/>
                    <a:pt x="40102" y="18188"/>
                    <a:pt x="40062" y="18147"/>
                  </a:cubicBezTo>
                  <a:cubicBezTo>
                    <a:pt x="38333" y="17559"/>
                    <a:pt x="36605" y="17006"/>
                    <a:pt x="34877" y="16281"/>
                  </a:cubicBezTo>
                  <a:cubicBezTo>
                    <a:pt x="32146" y="15278"/>
                    <a:pt x="29381" y="14414"/>
                    <a:pt x="26789" y="13377"/>
                  </a:cubicBezTo>
                  <a:cubicBezTo>
                    <a:pt x="25372" y="12962"/>
                    <a:pt x="24058" y="12375"/>
                    <a:pt x="22779" y="11649"/>
                  </a:cubicBezTo>
                  <a:cubicBezTo>
                    <a:pt x="21466" y="11096"/>
                    <a:pt x="20187" y="10508"/>
                    <a:pt x="18873" y="9782"/>
                  </a:cubicBezTo>
                  <a:cubicBezTo>
                    <a:pt x="15555" y="8365"/>
                    <a:pt x="12098" y="6775"/>
                    <a:pt x="8815" y="5185"/>
                  </a:cubicBezTo>
                  <a:cubicBezTo>
                    <a:pt x="5773" y="3733"/>
                    <a:pt x="2766" y="2143"/>
                    <a:pt x="174" y="13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5981491" y="3625214"/>
              <a:ext cx="155398" cy="568788"/>
            </a:xfrm>
            <a:custGeom>
              <a:avLst/>
              <a:gdLst/>
              <a:ahLst/>
              <a:cxnLst/>
              <a:rect l="l" t="t" r="r" b="b"/>
              <a:pathLst>
                <a:path w="7640" h="27964" extrusionOk="0">
                  <a:moveTo>
                    <a:pt x="7052" y="1"/>
                  </a:moveTo>
                  <a:cubicBezTo>
                    <a:pt x="6187" y="1"/>
                    <a:pt x="5323" y="450"/>
                    <a:pt x="5185" y="1314"/>
                  </a:cubicBezTo>
                  <a:cubicBezTo>
                    <a:pt x="4044" y="5047"/>
                    <a:pt x="2731" y="8642"/>
                    <a:pt x="1729" y="12237"/>
                  </a:cubicBezTo>
                  <a:cubicBezTo>
                    <a:pt x="1176" y="14276"/>
                    <a:pt x="588" y="16419"/>
                    <a:pt x="311" y="18459"/>
                  </a:cubicBezTo>
                  <a:cubicBezTo>
                    <a:pt x="0" y="20463"/>
                    <a:pt x="0" y="22468"/>
                    <a:pt x="139" y="24507"/>
                  </a:cubicBezTo>
                  <a:cubicBezTo>
                    <a:pt x="311" y="25648"/>
                    <a:pt x="450" y="26789"/>
                    <a:pt x="864" y="27964"/>
                  </a:cubicBezTo>
                  <a:cubicBezTo>
                    <a:pt x="1176" y="25199"/>
                    <a:pt x="1590" y="22606"/>
                    <a:pt x="2040" y="20014"/>
                  </a:cubicBezTo>
                  <a:cubicBezTo>
                    <a:pt x="2593" y="16281"/>
                    <a:pt x="3457" y="12548"/>
                    <a:pt x="4183" y="8953"/>
                  </a:cubicBezTo>
                  <a:cubicBezTo>
                    <a:pt x="4459" y="8089"/>
                    <a:pt x="4632" y="7225"/>
                    <a:pt x="4770" y="6361"/>
                  </a:cubicBezTo>
                  <a:cubicBezTo>
                    <a:pt x="4909" y="5635"/>
                    <a:pt x="5047" y="4909"/>
                    <a:pt x="5185" y="4321"/>
                  </a:cubicBezTo>
                  <a:cubicBezTo>
                    <a:pt x="5323" y="3596"/>
                    <a:pt x="5634" y="2904"/>
                    <a:pt x="5773" y="2178"/>
                  </a:cubicBezTo>
                  <a:cubicBezTo>
                    <a:pt x="5911" y="1867"/>
                    <a:pt x="6049" y="1453"/>
                    <a:pt x="6187" y="1176"/>
                  </a:cubicBezTo>
                  <a:cubicBezTo>
                    <a:pt x="6360" y="865"/>
                    <a:pt x="6637" y="588"/>
                    <a:pt x="6775" y="312"/>
                  </a:cubicBezTo>
                  <a:cubicBezTo>
                    <a:pt x="6775" y="312"/>
                    <a:pt x="6913" y="139"/>
                    <a:pt x="7052" y="139"/>
                  </a:cubicBezTo>
                  <a:cubicBezTo>
                    <a:pt x="7224" y="139"/>
                    <a:pt x="7363" y="312"/>
                    <a:pt x="7363" y="312"/>
                  </a:cubicBezTo>
                  <a:lnTo>
                    <a:pt x="7501" y="312"/>
                  </a:lnTo>
                  <a:cubicBezTo>
                    <a:pt x="7501" y="450"/>
                    <a:pt x="7639" y="450"/>
                    <a:pt x="7639" y="450"/>
                  </a:cubicBezTo>
                  <a:cubicBezTo>
                    <a:pt x="7363" y="139"/>
                    <a:pt x="7052" y="1"/>
                    <a:pt x="7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6787165" y="4539175"/>
              <a:ext cx="2848" cy="2827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1" y="0"/>
                  </a:moveTo>
                  <a:cubicBezTo>
                    <a:pt x="1" y="139"/>
                    <a:pt x="139" y="139"/>
                    <a:pt x="139" y="13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6136865" y="3751055"/>
              <a:ext cx="52742" cy="52762"/>
            </a:xfrm>
            <a:custGeom>
              <a:avLst/>
              <a:gdLst/>
              <a:ahLst/>
              <a:cxnLst/>
              <a:rect l="l" t="t" r="r" b="b"/>
              <a:pathLst>
                <a:path w="2593" h="2594" extrusionOk="0">
                  <a:moveTo>
                    <a:pt x="1590" y="1"/>
                  </a:moveTo>
                  <a:cubicBezTo>
                    <a:pt x="1452" y="1"/>
                    <a:pt x="1452" y="174"/>
                    <a:pt x="1314" y="174"/>
                  </a:cubicBezTo>
                  <a:cubicBezTo>
                    <a:pt x="1141" y="174"/>
                    <a:pt x="1003" y="174"/>
                    <a:pt x="864" y="312"/>
                  </a:cubicBezTo>
                  <a:cubicBezTo>
                    <a:pt x="726" y="312"/>
                    <a:pt x="588" y="450"/>
                    <a:pt x="450" y="589"/>
                  </a:cubicBezTo>
                  <a:lnTo>
                    <a:pt x="138" y="865"/>
                  </a:lnTo>
                  <a:cubicBezTo>
                    <a:pt x="138" y="1038"/>
                    <a:pt x="138" y="1038"/>
                    <a:pt x="0" y="1176"/>
                  </a:cubicBezTo>
                  <a:lnTo>
                    <a:pt x="0" y="1453"/>
                  </a:lnTo>
                  <a:lnTo>
                    <a:pt x="0" y="1729"/>
                  </a:lnTo>
                  <a:lnTo>
                    <a:pt x="138" y="1902"/>
                  </a:lnTo>
                  <a:cubicBezTo>
                    <a:pt x="138" y="2040"/>
                    <a:pt x="277" y="2040"/>
                    <a:pt x="277" y="2179"/>
                  </a:cubicBezTo>
                  <a:lnTo>
                    <a:pt x="588" y="2455"/>
                  </a:lnTo>
                  <a:lnTo>
                    <a:pt x="864" y="2455"/>
                  </a:lnTo>
                  <a:cubicBezTo>
                    <a:pt x="864" y="2593"/>
                    <a:pt x="1003" y="2593"/>
                    <a:pt x="1141" y="2593"/>
                  </a:cubicBezTo>
                  <a:cubicBezTo>
                    <a:pt x="1141" y="2593"/>
                    <a:pt x="1314" y="2593"/>
                    <a:pt x="1452" y="2455"/>
                  </a:cubicBezTo>
                  <a:lnTo>
                    <a:pt x="1728" y="2455"/>
                  </a:lnTo>
                  <a:cubicBezTo>
                    <a:pt x="1867" y="2317"/>
                    <a:pt x="1867" y="2317"/>
                    <a:pt x="2005" y="2179"/>
                  </a:cubicBezTo>
                  <a:cubicBezTo>
                    <a:pt x="2178" y="2040"/>
                    <a:pt x="2178" y="2040"/>
                    <a:pt x="2316" y="1902"/>
                  </a:cubicBezTo>
                  <a:cubicBezTo>
                    <a:pt x="2454" y="1729"/>
                    <a:pt x="2454" y="1591"/>
                    <a:pt x="2454" y="1453"/>
                  </a:cubicBezTo>
                  <a:cubicBezTo>
                    <a:pt x="2593" y="1314"/>
                    <a:pt x="2593" y="1176"/>
                    <a:pt x="2593" y="1038"/>
                  </a:cubicBezTo>
                  <a:lnTo>
                    <a:pt x="2593" y="865"/>
                  </a:lnTo>
                  <a:cubicBezTo>
                    <a:pt x="2593" y="727"/>
                    <a:pt x="2454" y="727"/>
                    <a:pt x="2454" y="727"/>
                  </a:cubicBezTo>
                  <a:lnTo>
                    <a:pt x="2454" y="589"/>
                  </a:lnTo>
                  <a:lnTo>
                    <a:pt x="2316" y="450"/>
                  </a:lnTo>
                  <a:cubicBezTo>
                    <a:pt x="2316" y="312"/>
                    <a:pt x="2178" y="312"/>
                    <a:pt x="2178" y="174"/>
                  </a:cubicBezTo>
                  <a:lnTo>
                    <a:pt x="1867" y="174"/>
                  </a:lnTo>
                  <a:cubicBezTo>
                    <a:pt x="1728" y="174"/>
                    <a:pt x="1728" y="1"/>
                    <a:pt x="1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6209966" y="3698335"/>
              <a:ext cx="29554" cy="32361"/>
            </a:xfrm>
            <a:custGeom>
              <a:avLst/>
              <a:gdLst/>
              <a:ahLst/>
              <a:cxnLst/>
              <a:rect l="l" t="t" r="r" b="b"/>
              <a:pathLst>
                <a:path w="1453" h="1591" extrusionOk="0">
                  <a:moveTo>
                    <a:pt x="1" y="1"/>
                  </a:moveTo>
                  <a:cubicBezTo>
                    <a:pt x="589" y="450"/>
                    <a:pt x="1003" y="1038"/>
                    <a:pt x="1453" y="1591"/>
                  </a:cubicBezTo>
                  <a:cubicBezTo>
                    <a:pt x="1314" y="1176"/>
                    <a:pt x="1176" y="726"/>
                    <a:pt x="865" y="450"/>
                  </a:cubicBezTo>
                  <a:cubicBezTo>
                    <a:pt x="727" y="312"/>
                    <a:pt x="45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6470802" y="3311658"/>
              <a:ext cx="331156" cy="305161"/>
            </a:xfrm>
            <a:custGeom>
              <a:avLst/>
              <a:gdLst/>
              <a:ahLst/>
              <a:cxnLst/>
              <a:rect l="l" t="t" r="r" b="b"/>
              <a:pathLst>
                <a:path w="16281" h="15003" extrusionOk="0">
                  <a:moveTo>
                    <a:pt x="4183" y="1"/>
                  </a:moveTo>
                  <a:cubicBezTo>
                    <a:pt x="3457" y="1"/>
                    <a:pt x="2870" y="174"/>
                    <a:pt x="2178" y="312"/>
                  </a:cubicBezTo>
                  <a:cubicBezTo>
                    <a:pt x="1729" y="450"/>
                    <a:pt x="1314" y="588"/>
                    <a:pt x="865" y="865"/>
                  </a:cubicBezTo>
                  <a:cubicBezTo>
                    <a:pt x="588" y="1038"/>
                    <a:pt x="277" y="1176"/>
                    <a:pt x="1" y="1453"/>
                  </a:cubicBezTo>
                  <a:cubicBezTo>
                    <a:pt x="588" y="1902"/>
                    <a:pt x="1141" y="2455"/>
                    <a:pt x="1729" y="2904"/>
                  </a:cubicBezTo>
                  <a:cubicBezTo>
                    <a:pt x="2455" y="2766"/>
                    <a:pt x="3319" y="2593"/>
                    <a:pt x="4045" y="2455"/>
                  </a:cubicBezTo>
                  <a:cubicBezTo>
                    <a:pt x="5047" y="2455"/>
                    <a:pt x="5911" y="2455"/>
                    <a:pt x="6914" y="2593"/>
                  </a:cubicBezTo>
                  <a:cubicBezTo>
                    <a:pt x="7778" y="2904"/>
                    <a:pt x="8642" y="3043"/>
                    <a:pt x="9368" y="3457"/>
                  </a:cubicBezTo>
                  <a:cubicBezTo>
                    <a:pt x="10094" y="3907"/>
                    <a:pt x="10820" y="4321"/>
                    <a:pt x="11511" y="4771"/>
                  </a:cubicBezTo>
                  <a:cubicBezTo>
                    <a:pt x="12098" y="5358"/>
                    <a:pt x="12686" y="5911"/>
                    <a:pt x="13101" y="6637"/>
                  </a:cubicBezTo>
                  <a:cubicBezTo>
                    <a:pt x="13550" y="7363"/>
                    <a:pt x="13827" y="8089"/>
                    <a:pt x="14103" y="8815"/>
                  </a:cubicBezTo>
                  <a:cubicBezTo>
                    <a:pt x="14414" y="9506"/>
                    <a:pt x="14691" y="10370"/>
                    <a:pt x="14691" y="11234"/>
                  </a:cubicBezTo>
                  <a:cubicBezTo>
                    <a:pt x="14691" y="12271"/>
                    <a:pt x="14691" y="13274"/>
                    <a:pt x="14553" y="14276"/>
                  </a:cubicBezTo>
                  <a:cubicBezTo>
                    <a:pt x="14553" y="14276"/>
                    <a:pt x="14553" y="14414"/>
                    <a:pt x="14414" y="14414"/>
                  </a:cubicBezTo>
                  <a:lnTo>
                    <a:pt x="14414" y="14553"/>
                  </a:lnTo>
                  <a:cubicBezTo>
                    <a:pt x="14691" y="14691"/>
                    <a:pt x="14829" y="14864"/>
                    <a:pt x="14967" y="15002"/>
                  </a:cubicBezTo>
                  <a:cubicBezTo>
                    <a:pt x="15140" y="14691"/>
                    <a:pt x="15278" y="14414"/>
                    <a:pt x="15417" y="14276"/>
                  </a:cubicBezTo>
                  <a:cubicBezTo>
                    <a:pt x="15693" y="13689"/>
                    <a:pt x="15831" y="13274"/>
                    <a:pt x="16004" y="12824"/>
                  </a:cubicBezTo>
                  <a:cubicBezTo>
                    <a:pt x="16143" y="12099"/>
                    <a:pt x="16281" y="11546"/>
                    <a:pt x="16281" y="10820"/>
                  </a:cubicBezTo>
                  <a:cubicBezTo>
                    <a:pt x="16281" y="9956"/>
                    <a:pt x="16143" y="9091"/>
                    <a:pt x="15831" y="8227"/>
                  </a:cubicBezTo>
                  <a:cubicBezTo>
                    <a:pt x="15693" y="7501"/>
                    <a:pt x="15417" y="6776"/>
                    <a:pt x="15140" y="6050"/>
                  </a:cubicBezTo>
                  <a:cubicBezTo>
                    <a:pt x="14691" y="5358"/>
                    <a:pt x="14103" y="4771"/>
                    <a:pt x="13550" y="4183"/>
                  </a:cubicBezTo>
                  <a:cubicBezTo>
                    <a:pt x="12548" y="3181"/>
                    <a:pt x="11373" y="2317"/>
                    <a:pt x="10232" y="1591"/>
                  </a:cubicBezTo>
                  <a:cubicBezTo>
                    <a:pt x="9230" y="1176"/>
                    <a:pt x="8227" y="727"/>
                    <a:pt x="7190" y="450"/>
                  </a:cubicBezTo>
                  <a:cubicBezTo>
                    <a:pt x="6188" y="174"/>
                    <a:pt x="5185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6113658" y="3256131"/>
              <a:ext cx="884465" cy="678909"/>
            </a:xfrm>
            <a:custGeom>
              <a:avLst/>
              <a:gdLst/>
              <a:ahLst/>
              <a:cxnLst/>
              <a:rect l="l" t="t" r="r" b="b"/>
              <a:pathLst>
                <a:path w="43484" h="33378" extrusionOk="0">
                  <a:moveTo>
                    <a:pt x="1" y="0"/>
                  </a:moveTo>
                  <a:cubicBezTo>
                    <a:pt x="1" y="311"/>
                    <a:pt x="1" y="726"/>
                    <a:pt x="139" y="1003"/>
                  </a:cubicBezTo>
                  <a:cubicBezTo>
                    <a:pt x="2455" y="5323"/>
                    <a:pt x="5738" y="8953"/>
                    <a:pt x="9506" y="12236"/>
                  </a:cubicBezTo>
                  <a:cubicBezTo>
                    <a:pt x="13101" y="15416"/>
                    <a:pt x="16972" y="18285"/>
                    <a:pt x="20601" y="21465"/>
                  </a:cubicBezTo>
                  <a:cubicBezTo>
                    <a:pt x="21742" y="22329"/>
                    <a:pt x="22744" y="23332"/>
                    <a:pt x="23747" y="24507"/>
                  </a:cubicBezTo>
                  <a:cubicBezTo>
                    <a:pt x="24922" y="25786"/>
                    <a:pt x="26063" y="27099"/>
                    <a:pt x="27203" y="28240"/>
                  </a:cubicBezTo>
                  <a:cubicBezTo>
                    <a:pt x="28379" y="29519"/>
                    <a:pt x="29657" y="30556"/>
                    <a:pt x="30971" y="31558"/>
                  </a:cubicBezTo>
                  <a:cubicBezTo>
                    <a:pt x="31835" y="32284"/>
                    <a:pt x="32976" y="32837"/>
                    <a:pt x="34116" y="33148"/>
                  </a:cubicBezTo>
                  <a:cubicBezTo>
                    <a:pt x="34886" y="33310"/>
                    <a:pt x="35643" y="33377"/>
                    <a:pt x="36403" y="33377"/>
                  </a:cubicBezTo>
                  <a:cubicBezTo>
                    <a:pt x="36940" y="33377"/>
                    <a:pt x="37478" y="33344"/>
                    <a:pt x="38022" y="33286"/>
                  </a:cubicBezTo>
                  <a:cubicBezTo>
                    <a:pt x="38575" y="33286"/>
                    <a:pt x="39163" y="33148"/>
                    <a:pt x="39750" y="32975"/>
                  </a:cubicBezTo>
                  <a:cubicBezTo>
                    <a:pt x="40165" y="32837"/>
                    <a:pt x="40476" y="32699"/>
                    <a:pt x="40753" y="32560"/>
                  </a:cubicBezTo>
                  <a:cubicBezTo>
                    <a:pt x="41168" y="32422"/>
                    <a:pt x="41479" y="32284"/>
                    <a:pt x="41755" y="31973"/>
                  </a:cubicBezTo>
                  <a:cubicBezTo>
                    <a:pt x="42205" y="31696"/>
                    <a:pt x="42619" y="31247"/>
                    <a:pt x="42758" y="30694"/>
                  </a:cubicBezTo>
                  <a:cubicBezTo>
                    <a:pt x="42896" y="30383"/>
                    <a:pt x="43069" y="30106"/>
                    <a:pt x="43207" y="29830"/>
                  </a:cubicBezTo>
                  <a:cubicBezTo>
                    <a:pt x="43345" y="29380"/>
                    <a:pt x="43345" y="28966"/>
                    <a:pt x="43345" y="28516"/>
                  </a:cubicBezTo>
                  <a:cubicBezTo>
                    <a:pt x="43483" y="28240"/>
                    <a:pt x="43345" y="27963"/>
                    <a:pt x="43345" y="27652"/>
                  </a:cubicBezTo>
                  <a:cubicBezTo>
                    <a:pt x="43345" y="27237"/>
                    <a:pt x="43069" y="26788"/>
                    <a:pt x="42758" y="26512"/>
                  </a:cubicBezTo>
                  <a:cubicBezTo>
                    <a:pt x="42619" y="26235"/>
                    <a:pt x="42205" y="25924"/>
                    <a:pt x="42032" y="25786"/>
                  </a:cubicBezTo>
                  <a:cubicBezTo>
                    <a:pt x="41617" y="25509"/>
                    <a:pt x="41029" y="25371"/>
                    <a:pt x="40615" y="25060"/>
                  </a:cubicBezTo>
                  <a:lnTo>
                    <a:pt x="40165" y="25060"/>
                  </a:lnTo>
                  <a:cubicBezTo>
                    <a:pt x="40303" y="25060"/>
                    <a:pt x="40303" y="25060"/>
                    <a:pt x="40303" y="25198"/>
                  </a:cubicBezTo>
                  <a:cubicBezTo>
                    <a:pt x="41029" y="25647"/>
                    <a:pt x="41755" y="26235"/>
                    <a:pt x="42205" y="26926"/>
                  </a:cubicBezTo>
                  <a:cubicBezTo>
                    <a:pt x="42343" y="27099"/>
                    <a:pt x="42343" y="27237"/>
                    <a:pt x="42343" y="27376"/>
                  </a:cubicBezTo>
                  <a:lnTo>
                    <a:pt x="42343" y="27514"/>
                  </a:lnTo>
                  <a:cubicBezTo>
                    <a:pt x="42205" y="27514"/>
                    <a:pt x="42205" y="27652"/>
                    <a:pt x="42032" y="27790"/>
                  </a:cubicBezTo>
                  <a:cubicBezTo>
                    <a:pt x="41029" y="28827"/>
                    <a:pt x="39889" y="29519"/>
                    <a:pt x="38575" y="30383"/>
                  </a:cubicBezTo>
                  <a:cubicBezTo>
                    <a:pt x="37711" y="30970"/>
                    <a:pt x="36709" y="31420"/>
                    <a:pt x="35706" y="31973"/>
                  </a:cubicBezTo>
                  <a:lnTo>
                    <a:pt x="35568" y="31973"/>
                  </a:lnTo>
                  <a:cubicBezTo>
                    <a:pt x="35292" y="32111"/>
                    <a:pt x="34980" y="32284"/>
                    <a:pt x="34842" y="32422"/>
                  </a:cubicBezTo>
                  <a:cubicBezTo>
                    <a:pt x="34773" y="32491"/>
                    <a:pt x="34669" y="32526"/>
                    <a:pt x="34561" y="32526"/>
                  </a:cubicBezTo>
                  <a:cubicBezTo>
                    <a:pt x="34453" y="32526"/>
                    <a:pt x="34341" y="32491"/>
                    <a:pt x="34255" y="32422"/>
                  </a:cubicBezTo>
                  <a:cubicBezTo>
                    <a:pt x="33252" y="31696"/>
                    <a:pt x="32388" y="30832"/>
                    <a:pt x="31524" y="29968"/>
                  </a:cubicBezTo>
                  <a:cubicBezTo>
                    <a:pt x="30660" y="29104"/>
                    <a:pt x="29657" y="28378"/>
                    <a:pt x="28793" y="27514"/>
                  </a:cubicBezTo>
                  <a:cubicBezTo>
                    <a:pt x="26927" y="25924"/>
                    <a:pt x="25199" y="24196"/>
                    <a:pt x="23332" y="22606"/>
                  </a:cubicBezTo>
                  <a:cubicBezTo>
                    <a:pt x="22019" y="21327"/>
                    <a:pt x="20601" y="20186"/>
                    <a:pt x="19150" y="19011"/>
                  </a:cubicBezTo>
                  <a:cubicBezTo>
                    <a:pt x="18424" y="18596"/>
                    <a:pt x="17836" y="18009"/>
                    <a:pt x="17145" y="17421"/>
                  </a:cubicBezTo>
                  <a:cubicBezTo>
                    <a:pt x="16557" y="16868"/>
                    <a:pt x="15970" y="16280"/>
                    <a:pt x="15417" y="15554"/>
                  </a:cubicBezTo>
                  <a:cubicBezTo>
                    <a:pt x="14241" y="14414"/>
                    <a:pt x="13101" y="13100"/>
                    <a:pt x="11960" y="11821"/>
                  </a:cubicBezTo>
                  <a:cubicBezTo>
                    <a:pt x="10785" y="10508"/>
                    <a:pt x="9368" y="9229"/>
                    <a:pt x="8054" y="7916"/>
                  </a:cubicBezTo>
                  <a:cubicBezTo>
                    <a:pt x="8054" y="7777"/>
                    <a:pt x="8054" y="7777"/>
                    <a:pt x="7916" y="7777"/>
                  </a:cubicBezTo>
                  <a:cubicBezTo>
                    <a:pt x="7778" y="7639"/>
                    <a:pt x="7639" y="7363"/>
                    <a:pt x="7328" y="7224"/>
                  </a:cubicBezTo>
                  <a:cubicBezTo>
                    <a:pt x="6602" y="6498"/>
                    <a:pt x="5911" y="5911"/>
                    <a:pt x="5185" y="5185"/>
                  </a:cubicBezTo>
                  <a:cubicBezTo>
                    <a:pt x="3872" y="4044"/>
                    <a:pt x="2455" y="2593"/>
                    <a:pt x="1141" y="1175"/>
                  </a:cubicBezTo>
                  <a:cubicBezTo>
                    <a:pt x="865" y="726"/>
                    <a:pt x="415" y="4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6950980" y="3807315"/>
              <a:ext cx="3539" cy="5634"/>
            </a:xfrm>
            <a:custGeom>
              <a:avLst/>
              <a:gdLst/>
              <a:ahLst/>
              <a:cxnLst/>
              <a:rect l="l" t="t" r="r" b="b"/>
              <a:pathLst>
                <a:path w="174" h="277" extrusionOk="0">
                  <a:moveTo>
                    <a:pt x="1" y="0"/>
                  </a:moveTo>
                  <a:lnTo>
                    <a:pt x="1" y="138"/>
                  </a:lnTo>
                  <a:lnTo>
                    <a:pt x="1" y="277"/>
                  </a:lnTo>
                  <a:lnTo>
                    <a:pt x="173" y="138"/>
                  </a:lnTo>
                  <a:cubicBezTo>
                    <a:pt x="173" y="138"/>
                    <a:pt x="173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6151632" y="3672320"/>
              <a:ext cx="32361" cy="35168"/>
            </a:xfrm>
            <a:custGeom>
              <a:avLst/>
              <a:gdLst/>
              <a:ahLst/>
              <a:cxnLst/>
              <a:rect l="l" t="t" r="r" b="b"/>
              <a:pathLst>
                <a:path w="1591" h="1729" extrusionOk="0">
                  <a:moveTo>
                    <a:pt x="415" y="1"/>
                  </a:moveTo>
                  <a:lnTo>
                    <a:pt x="415" y="139"/>
                  </a:lnTo>
                  <a:cubicBezTo>
                    <a:pt x="277" y="727"/>
                    <a:pt x="138" y="1280"/>
                    <a:pt x="0" y="1729"/>
                  </a:cubicBezTo>
                  <a:cubicBezTo>
                    <a:pt x="277" y="1280"/>
                    <a:pt x="864" y="1141"/>
                    <a:pt x="1452" y="1141"/>
                  </a:cubicBezTo>
                  <a:lnTo>
                    <a:pt x="1590" y="1141"/>
                  </a:lnTo>
                  <a:cubicBezTo>
                    <a:pt x="1279" y="727"/>
                    <a:pt x="864" y="415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6058110" y="3754574"/>
              <a:ext cx="726280" cy="758621"/>
            </a:xfrm>
            <a:custGeom>
              <a:avLst/>
              <a:gdLst/>
              <a:ahLst/>
              <a:cxnLst/>
              <a:rect l="l" t="t" r="r" b="b"/>
              <a:pathLst>
                <a:path w="35707" h="37297" extrusionOk="0">
                  <a:moveTo>
                    <a:pt x="7190" y="4736"/>
                  </a:moveTo>
                  <a:cubicBezTo>
                    <a:pt x="7916" y="4736"/>
                    <a:pt x="8642" y="5013"/>
                    <a:pt x="8919" y="5739"/>
                  </a:cubicBezTo>
                  <a:cubicBezTo>
                    <a:pt x="9921" y="7916"/>
                    <a:pt x="11062" y="9921"/>
                    <a:pt x="12375" y="11787"/>
                  </a:cubicBezTo>
                  <a:cubicBezTo>
                    <a:pt x="15832" y="16834"/>
                    <a:pt x="20014" y="21293"/>
                    <a:pt x="23471" y="26339"/>
                  </a:cubicBezTo>
                  <a:cubicBezTo>
                    <a:pt x="23747" y="26789"/>
                    <a:pt x="23747" y="27480"/>
                    <a:pt x="23609" y="27929"/>
                  </a:cubicBezTo>
                  <a:cubicBezTo>
                    <a:pt x="23471" y="28344"/>
                    <a:pt x="23021" y="28793"/>
                    <a:pt x="22607" y="28932"/>
                  </a:cubicBezTo>
                  <a:cubicBezTo>
                    <a:pt x="22343" y="29094"/>
                    <a:pt x="22044" y="29161"/>
                    <a:pt x="21752" y="29161"/>
                  </a:cubicBezTo>
                  <a:cubicBezTo>
                    <a:pt x="21545" y="29161"/>
                    <a:pt x="21341" y="29127"/>
                    <a:pt x="21155" y="29070"/>
                  </a:cubicBezTo>
                  <a:cubicBezTo>
                    <a:pt x="20567" y="28932"/>
                    <a:pt x="20291" y="28655"/>
                    <a:pt x="20014" y="28206"/>
                  </a:cubicBezTo>
                  <a:lnTo>
                    <a:pt x="20014" y="27929"/>
                  </a:lnTo>
                  <a:cubicBezTo>
                    <a:pt x="19703" y="27653"/>
                    <a:pt x="19427" y="27342"/>
                    <a:pt x="19150" y="26927"/>
                  </a:cubicBezTo>
                  <a:cubicBezTo>
                    <a:pt x="18424" y="26616"/>
                    <a:pt x="17837" y="26339"/>
                    <a:pt x="17111" y="25925"/>
                  </a:cubicBezTo>
                  <a:cubicBezTo>
                    <a:pt x="15555" y="25199"/>
                    <a:pt x="14103" y="24473"/>
                    <a:pt x="12652" y="23747"/>
                  </a:cubicBezTo>
                  <a:cubicBezTo>
                    <a:pt x="9645" y="22157"/>
                    <a:pt x="6603" y="20740"/>
                    <a:pt x="3734" y="19150"/>
                  </a:cubicBezTo>
                  <a:cubicBezTo>
                    <a:pt x="3734" y="19150"/>
                    <a:pt x="3734" y="19012"/>
                    <a:pt x="3596" y="19012"/>
                  </a:cubicBezTo>
                  <a:cubicBezTo>
                    <a:pt x="3596" y="18839"/>
                    <a:pt x="3457" y="18700"/>
                    <a:pt x="3457" y="18562"/>
                  </a:cubicBezTo>
                  <a:cubicBezTo>
                    <a:pt x="3596" y="17975"/>
                    <a:pt x="3734" y="17560"/>
                    <a:pt x="3734" y="17110"/>
                  </a:cubicBezTo>
                  <a:cubicBezTo>
                    <a:pt x="3872" y="16696"/>
                    <a:pt x="4010" y="16246"/>
                    <a:pt x="4010" y="15832"/>
                  </a:cubicBezTo>
                  <a:cubicBezTo>
                    <a:pt x="4322" y="14967"/>
                    <a:pt x="4460" y="13965"/>
                    <a:pt x="4736" y="13101"/>
                  </a:cubicBezTo>
                  <a:cubicBezTo>
                    <a:pt x="5013" y="11373"/>
                    <a:pt x="5462" y="9644"/>
                    <a:pt x="5600" y="7778"/>
                  </a:cubicBezTo>
                  <a:lnTo>
                    <a:pt x="5600" y="7467"/>
                  </a:lnTo>
                  <a:cubicBezTo>
                    <a:pt x="5186" y="6603"/>
                    <a:pt x="5462" y="5462"/>
                    <a:pt x="6326" y="4874"/>
                  </a:cubicBezTo>
                  <a:cubicBezTo>
                    <a:pt x="6603" y="4736"/>
                    <a:pt x="6914" y="4736"/>
                    <a:pt x="7190" y="4736"/>
                  </a:cubicBezTo>
                  <a:close/>
                  <a:moveTo>
                    <a:pt x="8642" y="1"/>
                  </a:moveTo>
                  <a:lnTo>
                    <a:pt x="8193" y="416"/>
                  </a:lnTo>
                  <a:cubicBezTo>
                    <a:pt x="7916" y="692"/>
                    <a:pt x="7605" y="865"/>
                    <a:pt x="7329" y="1141"/>
                  </a:cubicBezTo>
                  <a:cubicBezTo>
                    <a:pt x="7329" y="1280"/>
                    <a:pt x="7190" y="1418"/>
                    <a:pt x="7190" y="1556"/>
                  </a:cubicBezTo>
                  <a:cubicBezTo>
                    <a:pt x="7190" y="1729"/>
                    <a:pt x="7052" y="1867"/>
                    <a:pt x="7052" y="2006"/>
                  </a:cubicBezTo>
                  <a:cubicBezTo>
                    <a:pt x="6914" y="2282"/>
                    <a:pt x="6741" y="2420"/>
                    <a:pt x="6465" y="2731"/>
                  </a:cubicBezTo>
                  <a:cubicBezTo>
                    <a:pt x="6326" y="2870"/>
                    <a:pt x="6050" y="3008"/>
                    <a:pt x="5739" y="3146"/>
                  </a:cubicBezTo>
                  <a:cubicBezTo>
                    <a:pt x="5462" y="3146"/>
                    <a:pt x="5186" y="3284"/>
                    <a:pt x="4875" y="3284"/>
                  </a:cubicBezTo>
                  <a:cubicBezTo>
                    <a:pt x="4598" y="3284"/>
                    <a:pt x="4460" y="3146"/>
                    <a:pt x="4149" y="3008"/>
                  </a:cubicBezTo>
                  <a:cubicBezTo>
                    <a:pt x="3872" y="2870"/>
                    <a:pt x="3596" y="2731"/>
                    <a:pt x="3457" y="2420"/>
                  </a:cubicBezTo>
                  <a:cubicBezTo>
                    <a:pt x="3285" y="2282"/>
                    <a:pt x="3146" y="2144"/>
                    <a:pt x="3146" y="2006"/>
                  </a:cubicBezTo>
                  <a:cubicBezTo>
                    <a:pt x="3008" y="2420"/>
                    <a:pt x="2870" y="2870"/>
                    <a:pt x="2732" y="3457"/>
                  </a:cubicBezTo>
                  <a:cubicBezTo>
                    <a:pt x="1867" y="6050"/>
                    <a:pt x="1142" y="8642"/>
                    <a:pt x="554" y="11234"/>
                  </a:cubicBezTo>
                  <a:cubicBezTo>
                    <a:pt x="139" y="13239"/>
                    <a:pt x="1" y="15106"/>
                    <a:pt x="139" y="17110"/>
                  </a:cubicBezTo>
                  <a:cubicBezTo>
                    <a:pt x="139" y="17560"/>
                    <a:pt x="139" y="17975"/>
                    <a:pt x="277" y="18424"/>
                  </a:cubicBezTo>
                  <a:lnTo>
                    <a:pt x="416" y="18424"/>
                  </a:lnTo>
                  <a:cubicBezTo>
                    <a:pt x="554" y="18562"/>
                    <a:pt x="554" y="18839"/>
                    <a:pt x="416" y="19012"/>
                  </a:cubicBezTo>
                  <a:lnTo>
                    <a:pt x="416" y="19150"/>
                  </a:lnTo>
                  <a:cubicBezTo>
                    <a:pt x="416" y="19426"/>
                    <a:pt x="554" y="19703"/>
                    <a:pt x="692" y="20014"/>
                  </a:cubicBezTo>
                  <a:cubicBezTo>
                    <a:pt x="865" y="20429"/>
                    <a:pt x="1003" y="20878"/>
                    <a:pt x="1280" y="21293"/>
                  </a:cubicBezTo>
                  <a:cubicBezTo>
                    <a:pt x="1418" y="21431"/>
                    <a:pt x="1418" y="21742"/>
                    <a:pt x="1556" y="21880"/>
                  </a:cubicBezTo>
                  <a:lnTo>
                    <a:pt x="1729" y="22019"/>
                  </a:lnTo>
                  <a:cubicBezTo>
                    <a:pt x="1867" y="21880"/>
                    <a:pt x="2006" y="21880"/>
                    <a:pt x="2144" y="21880"/>
                  </a:cubicBezTo>
                  <a:lnTo>
                    <a:pt x="2282" y="21880"/>
                  </a:lnTo>
                  <a:cubicBezTo>
                    <a:pt x="2593" y="21880"/>
                    <a:pt x="2732" y="22157"/>
                    <a:pt x="2593" y="22468"/>
                  </a:cubicBezTo>
                  <a:cubicBezTo>
                    <a:pt x="2420" y="22606"/>
                    <a:pt x="2420" y="22745"/>
                    <a:pt x="2420" y="22745"/>
                  </a:cubicBezTo>
                  <a:cubicBezTo>
                    <a:pt x="2593" y="23021"/>
                    <a:pt x="2732" y="23159"/>
                    <a:pt x="2870" y="23332"/>
                  </a:cubicBezTo>
                  <a:cubicBezTo>
                    <a:pt x="3008" y="23159"/>
                    <a:pt x="3008" y="23021"/>
                    <a:pt x="3146" y="22883"/>
                  </a:cubicBezTo>
                  <a:cubicBezTo>
                    <a:pt x="3146" y="22745"/>
                    <a:pt x="3285" y="22745"/>
                    <a:pt x="3457" y="22745"/>
                  </a:cubicBezTo>
                  <a:lnTo>
                    <a:pt x="3734" y="22745"/>
                  </a:lnTo>
                  <a:cubicBezTo>
                    <a:pt x="3872" y="22883"/>
                    <a:pt x="4010" y="23021"/>
                    <a:pt x="3872" y="23332"/>
                  </a:cubicBezTo>
                  <a:cubicBezTo>
                    <a:pt x="3872" y="23470"/>
                    <a:pt x="3734" y="23747"/>
                    <a:pt x="3734" y="23885"/>
                  </a:cubicBezTo>
                  <a:cubicBezTo>
                    <a:pt x="3872" y="23747"/>
                    <a:pt x="3872" y="23609"/>
                    <a:pt x="4010" y="23332"/>
                  </a:cubicBezTo>
                  <a:cubicBezTo>
                    <a:pt x="4010" y="23159"/>
                    <a:pt x="4322" y="23159"/>
                    <a:pt x="4460" y="23159"/>
                  </a:cubicBezTo>
                  <a:lnTo>
                    <a:pt x="4598" y="23159"/>
                  </a:lnTo>
                  <a:cubicBezTo>
                    <a:pt x="4875" y="23332"/>
                    <a:pt x="4875" y="23470"/>
                    <a:pt x="4736" y="23747"/>
                  </a:cubicBezTo>
                  <a:cubicBezTo>
                    <a:pt x="4736" y="24023"/>
                    <a:pt x="4598" y="24196"/>
                    <a:pt x="4598" y="24473"/>
                  </a:cubicBezTo>
                  <a:cubicBezTo>
                    <a:pt x="5013" y="24749"/>
                    <a:pt x="5600" y="25060"/>
                    <a:pt x="6050" y="25337"/>
                  </a:cubicBezTo>
                  <a:cubicBezTo>
                    <a:pt x="6465" y="24196"/>
                    <a:pt x="6741" y="23159"/>
                    <a:pt x="7329" y="22157"/>
                  </a:cubicBezTo>
                  <a:cubicBezTo>
                    <a:pt x="7467" y="22157"/>
                    <a:pt x="7467" y="22019"/>
                    <a:pt x="7605" y="22019"/>
                  </a:cubicBezTo>
                  <a:lnTo>
                    <a:pt x="7778" y="21880"/>
                  </a:lnTo>
                  <a:lnTo>
                    <a:pt x="7916" y="22019"/>
                  </a:lnTo>
                  <a:cubicBezTo>
                    <a:pt x="8055" y="22019"/>
                    <a:pt x="8193" y="22157"/>
                    <a:pt x="8193" y="22157"/>
                  </a:cubicBezTo>
                  <a:lnTo>
                    <a:pt x="8193" y="22606"/>
                  </a:lnTo>
                  <a:cubicBezTo>
                    <a:pt x="7605" y="23609"/>
                    <a:pt x="7190" y="24611"/>
                    <a:pt x="6914" y="25613"/>
                  </a:cubicBezTo>
                  <a:cubicBezTo>
                    <a:pt x="7052" y="25752"/>
                    <a:pt x="7329" y="25925"/>
                    <a:pt x="7467" y="26063"/>
                  </a:cubicBezTo>
                  <a:cubicBezTo>
                    <a:pt x="7467" y="25752"/>
                    <a:pt x="7605" y="25613"/>
                    <a:pt x="7605" y="25475"/>
                  </a:cubicBezTo>
                  <a:cubicBezTo>
                    <a:pt x="7778" y="25199"/>
                    <a:pt x="7916" y="25199"/>
                    <a:pt x="8055" y="25199"/>
                  </a:cubicBezTo>
                  <a:lnTo>
                    <a:pt x="8193" y="25199"/>
                  </a:lnTo>
                  <a:cubicBezTo>
                    <a:pt x="8331" y="25199"/>
                    <a:pt x="8469" y="25337"/>
                    <a:pt x="8469" y="25475"/>
                  </a:cubicBezTo>
                  <a:lnTo>
                    <a:pt x="8469" y="25752"/>
                  </a:lnTo>
                  <a:cubicBezTo>
                    <a:pt x="8331" y="26063"/>
                    <a:pt x="8331" y="26201"/>
                    <a:pt x="8193" y="26478"/>
                  </a:cubicBezTo>
                  <a:cubicBezTo>
                    <a:pt x="8469" y="26478"/>
                    <a:pt x="8642" y="26616"/>
                    <a:pt x="8780" y="26616"/>
                  </a:cubicBezTo>
                  <a:cubicBezTo>
                    <a:pt x="8919" y="26478"/>
                    <a:pt x="8919" y="26339"/>
                    <a:pt x="8919" y="26201"/>
                  </a:cubicBezTo>
                  <a:cubicBezTo>
                    <a:pt x="9057" y="26063"/>
                    <a:pt x="9057" y="26063"/>
                    <a:pt x="9195" y="25925"/>
                  </a:cubicBezTo>
                  <a:lnTo>
                    <a:pt x="9506" y="25925"/>
                  </a:lnTo>
                  <a:cubicBezTo>
                    <a:pt x="9645" y="26063"/>
                    <a:pt x="9783" y="26063"/>
                    <a:pt x="9783" y="26201"/>
                  </a:cubicBezTo>
                  <a:lnTo>
                    <a:pt x="9783" y="26616"/>
                  </a:lnTo>
                  <a:cubicBezTo>
                    <a:pt x="9783" y="26789"/>
                    <a:pt x="9645" y="26927"/>
                    <a:pt x="9645" y="27065"/>
                  </a:cubicBezTo>
                  <a:cubicBezTo>
                    <a:pt x="9783" y="27203"/>
                    <a:pt x="9921" y="27342"/>
                    <a:pt x="10198" y="27342"/>
                  </a:cubicBezTo>
                  <a:cubicBezTo>
                    <a:pt x="10198" y="27203"/>
                    <a:pt x="10370" y="27203"/>
                    <a:pt x="10370" y="27065"/>
                  </a:cubicBezTo>
                  <a:cubicBezTo>
                    <a:pt x="10509" y="26789"/>
                    <a:pt x="10647" y="26789"/>
                    <a:pt x="10785" y="26789"/>
                  </a:cubicBezTo>
                  <a:lnTo>
                    <a:pt x="10923" y="26789"/>
                  </a:lnTo>
                  <a:cubicBezTo>
                    <a:pt x="11235" y="26927"/>
                    <a:pt x="11235" y="27203"/>
                    <a:pt x="11235" y="27342"/>
                  </a:cubicBezTo>
                  <a:cubicBezTo>
                    <a:pt x="11062" y="27480"/>
                    <a:pt x="11062" y="27653"/>
                    <a:pt x="10923" y="27791"/>
                  </a:cubicBezTo>
                  <a:cubicBezTo>
                    <a:pt x="11062" y="27791"/>
                    <a:pt x="11235" y="27929"/>
                    <a:pt x="11235" y="27929"/>
                  </a:cubicBezTo>
                  <a:cubicBezTo>
                    <a:pt x="11373" y="27791"/>
                    <a:pt x="11373" y="27653"/>
                    <a:pt x="11511" y="27480"/>
                  </a:cubicBezTo>
                  <a:cubicBezTo>
                    <a:pt x="11511" y="27342"/>
                    <a:pt x="11649" y="27203"/>
                    <a:pt x="11788" y="27203"/>
                  </a:cubicBezTo>
                  <a:lnTo>
                    <a:pt x="12099" y="27203"/>
                  </a:lnTo>
                  <a:cubicBezTo>
                    <a:pt x="12237" y="27203"/>
                    <a:pt x="12237" y="27342"/>
                    <a:pt x="12375" y="27480"/>
                  </a:cubicBezTo>
                  <a:cubicBezTo>
                    <a:pt x="12375" y="27480"/>
                    <a:pt x="12375" y="27653"/>
                    <a:pt x="12237" y="27791"/>
                  </a:cubicBezTo>
                  <a:cubicBezTo>
                    <a:pt x="12237" y="27929"/>
                    <a:pt x="12099" y="28068"/>
                    <a:pt x="12099" y="28344"/>
                  </a:cubicBezTo>
                  <a:cubicBezTo>
                    <a:pt x="12513" y="28517"/>
                    <a:pt x="12963" y="28793"/>
                    <a:pt x="13378" y="28932"/>
                  </a:cubicBezTo>
                  <a:cubicBezTo>
                    <a:pt x="13827" y="28068"/>
                    <a:pt x="14242" y="27065"/>
                    <a:pt x="14691" y="26201"/>
                  </a:cubicBezTo>
                  <a:cubicBezTo>
                    <a:pt x="14829" y="26063"/>
                    <a:pt x="14829" y="26063"/>
                    <a:pt x="14968" y="25925"/>
                  </a:cubicBezTo>
                  <a:lnTo>
                    <a:pt x="15106" y="25925"/>
                  </a:lnTo>
                  <a:cubicBezTo>
                    <a:pt x="15106" y="25925"/>
                    <a:pt x="15244" y="25925"/>
                    <a:pt x="15244" y="26063"/>
                  </a:cubicBezTo>
                  <a:cubicBezTo>
                    <a:pt x="15382" y="26063"/>
                    <a:pt x="15555" y="26063"/>
                    <a:pt x="15555" y="26201"/>
                  </a:cubicBezTo>
                  <a:lnTo>
                    <a:pt x="15555" y="26616"/>
                  </a:lnTo>
                  <a:cubicBezTo>
                    <a:pt x="14968" y="27480"/>
                    <a:pt x="14691" y="28344"/>
                    <a:pt x="14242" y="29381"/>
                  </a:cubicBezTo>
                  <a:cubicBezTo>
                    <a:pt x="14380" y="29381"/>
                    <a:pt x="14518" y="29519"/>
                    <a:pt x="14691" y="29519"/>
                  </a:cubicBezTo>
                  <a:cubicBezTo>
                    <a:pt x="14829" y="29381"/>
                    <a:pt x="14829" y="29070"/>
                    <a:pt x="14968" y="28932"/>
                  </a:cubicBezTo>
                  <a:cubicBezTo>
                    <a:pt x="14968" y="28793"/>
                    <a:pt x="15244" y="28655"/>
                    <a:pt x="15382" y="28655"/>
                  </a:cubicBezTo>
                  <a:lnTo>
                    <a:pt x="15555" y="28655"/>
                  </a:lnTo>
                  <a:cubicBezTo>
                    <a:pt x="15693" y="28793"/>
                    <a:pt x="15832" y="29070"/>
                    <a:pt x="15693" y="29208"/>
                  </a:cubicBezTo>
                  <a:cubicBezTo>
                    <a:pt x="15693" y="29519"/>
                    <a:pt x="15555" y="29658"/>
                    <a:pt x="15555" y="29934"/>
                  </a:cubicBezTo>
                  <a:cubicBezTo>
                    <a:pt x="15693" y="29934"/>
                    <a:pt x="15693" y="29934"/>
                    <a:pt x="15832" y="30072"/>
                  </a:cubicBezTo>
                  <a:cubicBezTo>
                    <a:pt x="15970" y="29934"/>
                    <a:pt x="15970" y="29796"/>
                    <a:pt x="16108" y="29658"/>
                  </a:cubicBezTo>
                  <a:cubicBezTo>
                    <a:pt x="16108" y="29381"/>
                    <a:pt x="16247" y="29381"/>
                    <a:pt x="16558" y="29381"/>
                  </a:cubicBezTo>
                  <a:lnTo>
                    <a:pt x="16696" y="29381"/>
                  </a:lnTo>
                  <a:cubicBezTo>
                    <a:pt x="16834" y="29519"/>
                    <a:pt x="16972" y="29796"/>
                    <a:pt x="16834" y="29934"/>
                  </a:cubicBezTo>
                  <a:cubicBezTo>
                    <a:pt x="16834" y="30072"/>
                    <a:pt x="16696" y="30245"/>
                    <a:pt x="16696" y="30383"/>
                  </a:cubicBezTo>
                  <a:cubicBezTo>
                    <a:pt x="16834" y="30522"/>
                    <a:pt x="16972" y="30522"/>
                    <a:pt x="17111" y="30660"/>
                  </a:cubicBezTo>
                  <a:cubicBezTo>
                    <a:pt x="17283" y="30522"/>
                    <a:pt x="17283" y="30383"/>
                    <a:pt x="17422" y="30245"/>
                  </a:cubicBezTo>
                  <a:cubicBezTo>
                    <a:pt x="17422" y="30072"/>
                    <a:pt x="17560" y="29934"/>
                    <a:pt x="17698" y="29934"/>
                  </a:cubicBezTo>
                  <a:lnTo>
                    <a:pt x="17975" y="29934"/>
                  </a:lnTo>
                  <a:cubicBezTo>
                    <a:pt x="18148" y="30072"/>
                    <a:pt x="18286" y="30383"/>
                    <a:pt x="18148" y="30660"/>
                  </a:cubicBezTo>
                  <a:cubicBezTo>
                    <a:pt x="18148" y="30660"/>
                    <a:pt x="17975" y="30798"/>
                    <a:pt x="17975" y="30936"/>
                  </a:cubicBezTo>
                  <a:cubicBezTo>
                    <a:pt x="18148" y="31109"/>
                    <a:pt x="18286" y="31109"/>
                    <a:pt x="18562" y="31248"/>
                  </a:cubicBezTo>
                  <a:cubicBezTo>
                    <a:pt x="18562" y="31109"/>
                    <a:pt x="18562" y="30936"/>
                    <a:pt x="18701" y="30798"/>
                  </a:cubicBezTo>
                  <a:cubicBezTo>
                    <a:pt x="18701" y="30660"/>
                    <a:pt x="18839" y="30660"/>
                    <a:pt x="19012" y="30660"/>
                  </a:cubicBezTo>
                  <a:cubicBezTo>
                    <a:pt x="19012" y="30522"/>
                    <a:pt x="19012" y="30522"/>
                    <a:pt x="19150" y="30522"/>
                  </a:cubicBezTo>
                  <a:cubicBezTo>
                    <a:pt x="19150" y="30522"/>
                    <a:pt x="19288" y="30522"/>
                    <a:pt x="19288" y="30660"/>
                  </a:cubicBezTo>
                  <a:cubicBezTo>
                    <a:pt x="19427" y="30660"/>
                    <a:pt x="19565" y="30936"/>
                    <a:pt x="19565" y="31248"/>
                  </a:cubicBezTo>
                  <a:cubicBezTo>
                    <a:pt x="19427" y="31248"/>
                    <a:pt x="19427" y="31386"/>
                    <a:pt x="19288" y="31524"/>
                  </a:cubicBezTo>
                  <a:cubicBezTo>
                    <a:pt x="19703" y="31662"/>
                    <a:pt x="20152" y="31801"/>
                    <a:pt x="20567" y="32112"/>
                  </a:cubicBezTo>
                  <a:cubicBezTo>
                    <a:pt x="20878" y="31386"/>
                    <a:pt x="21155" y="30522"/>
                    <a:pt x="21604" y="29796"/>
                  </a:cubicBezTo>
                  <a:cubicBezTo>
                    <a:pt x="21604" y="29796"/>
                    <a:pt x="21742" y="29658"/>
                    <a:pt x="21881" y="29658"/>
                  </a:cubicBezTo>
                  <a:lnTo>
                    <a:pt x="22157" y="29658"/>
                  </a:lnTo>
                  <a:cubicBezTo>
                    <a:pt x="22295" y="29796"/>
                    <a:pt x="22468" y="30072"/>
                    <a:pt x="22468" y="30245"/>
                  </a:cubicBezTo>
                  <a:cubicBezTo>
                    <a:pt x="22019" y="30936"/>
                    <a:pt x="21742" y="31662"/>
                    <a:pt x="21293" y="32388"/>
                  </a:cubicBezTo>
                  <a:cubicBezTo>
                    <a:pt x="21604" y="32526"/>
                    <a:pt x="21881" y="32526"/>
                    <a:pt x="22157" y="32665"/>
                  </a:cubicBezTo>
                  <a:cubicBezTo>
                    <a:pt x="22157" y="32665"/>
                    <a:pt x="22295" y="32526"/>
                    <a:pt x="22295" y="32388"/>
                  </a:cubicBezTo>
                  <a:cubicBezTo>
                    <a:pt x="22295" y="32250"/>
                    <a:pt x="22607" y="32250"/>
                    <a:pt x="22745" y="32250"/>
                  </a:cubicBezTo>
                  <a:lnTo>
                    <a:pt x="22883" y="32250"/>
                  </a:lnTo>
                  <a:cubicBezTo>
                    <a:pt x="23021" y="32250"/>
                    <a:pt x="23160" y="32526"/>
                    <a:pt x="23021" y="32838"/>
                  </a:cubicBezTo>
                  <a:lnTo>
                    <a:pt x="23021" y="32976"/>
                  </a:lnTo>
                  <a:cubicBezTo>
                    <a:pt x="23160" y="33114"/>
                    <a:pt x="23332" y="33114"/>
                    <a:pt x="23609" y="33252"/>
                  </a:cubicBezTo>
                  <a:cubicBezTo>
                    <a:pt x="23609" y="33114"/>
                    <a:pt x="23609" y="33114"/>
                    <a:pt x="23747" y="32976"/>
                  </a:cubicBezTo>
                  <a:cubicBezTo>
                    <a:pt x="23747" y="32838"/>
                    <a:pt x="23885" y="32838"/>
                    <a:pt x="23885" y="32838"/>
                  </a:cubicBezTo>
                  <a:lnTo>
                    <a:pt x="24024" y="32665"/>
                  </a:lnTo>
                  <a:cubicBezTo>
                    <a:pt x="24196" y="32665"/>
                    <a:pt x="24196" y="32665"/>
                    <a:pt x="24335" y="32838"/>
                  </a:cubicBezTo>
                  <a:lnTo>
                    <a:pt x="24473" y="32976"/>
                  </a:lnTo>
                  <a:cubicBezTo>
                    <a:pt x="24611" y="33114"/>
                    <a:pt x="24611" y="33252"/>
                    <a:pt x="24473" y="33391"/>
                  </a:cubicBezTo>
                  <a:cubicBezTo>
                    <a:pt x="24473" y="33391"/>
                    <a:pt x="24473" y="33529"/>
                    <a:pt x="24335" y="33529"/>
                  </a:cubicBezTo>
                  <a:cubicBezTo>
                    <a:pt x="24611" y="33702"/>
                    <a:pt x="24750" y="33702"/>
                    <a:pt x="24888" y="33840"/>
                  </a:cubicBezTo>
                  <a:cubicBezTo>
                    <a:pt x="25061" y="33702"/>
                    <a:pt x="25061" y="33702"/>
                    <a:pt x="25061" y="33529"/>
                  </a:cubicBezTo>
                  <a:cubicBezTo>
                    <a:pt x="25199" y="33391"/>
                    <a:pt x="25337" y="33252"/>
                    <a:pt x="25475" y="33252"/>
                  </a:cubicBezTo>
                  <a:cubicBezTo>
                    <a:pt x="25475" y="33252"/>
                    <a:pt x="25614" y="33252"/>
                    <a:pt x="25614" y="33391"/>
                  </a:cubicBezTo>
                  <a:cubicBezTo>
                    <a:pt x="25925" y="33391"/>
                    <a:pt x="25925" y="33702"/>
                    <a:pt x="25925" y="33978"/>
                  </a:cubicBezTo>
                  <a:cubicBezTo>
                    <a:pt x="25925" y="33978"/>
                    <a:pt x="25752" y="33978"/>
                    <a:pt x="25752" y="34116"/>
                  </a:cubicBezTo>
                  <a:cubicBezTo>
                    <a:pt x="25925" y="34116"/>
                    <a:pt x="26063" y="34116"/>
                    <a:pt x="26201" y="34255"/>
                  </a:cubicBezTo>
                  <a:cubicBezTo>
                    <a:pt x="26340" y="34255"/>
                    <a:pt x="26340" y="34116"/>
                    <a:pt x="26340" y="34116"/>
                  </a:cubicBezTo>
                  <a:cubicBezTo>
                    <a:pt x="26340" y="33978"/>
                    <a:pt x="26478" y="33840"/>
                    <a:pt x="26789" y="33840"/>
                  </a:cubicBezTo>
                  <a:cubicBezTo>
                    <a:pt x="26789" y="33840"/>
                    <a:pt x="26789" y="33978"/>
                    <a:pt x="26927" y="33978"/>
                  </a:cubicBezTo>
                  <a:cubicBezTo>
                    <a:pt x="27065" y="33978"/>
                    <a:pt x="27204" y="34255"/>
                    <a:pt x="27065" y="34566"/>
                  </a:cubicBezTo>
                  <a:cubicBezTo>
                    <a:pt x="27480" y="34704"/>
                    <a:pt x="27930" y="34842"/>
                    <a:pt x="28344" y="34981"/>
                  </a:cubicBezTo>
                  <a:lnTo>
                    <a:pt x="28344" y="34842"/>
                  </a:lnTo>
                  <a:cubicBezTo>
                    <a:pt x="28517" y="34393"/>
                    <a:pt x="28794" y="33978"/>
                    <a:pt x="28932" y="33529"/>
                  </a:cubicBezTo>
                  <a:cubicBezTo>
                    <a:pt x="29070" y="33391"/>
                    <a:pt x="29208" y="33252"/>
                    <a:pt x="29381" y="33252"/>
                  </a:cubicBezTo>
                  <a:lnTo>
                    <a:pt x="29520" y="33252"/>
                  </a:lnTo>
                  <a:cubicBezTo>
                    <a:pt x="29796" y="33391"/>
                    <a:pt x="29934" y="33702"/>
                    <a:pt x="29796" y="33840"/>
                  </a:cubicBezTo>
                  <a:cubicBezTo>
                    <a:pt x="29520" y="34255"/>
                    <a:pt x="29381" y="34704"/>
                    <a:pt x="29070" y="35257"/>
                  </a:cubicBezTo>
                  <a:cubicBezTo>
                    <a:pt x="29520" y="35430"/>
                    <a:pt x="29796" y="35430"/>
                    <a:pt x="30245" y="35568"/>
                  </a:cubicBezTo>
                  <a:cubicBezTo>
                    <a:pt x="30245" y="35568"/>
                    <a:pt x="30245" y="35430"/>
                    <a:pt x="30384" y="35430"/>
                  </a:cubicBezTo>
                  <a:cubicBezTo>
                    <a:pt x="30384" y="35257"/>
                    <a:pt x="30522" y="35119"/>
                    <a:pt x="30660" y="35119"/>
                  </a:cubicBezTo>
                  <a:lnTo>
                    <a:pt x="30937" y="35119"/>
                  </a:lnTo>
                  <a:cubicBezTo>
                    <a:pt x="31110" y="35257"/>
                    <a:pt x="31248" y="35568"/>
                    <a:pt x="31110" y="35706"/>
                  </a:cubicBezTo>
                  <a:lnTo>
                    <a:pt x="31110" y="35845"/>
                  </a:lnTo>
                  <a:cubicBezTo>
                    <a:pt x="31386" y="35983"/>
                    <a:pt x="31524" y="35983"/>
                    <a:pt x="31801" y="36121"/>
                  </a:cubicBezTo>
                  <a:cubicBezTo>
                    <a:pt x="31974" y="35983"/>
                    <a:pt x="32112" y="35845"/>
                    <a:pt x="32250" y="35845"/>
                  </a:cubicBezTo>
                  <a:lnTo>
                    <a:pt x="32388" y="35845"/>
                  </a:lnTo>
                  <a:cubicBezTo>
                    <a:pt x="32527" y="35845"/>
                    <a:pt x="32665" y="36121"/>
                    <a:pt x="32665" y="36294"/>
                  </a:cubicBezTo>
                  <a:lnTo>
                    <a:pt x="32665" y="36432"/>
                  </a:lnTo>
                  <a:cubicBezTo>
                    <a:pt x="32838" y="36432"/>
                    <a:pt x="33114" y="36432"/>
                    <a:pt x="33253" y="36571"/>
                  </a:cubicBezTo>
                  <a:cubicBezTo>
                    <a:pt x="33391" y="36432"/>
                    <a:pt x="33529" y="36432"/>
                    <a:pt x="33529" y="36432"/>
                  </a:cubicBezTo>
                  <a:lnTo>
                    <a:pt x="33840" y="36432"/>
                  </a:lnTo>
                  <a:cubicBezTo>
                    <a:pt x="33978" y="36571"/>
                    <a:pt x="33978" y="36571"/>
                    <a:pt x="33978" y="36709"/>
                  </a:cubicBezTo>
                  <a:cubicBezTo>
                    <a:pt x="34566" y="36985"/>
                    <a:pt x="35119" y="37158"/>
                    <a:pt x="35707" y="37296"/>
                  </a:cubicBezTo>
                  <a:cubicBezTo>
                    <a:pt x="35430" y="36847"/>
                    <a:pt x="35257" y="36571"/>
                    <a:pt x="34981" y="36121"/>
                  </a:cubicBezTo>
                  <a:cubicBezTo>
                    <a:pt x="34255" y="34981"/>
                    <a:pt x="33391" y="33978"/>
                    <a:pt x="32527" y="32838"/>
                  </a:cubicBezTo>
                  <a:cubicBezTo>
                    <a:pt x="30937" y="30522"/>
                    <a:pt x="29208" y="28344"/>
                    <a:pt x="27480" y="26063"/>
                  </a:cubicBezTo>
                  <a:cubicBezTo>
                    <a:pt x="26478" y="24611"/>
                    <a:pt x="25337" y="23021"/>
                    <a:pt x="24196" y="21604"/>
                  </a:cubicBezTo>
                  <a:cubicBezTo>
                    <a:pt x="23021" y="20014"/>
                    <a:pt x="22019" y="18424"/>
                    <a:pt x="20878" y="16972"/>
                  </a:cubicBezTo>
                  <a:cubicBezTo>
                    <a:pt x="18839" y="13827"/>
                    <a:pt x="16558" y="10785"/>
                    <a:pt x="14242" y="7916"/>
                  </a:cubicBezTo>
                  <a:lnTo>
                    <a:pt x="14380" y="7916"/>
                  </a:lnTo>
                  <a:cubicBezTo>
                    <a:pt x="13654" y="7052"/>
                    <a:pt x="12963" y="6326"/>
                    <a:pt x="12375" y="5462"/>
                  </a:cubicBezTo>
                  <a:cubicBezTo>
                    <a:pt x="11788" y="4736"/>
                    <a:pt x="11373" y="4010"/>
                    <a:pt x="10785" y="3146"/>
                  </a:cubicBezTo>
                  <a:cubicBezTo>
                    <a:pt x="10059" y="2144"/>
                    <a:pt x="9333" y="1003"/>
                    <a:pt x="864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6315427" y="4067438"/>
              <a:ext cx="137824" cy="193352"/>
            </a:xfrm>
            <a:custGeom>
              <a:avLst/>
              <a:gdLst/>
              <a:ahLst/>
              <a:cxnLst/>
              <a:rect l="l" t="t" r="r" b="b"/>
              <a:pathLst>
                <a:path w="6776" h="9506" extrusionOk="0">
                  <a:moveTo>
                    <a:pt x="1" y="0"/>
                  </a:moveTo>
                  <a:cubicBezTo>
                    <a:pt x="288" y="543"/>
                    <a:pt x="664" y="1085"/>
                    <a:pt x="1073" y="1601"/>
                  </a:cubicBezTo>
                  <a:lnTo>
                    <a:pt x="1073" y="1601"/>
                  </a:lnTo>
                  <a:cubicBezTo>
                    <a:pt x="720" y="1068"/>
                    <a:pt x="370" y="534"/>
                    <a:pt x="1" y="0"/>
                  </a:cubicBezTo>
                  <a:close/>
                  <a:moveTo>
                    <a:pt x="1073" y="1601"/>
                  </a:moveTo>
                  <a:lnTo>
                    <a:pt x="1073" y="1601"/>
                  </a:lnTo>
                  <a:cubicBezTo>
                    <a:pt x="1498" y="2240"/>
                    <a:pt x="1928" y="2876"/>
                    <a:pt x="2401" y="3507"/>
                  </a:cubicBezTo>
                  <a:lnTo>
                    <a:pt x="2401" y="3507"/>
                  </a:lnTo>
                  <a:cubicBezTo>
                    <a:pt x="1985" y="2916"/>
                    <a:pt x="1575" y="2322"/>
                    <a:pt x="1176" y="1728"/>
                  </a:cubicBezTo>
                  <a:cubicBezTo>
                    <a:pt x="1142" y="1686"/>
                    <a:pt x="1107" y="1643"/>
                    <a:pt x="1073" y="1601"/>
                  </a:cubicBezTo>
                  <a:close/>
                  <a:moveTo>
                    <a:pt x="2401" y="3507"/>
                  </a:moveTo>
                  <a:cubicBezTo>
                    <a:pt x="3609" y="5221"/>
                    <a:pt x="4867" y="6910"/>
                    <a:pt x="6050" y="8503"/>
                  </a:cubicBezTo>
                  <a:cubicBezTo>
                    <a:pt x="6361" y="8953"/>
                    <a:pt x="6637" y="9229"/>
                    <a:pt x="6776" y="9506"/>
                  </a:cubicBezTo>
                  <a:cubicBezTo>
                    <a:pt x="6637" y="9229"/>
                    <a:pt x="6499" y="8953"/>
                    <a:pt x="6188" y="8641"/>
                  </a:cubicBezTo>
                  <a:cubicBezTo>
                    <a:pt x="5186" y="7224"/>
                    <a:pt x="4045" y="5773"/>
                    <a:pt x="3042" y="4321"/>
                  </a:cubicBezTo>
                  <a:cubicBezTo>
                    <a:pt x="2819" y="4051"/>
                    <a:pt x="2606" y="3779"/>
                    <a:pt x="2401" y="3507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6163571" y="3850902"/>
              <a:ext cx="377571" cy="496804"/>
            </a:xfrm>
            <a:custGeom>
              <a:avLst/>
              <a:gdLst/>
              <a:ahLst/>
              <a:cxnLst/>
              <a:rect l="l" t="t" r="r" b="b"/>
              <a:pathLst>
                <a:path w="18563" h="24425" extrusionOk="0">
                  <a:moveTo>
                    <a:pt x="2005" y="0"/>
                  </a:moveTo>
                  <a:cubicBezTo>
                    <a:pt x="1729" y="0"/>
                    <a:pt x="1418" y="0"/>
                    <a:pt x="1141" y="138"/>
                  </a:cubicBezTo>
                  <a:cubicBezTo>
                    <a:pt x="277" y="726"/>
                    <a:pt x="1" y="1867"/>
                    <a:pt x="415" y="2731"/>
                  </a:cubicBezTo>
                  <a:lnTo>
                    <a:pt x="415" y="3042"/>
                  </a:lnTo>
                  <a:lnTo>
                    <a:pt x="554" y="3042"/>
                  </a:lnTo>
                  <a:cubicBezTo>
                    <a:pt x="554" y="2454"/>
                    <a:pt x="554" y="1867"/>
                    <a:pt x="692" y="1452"/>
                  </a:cubicBezTo>
                  <a:lnTo>
                    <a:pt x="692" y="1141"/>
                  </a:lnTo>
                  <a:lnTo>
                    <a:pt x="692" y="1003"/>
                  </a:lnTo>
                  <a:cubicBezTo>
                    <a:pt x="865" y="1003"/>
                    <a:pt x="865" y="864"/>
                    <a:pt x="1003" y="864"/>
                  </a:cubicBezTo>
                  <a:cubicBezTo>
                    <a:pt x="1003" y="726"/>
                    <a:pt x="1141" y="726"/>
                    <a:pt x="1141" y="726"/>
                  </a:cubicBezTo>
                  <a:lnTo>
                    <a:pt x="1280" y="726"/>
                  </a:lnTo>
                  <a:cubicBezTo>
                    <a:pt x="1418" y="726"/>
                    <a:pt x="1418" y="864"/>
                    <a:pt x="1556" y="1003"/>
                  </a:cubicBezTo>
                  <a:cubicBezTo>
                    <a:pt x="2282" y="2005"/>
                    <a:pt x="3146" y="3042"/>
                    <a:pt x="3872" y="4044"/>
                  </a:cubicBezTo>
                  <a:cubicBezTo>
                    <a:pt x="6050" y="7051"/>
                    <a:pt x="8054" y="10093"/>
                    <a:pt x="10197" y="13100"/>
                  </a:cubicBezTo>
                  <a:cubicBezTo>
                    <a:pt x="10785" y="13964"/>
                    <a:pt x="11373" y="14690"/>
                    <a:pt x="11787" y="15416"/>
                  </a:cubicBezTo>
                  <a:cubicBezTo>
                    <a:pt x="12375" y="16142"/>
                    <a:pt x="12963" y="16868"/>
                    <a:pt x="13516" y="17559"/>
                  </a:cubicBezTo>
                  <a:cubicBezTo>
                    <a:pt x="14518" y="18873"/>
                    <a:pt x="15382" y="20152"/>
                    <a:pt x="16246" y="21603"/>
                  </a:cubicBezTo>
                  <a:cubicBezTo>
                    <a:pt x="16419" y="21603"/>
                    <a:pt x="16419" y="21742"/>
                    <a:pt x="16419" y="21742"/>
                  </a:cubicBezTo>
                  <a:cubicBezTo>
                    <a:pt x="16557" y="22053"/>
                    <a:pt x="16696" y="22191"/>
                    <a:pt x="16834" y="22329"/>
                  </a:cubicBezTo>
                  <a:lnTo>
                    <a:pt x="16834" y="22606"/>
                  </a:lnTo>
                  <a:lnTo>
                    <a:pt x="16972" y="22606"/>
                  </a:lnTo>
                  <a:lnTo>
                    <a:pt x="16972" y="23055"/>
                  </a:lnTo>
                  <a:cubicBezTo>
                    <a:pt x="16972" y="23193"/>
                    <a:pt x="16834" y="23193"/>
                    <a:pt x="16834" y="23332"/>
                  </a:cubicBezTo>
                  <a:lnTo>
                    <a:pt x="16419" y="23332"/>
                  </a:lnTo>
                  <a:cubicBezTo>
                    <a:pt x="16419" y="23332"/>
                    <a:pt x="16246" y="23332"/>
                    <a:pt x="16246" y="23193"/>
                  </a:cubicBezTo>
                  <a:cubicBezTo>
                    <a:pt x="16108" y="23193"/>
                    <a:pt x="15970" y="23193"/>
                    <a:pt x="15832" y="23055"/>
                  </a:cubicBezTo>
                  <a:cubicBezTo>
                    <a:pt x="15693" y="23055"/>
                    <a:pt x="15555" y="22917"/>
                    <a:pt x="15244" y="22744"/>
                  </a:cubicBezTo>
                  <a:cubicBezTo>
                    <a:pt x="14967" y="22606"/>
                    <a:pt x="14518" y="22467"/>
                    <a:pt x="14103" y="22329"/>
                  </a:cubicBezTo>
                  <a:lnTo>
                    <a:pt x="13965" y="22191"/>
                  </a:lnTo>
                  <a:lnTo>
                    <a:pt x="13965" y="22191"/>
                  </a:lnTo>
                  <a:cubicBezTo>
                    <a:pt x="14242" y="22606"/>
                    <a:pt x="14518" y="22917"/>
                    <a:pt x="14829" y="23193"/>
                  </a:cubicBezTo>
                  <a:lnTo>
                    <a:pt x="14829" y="23470"/>
                  </a:lnTo>
                  <a:cubicBezTo>
                    <a:pt x="15106" y="23919"/>
                    <a:pt x="15382" y="24196"/>
                    <a:pt x="15970" y="24334"/>
                  </a:cubicBezTo>
                  <a:cubicBezTo>
                    <a:pt x="16156" y="24391"/>
                    <a:pt x="16360" y="24425"/>
                    <a:pt x="16567" y="24425"/>
                  </a:cubicBezTo>
                  <a:cubicBezTo>
                    <a:pt x="16859" y="24425"/>
                    <a:pt x="17158" y="24358"/>
                    <a:pt x="17422" y="24196"/>
                  </a:cubicBezTo>
                  <a:cubicBezTo>
                    <a:pt x="17836" y="24057"/>
                    <a:pt x="18286" y="23608"/>
                    <a:pt x="18424" y="23193"/>
                  </a:cubicBezTo>
                  <a:cubicBezTo>
                    <a:pt x="18562" y="22744"/>
                    <a:pt x="18562" y="22053"/>
                    <a:pt x="18286" y="21603"/>
                  </a:cubicBezTo>
                  <a:cubicBezTo>
                    <a:pt x="14829" y="16557"/>
                    <a:pt x="10647" y="12098"/>
                    <a:pt x="7190" y="7051"/>
                  </a:cubicBezTo>
                  <a:cubicBezTo>
                    <a:pt x="5877" y="5185"/>
                    <a:pt x="4736" y="3180"/>
                    <a:pt x="3734" y="1003"/>
                  </a:cubicBezTo>
                  <a:cubicBezTo>
                    <a:pt x="3457" y="277"/>
                    <a:pt x="2731" y="0"/>
                    <a:pt x="2005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6643750" y="4471688"/>
              <a:ext cx="29554" cy="23920"/>
            </a:xfrm>
            <a:custGeom>
              <a:avLst/>
              <a:gdLst/>
              <a:ahLst/>
              <a:cxnLst/>
              <a:rect l="l" t="t" r="r" b="b"/>
              <a:pathLst>
                <a:path w="1453" h="1176" extrusionOk="0">
                  <a:moveTo>
                    <a:pt x="277" y="0"/>
                  </a:moveTo>
                  <a:cubicBezTo>
                    <a:pt x="277" y="173"/>
                    <a:pt x="139" y="449"/>
                    <a:pt x="139" y="588"/>
                  </a:cubicBezTo>
                  <a:cubicBezTo>
                    <a:pt x="139" y="726"/>
                    <a:pt x="139" y="726"/>
                    <a:pt x="1" y="864"/>
                  </a:cubicBezTo>
                  <a:cubicBezTo>
                    <a:pt x="415" y="1037"/>
                    <a:pt x="727" y="1037"/>
                    <a:pt x="1141" y="1175"/>
                  </a:cubicBezTo>
                  <a:cubicBezTo>
                    <a:pt x="1141" y="864"/>
                    <a:pt x="1280" y="588"/>
                    <a:pt x="1452" y="311"/>
                  </a:cubicBezTo>
                  <a:cubicBezTo>
                    <a:pt x="1003" y="173"/>
                    <a:pt x="727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6098891" y="4217179"/>
              <a:ext cx="17594" cy="32361"/>
            </a:xfrm>
            <a:custGeom>
              <a:avLst/>
              <a:gdLst/>
              <a:ahLst/>
              <a:cxnLst/>
              <a:rect l="l" t="t" r="r" b="b"/>
              <a:pathLst>
                <a:path w="865" h="1591" extrusionOk="0">
                  <a:moveTo>
                    <a:pt x="415" y="1"/>
                  </a:moveTo>
                  <a:cubicBezTo>
                    <a:pt x="277" y="277"/>
                    <a:pt x="277" y="415"/>
                    <a:pt x="139" y="726"/>
                  </a:cubicBezTo>
                  <a:cubicBezTo>
                    <a:pt x="139" y="865"/>
                    <a:pt x="1" y="1003"/>
                    <a:pt x="1" y="1279"/>
                  </a:cubicBezTo>
                  <a:cubicBezTo>
                    <a:pt x="139" y="1279"/>
                    <a:pt x="415" y="1452"/>
                    <a:pt x="588" y="1591"/>
                  </a:cubicBezTo>
                  <a:cubicBezTo>
                    <a:pt x="727" y="1279"/>
                    <a:pt x="865" y="865"/>
                    <a:pt x="865" y="588"/>
                  </a:cubicBezTo>
                  <a:cubicBezTo>
                    <a:pt x="727" y="415"/>
                    <a:pt x="588" y="277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6019445" y="3649133"/>
              <a:ext cx="214465" cy="544868"/>
            </a:xfrm>
            <a:custGeom>
              <a:avLst/>
              <a:gdLst/>
              <a:ahLst/>
              <a:cxnLst/>
              <a:rect l="l" t="t" r="r" b="b"/>
              <a:pathLst>
                <a:path w="10544" h="26788" extrusionOk="0">
                  <a:moveTo>
                    <a:pt x="5358" y="0"/>
                  </a:moveTo>
                  <a:cubicBezTo>
                    <a:pt x="5186" y="415"/>
                    <a:pt x="5047" y="691"/>
                    <a:pt x="4909" y="1002"/>
                  </a:cubicBezTo>
                  <a:cubicBezTo>
                    <a:pt x="4494" y="2005"/>
                    <a:pt x="4321" y="2869"/>
                    <a:pt x="4045" y="3871"/>
                  </a:cubicBezTo>
                  <a:cubicBezTo>
                    <a:pt x="3907" y="4459"/>
                    <a:pt x="3907" y="5185"/>
                    <a:pt x="3630" y="5876"/>
                  </a:cubicBezTo>
                  <a:cubicBezTo>
                    <a:pt x="3457" y="6740"/>
                    <a:pt x="3319" y="7604"/>
                    <a:pt x="3043" y="8641"/>
                  </a:cubicBezTo>
                  <a:cubicBezTo>
                    <a:pt x="2593" y="10508"/>
                    <a:pt x="2317" y="12374"/>
                    <a:pt x="1902" y="14103"/>
                  </a:cubicBezTo>
                  <a:cubicBezTo>
                    <a:pt x="1176" y="17836"/>
                    <a:pt x="588" y="21603"/>
                    <a:pt x="174" y="25336"/>
                  </a:cubicBezTo>
                  <a:cubicBezTo>
                    <a:pt x="1" y="25751"/>
                    <a:pt x="1" y="26062"/>
                    <a:pt x="1" y="26477"/>
                  </a:cubicBezTo>
                  <a:cubicBezTo>
                    <a:pt x="1" y="26615"/>
                    <a:pt x="174" y="26788"/>
                    <a:pt x="312" y="26788"/>
                  </a:cubicBezTo>
                  <a:cubicBezTo>
                    <a:pt x="450" y="26339"/>
                    <a:pt x="588" y="25924"/>
                    <a:pt x="727" y="25474"/>
                  </a:cubicBezTo>
                  <a:cubicBezTo>
                    <a:pt x="1038" y="24749"/>
                    <a:pt x="1314" y="24196"/>
                    <a:pt x="1591" y="23746"/>
                  </a:cubicBezTo>
                  <a:cubicBezTo>
                    <a:pt x="1729" y="23608"/>
                    <a:pt x="1902" y="23470"/>
                    <a:pt x="2040" y="23470"/>
                  </a:cubicBezTo>
                  <a:lnTo>
                    <a:pt x="2178" y="23608"/>
                  </a:lnTo>
                  <a:cubicBezTo>
                    <a:pt x="2040" y="23159"/>
                    <a:pt x="2040" y="22744"/>
                    <a:pt x="2040" y="22294"/>
                  </a:cubicBezTo>
                  <a:cubicBezTo>
                    <a:pt x="1902" y="20290"/>
                    <a:pt x="2040" y="18423"/>
                    <a:pt x="2455" y="16418"/>
                  </a:cubicBezTo>
                  <a:cubicBezTo>
                    <a:pt x="3043" y="13826"/>
                    <a:pt x="3768" y="11234"/>
                    <a:pt x="4633" y="8641"/>
                  </a:cubicBezTo>
                  <a:cubicBezTo>
                    <a:pt x="4771" y="8054"/>
                    <a:pt x="4909" y="7604"/>
                    <a:pt x="5047" y="7190"/>
                  </a:cubicBezTo>
                  <a:cubicBezTo>
                    <a:pt x="5047" y="7051"/>
                    <a:pt x="5047" y="7051"/>
                    <a:pt x="4909" y="6913"/>
                  </a:cubicBezTo>
                  <a:cubicBezTo>
                    <a:pt x="4771" y="5876"/>
                    <a:pt x="5358" y="5012"/>
                    <a:pt x="6223" y="4597"/>
                  </a:cubicBezTo>
                  <a:cubicBezTo>
                    <a:pt x="6499" y="4321"/>
                    <a:pt x="6914" y="4148"/>
                    <a:pt x="7363" y="4148"/>
                  </a:cubicBezTo>
                  <a:lnTo>
                    <a:pt x="7640" y="4148"/>
                  </a:lnTo>
                  <a:cubicBezTo>
                    <a:pt x="7951" y="4321"/>
                    <a:pt x="8089" y="4321"/>
                    <a:pt x="8366" y="4459"/>
                  </a:cubicBezTo>
                  <a:cubicBezTo>
                    <a:pt x="8642" y="4597"/>
                    <a:pt x="8815" y="4874"/>
                    <a:pt x="8953" y="5012"/>
                  </a:cubicBezTo>
                  <a:lnTo>
                    <a:pt x="8953" y="5185"/>
                  </a:lnTo>
                  <a:cubicBezTo>
                    <a:pt x="9230" y="5461"/>
                    <a:pt x="9230" y="5876"/>
                    <a:pt x="9230" y="6187"/>
                  </a:cubicBezTo>
                  <a:lnTo>
                    <a:pt x="9230" y="6325"/>
                  </a:lnTo>
                  <a:cubicBezTo>
                    <a:pt x="9506" y="6049"/>
                    <a:pt x="9817" y="5876"/>
                    <a:pt x="10094" y="5600"/>
                  </a:cubicBezTo>
                  <a:lnTo>
                    <a:pt x="10543" y="5185"/>
                  </a:lnTo>
                  <a:cubicBezTo>
                    <a:pt x="10232" y="4735"/>
                    <a:pt x="9817" y="4321"/>
                    <a:pt x="9506" y="3871"/>
                  </a:cubicBezTo>
                  <a:cubicBezTo>
                    <a:pt x="9091" y="3284"/>
                    <a:pt x="8642" y="2731"/>
                    <a:pt x="8089" y="2281"/>
                  </a:cubicBezTo>
                  <a:lnTo>
                    <a:pt x="7951" y="2281"/>
                  </a:lnTo>
                  <a:cubicBezTo>
                    <a:pt x="7363" y="2281"/>
                    <a:pt x="6776" y="2420"/>
                    <a:pt x="6499" y="2869"/>
                  </a:cubicBezTo>
                  <a:cubicBezTo>
                    <a:pt x="6637" y="2420"/>
                    <a:pt x="6776" y="1867"/>
                    <a:pt x="6914" y="1279"/>
                  </a:cubicBezTo>
                  <a:lnTo>
                    <a:pt x="6914" y="1141"/>
                  </a:lnTo>
                  <a:cubicBezTo>
                    <a:pt x="6776" y="1002"/>
                    <a:pt x="6637" y="864"/>
                    <a:pt x="6361" y="691"/>
                  </a:cubicBezTo>
                  <a:cubicBezTo>
                    <a:pt x="6050" y="415"/>
                    <a:pt x="5773" y="277"/>
                    <a:pt x="535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6743577" y="4501201"/>
              <a:ext cx="64010" cy="47128"/>
            </a:xfrm>
            <a:custGeom>
              <a:avLst/>
              <a:gdLst/>
              <a:ahLst/>
              <a:cxnLst/>
              <a:rect l="l" t="t" r="r" b="b"/>
              <a:pathLst>
                <a:path w="3147" h="2317" extrusionOk="0">
                  <a:moveTo>
                    <a:pt x="277" y="1"/>
                  </a:moveTo>
                  <a:lnTo>
                    <a:pt x="277" y="277"/>
                  </a:lnTo>
                  <a:cubicBezTo>
                    <a:pt x="139" y="588"/>
                    <a:pt x="1" y="865"/>
                    <a:pt x="1" y="1141"/>
                  </a:cubicBezTo>
                  <a:cubicBezTo>
                    <a:pt x="139" y="1314"/>
                    <a:pt x="416" y="1314"/>
                    <a:pt x="554" y="1453"/>
                  </a:cubicBezTo>
                  <a:lnTo>
                    <a:pt x="554" y="1141"/>
                  </a:lnTo>
                  <a:cubicBezTo>
                    <a:pt x="692" y="1003"/>
                    <a:pt x="692" y="727"/>
                    <a:pt x="865" y="588"/>
                  </a:cubicBezTo>
                  <a:cubicBezTo>
                    <a:pt x="865" y="450"/>
                    <a:pt x="1003" y="450"/>
                    <a:pt x="1142" y="450"/>
                  </a:cubicBezTo>
                  <a:lnTo>
                    <a:pt x="1418" y="450"/>
                  </a:lnTo>
                  <a:cubicBezTo>
                    <a:pt x="1556" y="450"/>
                    <a:pt x="1729" y="727"/>
                    <a:pt x="1556" y="1003"/>
                  </a:cubicBezTo>
                  <a:cubicBezTo>
                    <a:pt x="1556" y="1141"/>
                    <a:pt x="1418" y="1314"/>
                    <a:pt x="1418" y="1453"/>
                  </a:cubicBezTo>
                  <a:lnTo>
                    <a:pt x="1280" y="1591"/>
                  </a:lnTo>
                  <a:cubicBezTo>
                    <a:pt x="1556" y="1729"/>
                    <a:pt x="1867" y="1867"/>
                    <a:pt x="2144" y="1867"/>
                  </a:cubicBezTo>
                  <a:lnTo>
                    <a:pt x="2282" y="1867"/>
                  </a:lnTo>
                  <a:lnTo>
                    <a:pt x="2282" y="2006"/>
                  </a:lnTo>
                  <a:cubicBezTo>
                    <a:pt x="2593" y="2178"/>
                    <a:pt x="2870" y="2178"/>
                    <a:pt x="3146" y="2317"/>
                  </a:cubicBezTo>
                  <a:cubicBezTo>
                    <a:pt x="2732" y="1729"/>
                    <a:pt x="2420" y="1141"/>
                    <a:pt x="2006" y="588"/>
                  </a:cubicBezTo>
                  <a:cubicBezTo>
                    <a:pt x="1418" y="450"/>
                    <a:pt x="865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6070773" y="4187645"/>
              <a:ext cx="21113" cy="44321"/>
            </a:xfrm>
            <a:custGeom>
              <a:avLst/>
              <a:gdLst/>
              <a:ahLst/>
              <a:cxnLst/>
              <a:rect l="l" t="t" r="r" b="b"/>
              <a:pathLst>
                <a:path w="1038" h="2179" extrusionOk="0">
                  <a:moveTo>
                    <a:pt x="588" y="1"/>
                  </a:moveTo>
                  <a:lnTo>
                    <a:pt x="588" y="312"/>
                  </a:lnTo>
                  <a:cubicBezTo>
                    <a:pt x="311" y="865"/>
                    <a:pt x="173" y="1314"/>
                    <a:pt x="0" y="1867"/>
                  </a:cubicBezTo>
                  <a:cubicBezTo>
                    <a:pt x="173" y="2040"/>
                    <a:pt x="311" y="2178"/>
                    <a:pt x="588" y="2178"/>
                  </a:cubicBezTo>
                  <a:cubicBezTo>
                    <a:pt x="726" y="1729"/>
                    <a:pt x="864" y="1314"/>
                    <a:pt x="1037" y="727"/>
                  </a:cubicBezTo>
                  <a:lnTo>
                    <a:pt x="864" y="588"/>
                  </a:lnTo>
                  <a:cubicBezTo>
                    <a:pt x="726" y="450"/>
                    <a:pt x="726" y="139"/>
                    <a:pt x="588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6546730" y="4436521"/>
              <a:ext cx="17594" cy="21113"/>
            </a:xfrm>
            <a:custGeom>
              <a:avLst/>
              <a:gdLst/>
              <a:ahLst/>
              <a:cxnLst/>
              <a:rect l="l" t="t" r="r" b="b"/>
              <a:pathLst>
                <a:path w="865" h="1038" extrusionOk="0">
                  <a:moveTo>
                    <a:pt x="312" y="1"/>
                  </a:moveTo>
                  <a:cubicBezTo>
                    <a:pt x="173" y="312"/>
                    <a:pt x="173" y="588"/>
                    <a:pt x="1" y="865"/>
                  </a:cubicBezTo>
                  <a:cubicBezTo>
                    <a:pt x="173" y="865"/>
                    <a:pt x="450" y="1038"/>
                    <a:pt x="588" y="1038"/>
                  </a:cubicBezTo>
                  <a:cubicBezTo>
                    <a:pt x="727" y="727"/>
                    <a:pt x="865" y="450"/>
                    <a:pt x="865" y="312"/>
                  </a:cubicBezTo>
                  <a:cubicBezTo>
                    <a:pt x="727" y="174"/>
                    <a:pt x="588" y="174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6485568" y="4413334"/>
              <a:ext cx="23228" cy="23208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277" y="0"/>
                  </a:moveTo>
                  <a:cubicBezTo>
                    <a:pt x="277" y="277"/>
                    <a:pt x="139" y="450"/>
                    <a:pt x="1" y="726"/>
                  </a:cubicBezTo>
                  <a:cubicBezTo>
                    <a:pt x="277" y="864"/>
                    <a:pt x="588" y="1003"/>
                    <a:pt x="865" y="1141"/>
                  </a:cubicBezTo>
                  <a:cubicBezTo>
                    <a:pt x="1003" y="864"/>
                    <a:pt x="1003" y="588"/>
                    <a:pt x="1141" y="277"/>
                  </a:cubicBezTo>
                  <a:cubicBezTo>
                    <a:pt x="865" y="138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6444787" y="4395761"/>
              <a:ext cx="31669" cy="23208"/>
            </a:xfrm>
            <a:custGeom>
              <a:avLst/>
              <a:gdLst/>
              <a:ahLst/>
              <a:cxnLst/>
              <a:rect l="l" t="t" r="r" b="b"/>
              <a:pathLst>
                <a:path w="1557" h="1141" extrusionOk="0">
                  <a:moveTo>
                    <a:pt x="277" y="0"/>
                  </a:moveTo>
                  <a:cubicBezTo>
                    <a:pt x="277" y="138"/>
                    <a:pt x="139" y="449"/>
                    <a:pt x="1" y="588"/>
                  </a:cubicBezTo>
                  <a:cubicBezTo>
                    <a:pt x="416" y="864"/>
                    <a:pt x="865" y="1002"/>
                    <a:pt x="1141" y="1141"/>
                  </a:cubicBezTo>
                  <a:cubicBezTo>
                    <a:pt x="1280" y="1002"/>
                    <a:pt x="1418" y="726"/>
                    <a:pt x="1556" y="588"/>
                  </a:cubicBezTo>
                  <a:cubicBezTo>
                    <a:pt x="1141" y="277"/>
                    <a:pt x="692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418081" y="4383801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312"/>
                    <a:pt x="139" y="450"/>
                    <a:pt x="0" y="588"/>
                  </a:cubicBezTo>
                  <a:cubicBezTo>
                    <a:pt x="139" y="726"/>
                    <a:pt x="450" y="726"/>
                    <a:pt x="588" y="865"/>
                  </a:cubicBezTo>
                  <a:cubicBezTo>
                    <a:pt x="588" y="588"/>
                    <a:pt x="726" y="450"/>
                    <a:pt x="864" y="312"/>
                  </a:cubicBezTo>
                  <a:cubicBezTo>
                    <a:pt x="588" y="173"/>
                    <a:pt x="450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520715" y="4425273"/>
              <a:ext cx="17594" cy="20421"/>
            </a:xfrm>
            <a:custGeom>
              <a:avLst/>
              <a:gdLst/>
              <a:ahLst/>
              <a:cxnLst/>
              <a:rect l="l" t="t" r="r" b="b"/>
              <a:pathLst>
                <a:path w="865" h="1004" extrusionOk="0">
                  <a:moveTo>
                    <a:pt x="277" y="1"/>
                  </a:moveTo>
                  <a:cubicBezTo>
                    <a:pt x="139" y="277"/>
                    <a:pt x="1" y="416"/>
                    <a:pt x="1" y="727"/>
                  </a:cubicBezTo>
                  <a:lnTo>
                    <a:pt x="1" y="865"/>
                  </a:lnTo>
                  <a:cubicBezTo>
                    <a:pt x="139" y="865"/>
                    <a:pt x="277" y="1003"/>
                    <a:pt x="416" y="1003"/>
                  </a:cubicBezTo>
                  <a:cubicBezTo>
                    <a:pt x="416" y="865"/>
                    <a:pt x="588" y="865"/>
                    <a:pt x="588" y="727"/>
                  </a:cubicBezTo>
                  <a:cubicBezTo>
                    <a:pt x="727" y="554"/>
                    <a:pt x="727" y="416"/>
                    <a:pt x="865" y="277"/>
                  </a:cubicBezTo>
                  <a:cubicBezTo>
                    <a:pt x="588" y="139"/>
                    <a:pt x="416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6392067" y="4372553"/>
              <a:ext cx="14075" cy="17594"/>
            </a:xfrm>
            <a:custGeom>
              <a:avLst/>
              <a:gdLst/>
              <a:ahLst/>
              <a:cxnLst/>
              <a:rect l="l" t="t" r="r" b="b"/>
              <a:pathLst>
                <a:path w="692" h="865" extrusionOk="0">
                  <a:moveTo>
                    <a:pt x="277" y="0"/>
                  </a:moveTo>
                  <a:cubicBezTo>
                    <a:pt x="139" y="139"/>
                    <a:pt x="139" y="415"/>
                    <a:pt x="0" y="553"/>
                  </a:cubicBezTo>
                  <a:cubicBezTo>
                    <a:pt x="139" y="553"/>
                    <a:pt x="415" y="726"/>
                    <a:pt x="553" y="865"/>
                  </a:cubicBezTo>
                  <a:cubicBezTo>
                    <a:pt x="553" y="553"/>
                    <a:pt x="692" y="415"/>
                    <a:pt x="692" y="277"/>
                  </a:cubicBezTo>
                  <a:cubicBezTo>
                    <a:pt x="553" y="139"/>
                    <a:pt x="415" y="139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6716871" y="4495588"/>
              <a:ext cx="17594" cy="23208"/>
            </a:xfrm>
            <a:custGeom>
              <a:avLst/>
              <a:gdLst/>
              <a:ahLst/>
              <a:cxnLst/>
              <a:rect l="l" t="t" r="r" b="b"/>
              <a:pathLst>
                <a:path w="865" h="1141" extrusionOk="0">
                  <a:moveTo>
                    <a:pt x="277" y="0"/>
                  </a:moveTo>
                  <a:cubicBezTo>
                    <a:pt x="139" y="277"/>
                    <a:pt x="139" y="553"/>
                    <a:pt x="0" y="1003"/>
                  </a:cubicBezTo>
                  <a:lnTo>
                    <a:pt x="139" y="1003"/>
                  </a:lnTo>
                  <a:cubicBezTo>
                    <a:pt x="277" y="1003"/>
                    <a:pt x="450" y="1141"/>
                    <a:pt x="450" y="1141"/>
                  </a:cubicBezTo>
                  <a:lnTo>
                    <a:pt x="450" y="1003"/>
                  </a:lnTo>
                  <a:cubicBezTo>
                    <a:pt x="588" y="726"/>
                    <a:pt x="726" y="553"/>
                    <a:pt x="865" y="277"/>
                  </a:cubicBezTo>
                  <a:lnTo>
                    <a:pt x="865" y="139"/>
                  </a:lnTo>
                  <a:cubicBezTo>
                    <a:pt x="726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6368168" y="4363421"/>
              <a:ext cx="11960" cy="11960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311" y="0"/>
                  </a:moveTo>
                  <a:cubicBezTo>
                    <a:pt x="138" y="138"/>
                    <a:pt x="138" y="311"/>
                    <a:pt x="0" y="449"/>
                  </a:cubicBezTo>
                  <a:cubicBezTo>
                    <a:pt x="138" y="588"/>
                    <a:pt x="311" y="588"/>
                    <a:pt x="449" y="588"/>
                  </a:cubicBezTo>
                  <a:cubicBezTo>
                    <a:pt x="449" y="449"/>
                    <a:pt x="588" y="311"/>
                    <a:pt x="588" y="138"/>
                  </a:cubicBezTo>
                  <a:cubicBezTo>
                    <a:pt x="449" y="0"/>
                    <a:pt x="449" y="0"/>
                    <a:pt x="31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6576263" y="4448481"/>
              <a:ext cx="14787" cy="20401"/>
            </a:xfrm>
            <a:custGeom>
              <a:avLst/>
              <a:gdLst/>
              <a:ahLst/>
              <a:cxnLst/>
              <a:rect l="l" t="t" r="r" b="b"/>
              <a:pathLst>
                <a:path w="727" h="1003" extrusionOk="0">
                  <a:moveTo>
                    <a:pt x="277" y="0"/>
                  </a:moveTo>
                  <a:cubicBezTo>
                    <a:pt x="139" y="139"/>
                    <a:pt x="0" y="450"/>
                    <a:pt x="0" y="726"/>
                  </a:cubicBezTo>
                  <a:cubicBezTo>
                    <a:pt x="139" y="865"/>
                    <a:pt x="277" y="865"/>
                    <a:pt x="450" y="1003"/>
                  </a:cubicBezTo>
                  <a:cubicBezTo>
                    <a:pt x="588" y="726"/>
                    <a:pt x="726" y="450"/>
                    <a:pt x="726" y="139"/>
                  </a:cubicBezTo>
                  <a:cubicBezTo>
                    <a:pt x="588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6684531" y="4483628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312" y="1"/>
                  </a:moveTo>
                  <a:cubicBezTo>
                    <a:pt x="139" y="277"/>
                    <a:pt x="0" y="588"/>
                    <a:pt x="0" y="865"/>
                  </a:cubicBezTo>
                  <a:cubicBezTo>
                    <a:pt x="139" y="1003"/>
                    <a:pt x="450" y="1141"/>
                    <a:pt x="726" y="1141"/>
                  </a:cubicBezTo>
                  <a:cubicBezTo>
                    <a:pt x="865" y="1003"/>
                    <a:pt x="865" y="727"/>
                    <a:pt x="1003" y="588"/>
                  </a:cubicBezTo>
                  <a:lnTo>
                    <a:pt x="1003" y="277"/>
                  </a:lnTo>
                  <a:cubicBezTo>
                    <a:pt x="726" y="139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6602969" y="4457613"/>
              <a:ext cx="31669" cy="26035"/>
            </a:xfrm>
            <a:custGeom>
              <a:avLst/>
              <a:gdLst/>
              <a:ahLst/>
              <a:cxnLst/>
              <a:rect l="l" t="t" r="r" b="b"/>
              <a:pathLst>
                <a:path w="1557" h="1280" extrusionOk="0">
                  <a:moveTo>
                    <a:pt x="277" y="1"/>
                  </a:moveTo>
                  <a:cubicBezTo>
                    <a:pt x="139" y="277"/>
                    <a:pt x="139" y="554"/>
                    <a:pt x="1" y="865"/>
                  </a:cubicBezTo>
                  <a:cubicBezTo>
                    <a:pt x="416" y="1003"/>
                    <a:pt x="865" y="1141"/>
                    <a:pt x="1280" y="1280"/>
                  </a:cubicBezTo>
                  <a:cubicBezTo>
                    <a:pt x="1280" y="1003"/>
                    <a:pt x="1418" y="692"/>
                    <a:pt x="1556" y="416"/>
                  </a:cubicBezTo>
                  <a:cubicBezTo>
                    <a:pt x="1142" y="277"/>
                    <a:pt x="692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6148805" y="3663188"/>
              <a:ext cx="2848" cy="20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6145998" y="4252325"/>
              <a:ext cx="35168" cy="32361"/>
            </a:xfrm>
            <a:custGeom>
              <a:avLst/>
              <a:gdLst/>
              <a:ahLst/>
              <a:cxnLst/>
              <a:rect l="l" t="t" r="r" b="b"/>
              <a:pathLst>
                <a:path w="1729" h="1591" extrusionOk="0">
                  <a:moveTo>
                    <a:pt x="277" y="1"/>
                  </a:moveTo>
                  <a:lnTo>
                    <a:pt x="139" y="139"/>
                  </a:lnTo>
                  <a:lnTo>
                    <a:pt x="139" y="588"/>
                  </a:lnTo>
                  <a:lnTo>
                    <a:pt x="1" y="727"/>
                  </a:lnTo>
                  <a:cubicBezTo>
                    <a:pt x="415" y="1003"/>
                    <a:pt x="1003" y="1280"/>
                    <a:pt x="1556" y="1591"/>
                  </a:cubicBezTo>
                  <a:cubicBezTo>
                    <a:pt x="1556" y="1280"/>
                    <a:pt x="1729" y="1003"/>
                    <a:pt x="1729" y="865"/>
                  </a:cubicBezTo>
                  <a:cubicBezTo>
                    <a:pt x="1279" y="588"/>
                    <a:pt x="692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6192393" y="4275533"/>
              <a:ext cx="17594" cy="20401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312" y="0"/>
                  </a:moveTo>
                  <a:cubicBezTo>
                    <a:pt x="139" y="312"/>
                    <a:pt x="139" y="588"/>
                    <a:pt x="1" y="726"/>
                  </a:cubicBezTo>
                  <a:cubicBezTo>
                    <a:pt x="312" y="865"/>
                    <a:pt x="450" y="1003"/>
                    <a:pt x="727" y="1003"/>
                  </a:cubicBezTo>
                  <a:cubicBezTo>
                    <a:pt x="727" y="865"/>
                    <a:pt x="865" y="588"/>
                    <a:pt x="865" y="450"/>
                  </a:cubicBezTo>
                  <a:cubicBezTo>
                    <a:pt x="727" y="312"/>
                    <a:pt x="450" y="139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6124906" y="4240386"/>
              <a:ext cx="9153" cy="20401"/>
            </a:xfrm>
            <a:custGeom>
              <a:avLst/>
              <a:gdLst/>
              <a:ahLst/>
              <a:cxnLst/>
              <a:rect l="l" t="t" r="r" b="b"/>
              <a:pathLst>
                <a:path w="450" h="1003" extrusionOk="0">
                  <a:moveTo>
                    <a:pt x="450" y="0"/>
                  </a:moveTo>
                  <a:cubicBezTo>
                    <a:pt x="312" y="311"/>
                    <a:pt x="173" y="588"/>
                    <a:pt x="1" y="864"/>
                  </a:cubicBezTo>
                  <a:cubicBezTo>
                    <a:pt x="173" y="864"/>
                    <a:pt x="173" y="864"/>
                    <a:pt x="312" y="1003"/>
                  </a:cubicBezTo>
                  <a:cubicBezTo>
                    <a:pt x="312" y="588"/>
                    <a:pt x="450" y="311"/>
                    <a:pt x="450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6344960" y="4352173"/>
              <a:ext cx="11980" cy="14075"/>
            </a:xfrm>
            <a:custGeom>
              <a:avLst/>
              <a:gdLst/>
              <a:ahLst/>
              <a:cxnLst/>
              <a:rect l="l" t="t" r="r" b="b"/>
              <a:pathLst>
                <a:path w="589" h="692" extrusionOk="0">
                  <a:moveTo>
                    <a:pt x="139" y="0"/>
                  </a:moveTo>
                  <a:cubicBezTo>
                    <a:pt x="139" y="138"/>
                    <a:pt x="0" y="277"/>
                    <a:pt x="0" y="415"/>
                  </a:cubicBezTo>
                  <a:cubicBezTo>
                    <a:pt x="139" y="553"/>
                    <a:pt x="277" y="553"/>
                    <a:pt x="415" y="691"/>
                  </a:cubicBezTo>
                  <a:cubicBezTo>
                    <a:pt x="415" y="415"/>
                    <a:pt x="588" y="277"/>
                    <a:pt x="588" y="138"/>
                  </a:cubicBezTo>
                  <a:cubicBezTo>
                    <a:pt x="415" y="138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6039124" y="4144058"/>
              <a:ext cx="43609" cy="73143"/>
            </a:xfrm>
            <a:custGeom>
              <a:avLst/>
              <a:gdLst/>
              <a:ahLst/>
              <a:cxnLst/>
              <a:rect l="l" t="t" r="r" b="b"/>
              <a:pathLst>
                <a:path w="2144" h="3596" extrusionOk="0">
                  <a:moveTo>
                    <a:pt x="1280" y="1"/>
                  </a:moveTo>
                  <a:lnTo>
                    <a:pt x="1141" y="139"/>
                  </a:lnTo>
                  <a:cubicBezTo>
                    <a:pt x="554" y="1003"/>
                    <a:pt x="277" y="2006"/>
                    <a:pt x="1" y="3008"/>
                  </a:cubicBezTo>
                  <a:cubicBezTo>
                    <a:pt x="277" y="3146"/>
                    <a:pt x="554" y="3319"/>
                    <a:pt x="692" y="3596"/>
                  </a:cubicBezTo>
                  <a:cubicBezTo>
                    <a:pt x="1003" y="3008"/>
                    <a:pt x="1141" y="2593"/>
                    <a:pt x="1280" y="2144"/>
                  </a:cubicBezTo>
                  <a:cubicBezTo>
                    <a:pt x="1418" y="2006"/>
                    <a:pt x="1556" y="1867"/>
                    <a:pt x="1729" y="1867"/>
                  </a:cubicBezTo>
                  <a:lnTo>
                    <a:pt x="1867" y="1867"/>
                  </a:lnTo>
                  <a:cubicBezTo>
                    <a:pt x="2006" y="2006"/>
                    <a:pt x="2006" y="2006"/>
                    <a:pt x="2144" y="2144"/>
                  </a:cubicBezTo>
                  <a:cubicBezTo>
                    <a:pt x="1867" y="1729"/>
                    <a:pt x="1729" y="1280"/>
                    <a:pt x="1556" y="865"/>
                  </a:cubicBezTo>
                  <a:cubicBezTo>
                    <a:pt x="1418" y="554"/>
                    <a:pt x="1280" y="277"/>
                    <a:pt x="1280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6277473" y="4319833"/>
              <a:ext cx="9153" cy="14767"/>
            </a:xfrm>
            <a:custGeom>
              <a:avLst/>
              <a:gdLst/>
              <a:ahLst/>
              <a:cxnLst/>
              <a:rect l="l" t="t" r="r" b="b"/>
              <a:pathLst>
                <a:path w="450" h="726" extrusionOk="0">
                  <a:moveTo>
                    <a:pt x="138" y="0"/>
                  </a:moveTo>
                  <a:cubicBezTo>
                    <a:pt x="138" y="138"/>
                    <a:pt x="0" y="277"/>
                    <a:pt x="0" y="553"/>
                  </a:cubicBezTo>
                  <a:cubicBezTo>
                    <a:pt x="0" y="553"/>
                    <a:pt x="138" y="553"/>
                    <a:pt x="277" y="726"/>
                  </a:cubicBezTo>
                  <a:cubicBezTo>
                    <a:pt x="277" y="415"/>
                    <a:pt x="450" y="277"/>
                    <a:pt x="450" y="138"/>
                  </a:cubicBezTo>
                  <a:cubicBezTo>
                    <a:pt x="450" y="138"/>
                    <a:pt x="277" y="0"/>
                    <a:pt x="13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6297854" y="4331081"/>
              <a:ext cx="32361" cy="23920"/>
            </a:xfrm>
            <a:custGeom>
              <a:avLst/>
              <a:gdLst/>
              <a:ahLst/>
              <a:cxnLst/>
              <a:rect l="l" t="t" r="r" b="b"/>
              <a:pathLst>
                <a:path w="1591" h="1176" extrusionOk="0">
                  <a:moveTo>
                    <a:pt x="312" y="0"/>
                  </a:moveTo>
                  <a:cubicBezTo>
                    <a:pt x="139" y="173"/>
                    <a:pt x="139" y="311"/>
                    <a:pt x="1" y="449"/>
                  </a:cubicBezTo>
                  <a:cubicBezTo>
                    <a:pt x="450" y="726"/>
                    <a:pt x="865" y="864"/>
                    <a:pt x="1452" y="1037"/>
                  </a:cubicBezTo>
                  <a:lnTo>
                    <a:pt x="1452" y="1175"/>
                  </a:lnTo>
                  <a:cubicBezTo>
                    <a:pt x="1591" y="1037"/>
                    <a:pt x="1591" y="726"/>
                    <a:pt x="1591" y="588"/>
                  </a:cubicBezTo>
                  <a:cubicBezTo>
                    <a:pt x="1176" y="449"/>
                    <a:pt x="726" y="173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221926" y="4293106"/>
              <a:ext cx="14787" cy="17594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139" y="1"/>
                  </a:moveTo>
                  <a:lnTo>
                    <a:pt x="139" y="312"/>
                  </a:lnTo>
                  <a:cubicBezTo>
                    <a:pt x="139" y="312"/>
                    <a:pt x="1" y="450"/>
                    <a:pt x="1" y="588"/>
                  </a:cubicBezTo>
                  <a:cubicBezTo>
                    <a:pt x="139" y="726"/>
                    <a:pt x="415" y="726"/>
                    <a:pt x="588" y="865"/>
                  </a:cubicBezTo>
                  <a:cubicBezTo>
                    <a:pt x="588" y="588"/>
                    <a:pt x="726" y="450"/>
                    <a:pt x="726" y="139"/>
                  </a:cubicBezTo>
                  <a:cubicBezTo>
                    <a:pt x="588" y="139"/>
                    <a:pt x="415" y="1"/>
                    <a:pt x="139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6247940" y="4305066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312" y="0"/>
                  </a:moveTo>
                  <a:cubicBezTo>
                    <a:pt x="173" y="277"/>
                    <a:pt x="173" y="415"/>
                    <a:pt x="0" y="588"/>
                  </a:cubicBezTo>
                  <a:cubicBezTo>
                    <a:pt x="173" y="726"/>
                    <a:pt x="450" y="726"/>
                    <a:pt x="588" y="864"/>
                  </a:cubicBezTo>
                  <a:cubicBezTo>
                    <a:pt x="726" y="726"/>
                    <a:pt x="726" y="588"/>
                    <a:pt x="865" y="277"/>
                  </a:cubicBezTo>
                  <a:cubicBezTo>
                    <a:pt x="588" y="277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6134038" y="3924003"/>
              <a:ext cx="307256" cy="369130"/>
            </a:xfrm>
            <a:custGeom>
              <a:avLst/>
              <a:gdLst/>
              <a:ahLst/>
              <a:cxnLst/>
              <a:rect l="l" t="t" r="r" b="b"/>
              <a:pathLst>
                <a:path w="15106" h="18148" extrusionOk="0">
                  <a:moveTo>
                    <a:pt x="2144" y="1"/>
                  </a:moveTo>
                  <a:cubicBezTo>
                    <a:pt x="1453" y="3457"/>
                    <a:pt x="727" y="6914"/>
                    <a:pt x="1" y="10370"/>
                  </a:cubicBezTo>
                  <a:cubicBezTo>
                    <a:pt x="3319" y="12237"/>
                    <a:pt x="6776" y="14276"/>
                    <a:pt x="10370" y="16005"/>
                  </a:cubicBezTo>
                  <a:cubicBezTo>
                    <a:pt x="11960" y="16869"/>
                    <a:pt x="13550" y="17595"/>
                    <a:pt x="15106" y="18148"/>
                  </a:cubicBezTo>
                  <a:cubicBezTo>
                    <a:pt x="14829" y="17871"/>
                    <a:pt x="14691" y="17422"/>
                    <a:pt x="14415" y="17145"/>
                  </a:cubicBezTo>
                  <a:cubicBezTo>
                    <a:pt x="12686" y="16281"/>
                    <a:pt x="10958" y="15417"/>
                    <a:pt x="9368" y="14553"/>
                  </a:cubicBezTo>
                  <a:cubicBezTo>
                    <a:pt x="6465" y="13101"/>
                    <a:pt x="3457" y="11684"/>
                    <a:pt x="727" y="10094"/>
                  </a:cubicBezTo>
                  <a:cubicBezTo>
                    <a:pt x="727" y="9645"/>
                    <a:pt x="865" y="9230"/>
                    <a:pt x="865" y="8953"/>
                  </a:cubicBezTo>
                  <a:cubicBezTo>
                    <a:pt x="1003" y="8366"/>
                    <a:pt x="1142" y="7778"/>
                    <a:pt x="1280" y="7225"/>
                  </a:cubicBezTo>
                  <a:cubicBezTo>
                    <a:pt x="1591" y="6188"/>
                    <a:pt x="1729" y="5186"/>
                    <a:pt x="2006" y="4045"/>
                  </a:cubicBezTo>
                  <a:cubicBezTo>
                    <a:pt x="2317" y="3043"/>
                    <a:pt x="2455" y="1867"/>
                    <a:pt x="2593" y="865"/>
                  </a:cubicBezTo>
                  <a:cubicBezTo>
                    <a:pt x="2455" y="589"/>
                    <a:pt x="2317" y="312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6427214" y="4260766"/>
              <a:ext cx="70336" cy="59088"/>
            </a:xfrm>
            <a:custGeom>
              <a:avLst/>
              <a:gdLst/>
              <a:ahLst/>
              <a:cxnLst/>
              <a:rect l="l" t="t" r="r" b="b"/>
              <a:pathLst>
                <a:path w="3458" h="2905" extrusionOk="0">
                  <a:moveTo>
                    <a:pt x="1280" y="1"/>
                  </a:moveTo>
                  <a:cubicBezTo>
                    <a:pt x="1428" y="220"/>
                    <a:pt x="1586" y="430"/>
                    <a:pt x="1748" y="635"/>
                  </a:cubicBezTo>
                  <a:lnTo>
                    <a:pt x="1748" y="635"/>
                  </a:lnTo>
                  <a:cubicBezTo>
                    <a:pt x="1599" y="425"/>
                    <a:pt x="1442" y="213"/>
                    <a:pt x="1280" y="1"/>
                  </a:cubicBezTo>
                  <a:close/>
                  <a:moveTo>
                    <a:pt x="1" y="588"/>
                  </a:moveTo>
                  <a:lnTo>
                    <a:pt x="1" y="588"/>
                  </a:lnTo>
                  <a:cubicBezTo>
                    <a:pt x="277" y="865"/>
                    <a:pt x="415" y="1314"/>
                    <a:pt x="692" y="1591"/>
                  </a:cubicBezTo>
                  <a:cubicBezTo>
                    <a:pt x="1003" y="1729"/>
                    <a:pt x="1141" y="1902"/>
                    <a:pt x="1418" y="1902"/>
                  </a:cubicBezTo>
                  <a:cubicBezTo>
                    <a:pt x="2282" y="2316"/>
                    <a:pt x="2870" y="2593"/>
                    <a:pt x="3457" y="2904"/>
                  </a:cubicBezTo>
                  <a:lnTo>
                    <a:pt x="3146" y="2455"/>
                  </a:lnTo>
                  <a:cubicBezTo>
                    <a:pt x="2733" y="1810"/>
                    <a:pt x="2224" y="1241"/>
                    <a:pt x="1748" y="635"/>
                  </a:cubicBezTo>
                  <a:lnTo>
                    <a:pt x="1748" y="635"/>
                  </a:lnTo>
                  <a:cubicBezTo>
                    <a:pt x="2010" y="1008"/>
                    <a:pt x="2243" y="1375"/>
                    <a:pt x="2420" y="1729"/>
                  </a:cubicBezTo>
                  <a:cubicBezTo>
                    <a:pt x="1556" y="1314"/>
                    <a:pt x="865" y="1038"/>
                    <a:pt x="1" y="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6177626" y="3877608"/>
              <a:ext cx="137824" cy="189854"/>
            </a:xfrm>
            <a:custGeom>
              <a:avLst/>
              <a:gdLst/>
              <a:ahLst/>
              <a:cxnLst/>
              <a:rect l="l" t="t" r="r" b="b"/>
              <a:pathLst>
                <a:path w="6776" h="9334" extrusionOk="0">
                  <a:moveTo>
                    <a:pt x="589" y="1"/>
                  </a:moveTo>
                  <a:cubicBezTo>
                    <a:pt x="450" y="692"/>
                    <a:pt x="312" y="1556"/>
                    <a:pt x="1" y="2282"/>
                  </a:cubicBezTo>
                  <a:cubicBezTo>
                    <a:pt x="174" y="2593"/>
                    <a:pt x="312" y="2870"/>
                    <a:pt x="450" y="3146"/>
                  </a:cubicBezTo>
                  <a:cubicBezTo>
                    <a:pt x="589" y="2420"/>
                    <a:pt x="727" y="1729"/>
                    <a:pt x="727" y="1003"/>
                  </a:cubicBezTo>
                  <a:cubicBezTo>
                    <a:pt x="2766" y="3595"/>
                    <a:pt x="4633" y="6326"/>
                    <a:pt x="6499" y="9057"/>
                  </a:cubicBezTo>
                  <a:cubicBezTo>
                    <a:pt x="6637" y="9195"/>
                    <a:pt x="6637" y="9195"/>
                    <a:pt x="6776" y="9333"/>
                  </a:cubicBezTo>
                  <a:cubicBezTo>
                    <a:pt x="5773" y="7778"/>
                    <a:pt x="4771" y="6188"/>
                    <a:pt x="3769" y="4598"/>
                  </a:cubicBezTo>
                  <a:lnTo>
                    <a:pt x="3457" y="4148"/>
                  </a:lnTo>
                  <a:cubicBezTo>
                    <a:pt x="3043" y="3457"/>
                    <a:pt x="2455" y="2731"/>
                    <a:pt x="2040" y="2005"/>
                  </a:cubicBezTo>
                  <a:cubicBezTo>
                    <a:pt x="1453" y="1280"/>
                    <a:pt x="1038" y="692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6128424" y="3912755"/>
              <a:ext cx="319196" cy="389511"/>
            </a:xfrm>
            <a:custGeom>
              <a:avLst/>
              <a:gdLst/>
              <a:ahLst/>
              <a:cxnLst/>
              <a:rect l="l" t="t" r="r" b="b"/>
              <a:pathLst>
                <a:path w="15693" h="19150" extrusionOk="0">
                  <a:moveTo>
                    <a:pt x="2143" y="1"/>
                  </a:moveTo>
                  <a:cubicBezTo>
                    <a:pt x="2005" y="1867"/>
                    <a:pt x="1556" y="3596"/>
                    <a:pt x="1279" y="5324"/>
                  </a:cubicBezTo>
                  <a:cubicBezTo>
                    <a:pt x="1003" y="6188"/>
                    <a:pt x="865" y="7190"/>
                    <a:pt x="553" y="8055"/>
                  </a:cubicBezTo>
                  <a:cubicBezTo>
                    <a:pt x="553" y="8469"/>
                    <a:pt x="415" y="8919"/>
                    <a:pt x="277" y="9333"/>
                  </a:cubicBezTo>
                  <a:cubicBezTo>
                    <a:pt x="277" y="9783"/>
                    <a:pt x="139" y="10198"/>
                    <a:pt x="0" y="10785"/>
                  </a:cubicBezTo>
                  <a:cubicBezTo>
                    <a:pt x="0" y="10923"/>
                    <a:pt x="139" y="11062"/>
                    <a:pt x="139" y="11235"/>
                  </a:cubicBezTo>
                  <a:cubicBezTo>
                    <a:pt x="277" y="11235"/>
                    <a:pt x="277" y="11373"/>
                    <a:pt x="277" y="11373"/>
                  </a:cubicBezTo>
                  <a:cubicBezTo>
                    <a:pt x="3146" y="12963"/>
                    <a:pt x="6188" y="14380"/>
                    <a:pt x="9195" y="15970"/>
                  </a:cubicBezTo>
                  <a:cubicBezTo>
                    <a:pt x="10646" y="16696"/>
                    <a:pt x="12098" y="17422"/>
                    <a:pt x="13654" y="18148"/>
                  </a:cubicBezTo>
                  <a:cubicBezTo>
                    <a:pt x="14380" y="18562"/>
                    <a:pt x="14967" y="18839"/>
                    <a:pt x="15693" y="19150"/>
                  </a:cubicBezTo>
                  <a:cubicBezTo>
                    <a:pt x="15693" y="19012"/>
                    <a:pt x="15555" y="18839"/>
                    <a:pt x="15382" y="18701"/>
                  </a:cubicBezTo>
                  <a:cubicBezTo>
                    <a:pt x="13826" y="18148"/>
                    <a:pt x="12236" y="17422"/>
                    <a:pt x="10646" y="16558"/>
                  </a:cubicBezTo>
                  <a:cubicBezTo>
                    <a:pt x="7052" y="14829"/>
                    <a:pt x="3595" y="12790"/>
                    <a:pt x="277" y="10923"/>
                  </a:cubicBezTo>
                  <a:cubicBezTo>
                    <a:pt x="1003" y="7467"/>
                    <a:pt x="1729" y="4010"/>
                    <a:pt x="2420" y="554"/>
                  </a:cubicBezTo>
                  <a:cubicBezTo>
                    <a:pt x="2420" y="416"/>
                    <a:pt x="2282" y="139"/>
                    <a:pt x="2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6172012" y="3865669"/>
              <a:ext cx="336790" cy="459806"/>
            </a:xfrm>
            <a:custGeom>
              <a:avLst/>
              <a:gdLst/>
              <a:ahLst/>
              <a:cxnLst/>
              <a:rect l="l" t="t" r="r" b="b"/>
              <a:pathLst>
                <a:path w="16558" h="22606" extrusionOk="0">
                  <a:moveTo>
                    <a:pt x="726" y="0"/>
                  </a:moveTo>
                  <a:cubicBezTo>
                    <a:pt x="726" y="0"/>
                    <a:pt x="588" y="0"/>
                    <a:pt x="588" y="138"/>
                  </a:cubicBezTo>
                  <a:cubicBezTo>
                    <a:pt x="450" y="138"/>
                    <a:pt x="450" y="277"/>
                    <a:pt x="277" y="277"/>
                  </a:cubicBezTo>
                  <a:lnTo>
                    <a:pt x="277" y="415"/>
                  </a:lnTo>
                  <a:lnTo>
                    <a:pt x="277" y="726"/>
                  </a:lnTo>
                  <a:cubicBezTo>
                    <a:pt x="139" y="1141"/>
                    <a:pt x="139" y="1728"/>
                    <a:pt x="139" y="2316"/>
                  </a:cubicBezTo>
                  <a:lnTo>
                    <a:pt x="0" y="2316"/>
                  </a:lnTo>
                  <a:cubicBezTo>
                    <a:pt x="139" y="2454"/>
                    <a:pt x="277" y="2731"/>
                    <a:pt x="277" y="2869"/>
                  </a:cubicBezTo>
                  <a:cubicBezTo>
                    <a:pt x="588" y="2143"/>
                    <a:pt x="726" y="1279"/>
                    <a:pt x="865" y="588"/>
                  </a:cubicBezTo>
                  <a:cubicBezTo>
                    <a:pt x="1314" y="1279"/>
                    <a:pt x="1729" y="1867"/>
                    <a:pt x="2316" y="2592"/>
                  </a:cubicBezTo>
                  <a:cubicBezTo>
                    <a:pt x="2731" y="3318"/>
                    <a:pt x="3319" y="4044"/>
                    <a:pt x="3733" y="4735"/>
                  </a:cubicBezTo>
                  <a:lnTo>
                    <a:pt x="4045" y="5185"/>
                  </a:lnTo>
                  <a:cubicBezTo>
                    <a:pt x="5047" y="6775"/>
                    <a:pt x="6049" y="8365"/>
                    <a:pt x="7052" y="9920"/>
                  </a:cubicBezTo>
                  <a:cubicBezTo>
                    <a:pt x="8054" y="11372"/>
                    <a:pt x="8918" y="12824"/>
                    <a:pt x="10093" y="14241"/>
                  </a:cubicBezTo>
                  <a:cubicBezTo>
                    <a:pt x="11096" y="15693"/>
                    <a:pt x="12237" y="17144"/>
                    <a:pt x="13239" y="18561"/>
                  </a:cubicBezTo>
                  <a:cubicBezTo>
                    <a:pt x="13550" y="18873"/>
                    <a:pt x="13688" y="19149"/>
                    <a:pt x="13827" y="19426"/>
                  </a:cubicBezTo>
                  <a:cubicBezTo>
                    <a:pt x="14414" y="20290"/>
                    <a:pt x="15140" y="21016"/>
                    <a:pt x="15693" y="21880"/>
                  </a:cubicBezTo>
                  <a:lnTo>
                    <a:pt x="16004" y="22329"/>
                  </a:lnTo>
                  <a:cubicBezTo>
                    <a:pt x="15417" y="22018"/>
                    <a:pt x="14829" y="21741"/>
                    <a:pt x="13965" y="21327"/>
                  </a:cubicBezTo>
                  <a:cubicBezTo>
                    <a:pt x="13688" y="21327"/>
                    <a:pt x="13550" y="21154"/>
                    <a:pt x="13239" y="21016"/>
                  </a:cubicBezTo>
                  <a:lnTo>
                    <a:pt x="13239" y="21016"/>
                  </a:lnTo>
                  <a:cubicBezTo>
                    <a:pt x="13412" y="21154"/>
                    <a:pt x="13550" y="21327"/>
                    <a:pt x="13550" y="21465"/>
                  </a:cubicBezTo>
                  <a:lnTo>
                    <a:pt x="13688" y="21603"/>
                  </a:lnTo>
                  <a:cubicBezTo>
                    <a:pt x="14103" y="21741"/>
                    <a:pt x="14552" y="21880"/>
                    <a:pt x="14829" y="22018"/>
                  </a:cubicBezTo>
                  <a:cubicBezTo>
                    <a:pt x="15140" y="22191"/>
                    <a:pt x="15278" y="22329"/>
                    <a:pt x="15417" y="22329"/>
                  </a:cubicBezTo>
                  <a:cubicBezTo>
                    <a:pt x="15555" y="22467"/>
                    <a:pt x="15693" y="22467"/>
                    <a:pt x="15831" y="22467"/>
                  </a:cubicBezTo>
                  <a:cubicBezTo>
                    <a:pt x="15831" y="22606"/>
                    <a:pt x="16004" y="22606"/>
                    <a:pt x="16004" y="22606"/>
                  </a:cubicBezTo>
                  <a:lnTo>
                    <a:pt x="16419" y="22606"/>
                  </a:lnTo>
                  <a:cubicBezTo>
                    <a:pt x="16419" y="22467"/>
                    <a:pt x="16557" y="22467"/>
                    <a:pt x="16557" y="22329"/>
                  </a:cubicBezTo>
                  <a:lnTo>
                    <a:pt x="16557" y="21880"/>
                  </a:lnTo>
                  <a:lnTo>
                    <a:pt x="16419" y="21880"/>
                  </a:lnTo>
                  <a:lnTo>
                    <a:pt x="16419" y="21603"/>
                  </a:lnTo>
                  <a:cubicBezTo>
                    <a:pt x="16281" y="21465"/>
                    <a:pt x="16142" y="21327"/>
                    <a:pt x="16004" y="21016"/>
                  </a:cubicBezTo>
                  <a:cubicBezTo>
                    <a:pt x="16004" y="21016"/>
                    <a:pt x="16004" y="20877"/>
                    <a:pt x="15831" y="20877"/>
                  </a:cubicBezTo>
                  <a:cubicBezTo>
                    <a:pt x="14967" y="19426"/>
                    <a:pt x="14103" y="18147"/>
                    <a:pt x="13101" y="16833"/>
                  </a:cubicBezTo>
                  <a:cubicBezTo>
                    <a:pt x="12548" y="16142"/>
                    <a:pt x="11960" y="15416"/>
                    <a:pt x="11372" y="14690"/>
                  </a:cubicBezTo>
                  <a:cubicBezTo>
                    <a:pt x="10958" y="13964"/>
                    <a:pt x="10370" y="13238"/>
                    <a:pt x="9782" y="12374"/>
                  </a:cubicBezTo>
                  <a:cubicBezTo>
                    <a:pt x="7639" y="9367"/>
                    <a:pt x="5635" y="6325"/>
                    <a:pt x="3457" y="3318"/>
                  </a:cubicBezTo>
                  <a:cubicBezTo>
                    <a:pt x="2731" y="2316"/>
                    <a:pt x="1867" y="1279"/>
                    <a:pt x="1141" y="277"/>
                  </a:cubicBezTo>
                  <a:cubicBezTo>
                    <a:pt x="1003" y="138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6236692" y="3730675"/>
              <a:ext cx="570903" cy="785327"/>
            </a:xfrm>
            <a:custGeom>
              <a:avLst/>
              <a:gdLst/>
              <a:ahLst/>
              <a:cxnLst/>
              <a:rect l="l" t="t" r="r" b="b"/>
              <a:pathLst>
                <a:path w="28068" h="38610" extrusionOk="0">
                  <a:moveTo>
                    <a:pt x="139" y="1"/>
                  </a:moveTo>
                  <a:cubicBezTo>
                    <a:pt x="139" y="139"/>
                    <a:pt x="139" y="450"/>
                    <a:pt x="0" y="588"/>
                  </a:cubicBezTo>
                  <a:cubicBezTo>
                    <a:pt x="415" y="1176"/>
                    <a:pt x="726" y="1729"/>
                    <a:pt x="1003" y="2178"/>
                  </a:cubicBezTo>
                  <a:lnTo>
                    <a:pt x="1141" y="2455"/>
                  </a:lnTo>
                  <a:cubicBezTo>
                    <a:pt x="1590" y="2904"/>
                    <a:pt x="1867" y="3457"/>
                    <a:pt x="2143" y="4045"/>
                  </a:cubicBezTo>
                  <a:cubicBezTo>
                    <a:pt x="2593" y="4632"/>
                    <a:pt x="3008" y="5324"/>
                    <a:pt x="3457" y="5911"/>
                  </a:cubicBezTo>
                  <a:cubicBezTo>
                    <a:pt x="4459" y="7225"/>
                    <a:pt x="5462" y="8642"/>
                    <a:pt x="6602" y="10094"/>
                  </a:cubicBezTo>
                  <a:cubicBezTo>
                    <a:pt x="7916" y="11822"/>
                    <a:pt x="9195" y="13550"/>
                    <a:pt x="10508" y="15140"/>
                  </a:cubicBezTo>
                  <a:cubicBezTo>
                    <a:pt x="12513" y="17871"/>
                    <a:pt x="14691" y="20601"/>
                    <a:pt x="16834" y="23470"/>
                  </a:cubicBezTo>
                  <a:cubicBezTo>
                    <a:pt x="17560" y="24645"/>
                    <a:pt x="18424" y="25786"/>
                    <a:pt x="19288" y="26927"/>
                  </a:cubicBezTo>
                  <a:cubicBezTo>
                    <a:pt x="21465" y="30107"/>
                    <a:pt x="23885" y="33425"/>
                    <a:pt x="26339" y="36605"/>
                  </a:cubicBezTo>
                  <a:cubicBezTo>
                    <a:pt x="26477" y="36743"/>
                    <a:pt x="26650" y="36881"/>
                    <a:pt x="26650" y="37158"/>
                  </a:cubicBezTo>
                  <a:cubicBezTo>
                    <a:pt x="26927" y="37469"/>
                    <a:pt x="27203" y="37746"/>
                    <a:pt x="27514" y="38022"/>
                  </a:cubicBezTo>
                  <a:cubicBezTo>
                    <a:pt x="27514" y="38160"/>
                    <a:pt x="27653" y="38333"/>
                    <a:pt x="27653" y="38471"/>
                  </a:cubicBezTo>
                  <a:lnTo>
                    <a:pt x="27653" y="38610"/>
                  </a:lnTo>
                  <a:lnTo>
                    <a:pt x="28067" y="38610"/>
                  </a:lnTo>
                  <a:cubicBezTo>
                    <a:pt x="27514" y="37607"/>
                    <a:pt x="26788" y="36605"/>
                    <a:pt x="26201" y="35741"/>
                  </a:cubicBezTo>
                  <a:cubicBezTo>
                    <a:pt x="25060" y="34151"/>
                    <a:pt x="23885" y="32699"/>
                    <a:pt x="22744" y="31109"/>
                  </a:cubicBezTo>
                  <a:cubicBezTo>
                    <a:pt x="20601" y="28102"/>
                    <a:pt x="18285" y="25198"/>
                    <a:pt x="15970" y="22053"/>
                  </a:cubicBezTo>
                  <a:cubicBezTo>
                    <a:pt x="14241" y="19599"/>
                    <a:pt x="12375" y="17007"/>
                    <a:pt x="10647" y="14414"/>
                  </a:cubicBezTo>
                  <a:cubicBezTo>
                    <a:pt x="9644" y="13101"/>
                    <a:pt x="8780" y="11822"/>
                    <a:pt x="7778" y="10681"/>
                  </a:cubicBezTo>
                  <a:cubicBezTo>
                    <a:pt x="7328" y="9955"/>
                    <a:pt x="6913" y="9368"/>
                    <a:pt x="6326" y="8780"/>
                  </a:cubicBezTo>
                  <a:cubicBezTo>
                    <a:pt x="5911" y="8227"/>
                    <a:pt x="5462" y="7639"/>
                    <a:pt x="5047" y="7052"/>
                  </a:cubicBezTo>
                  <a:cubicBezTo>
                    <a:pt x="3457" y="5047"/>
                    <a:pt x="2005" y="2731"/>
                    <a:pt x="553" y="588"/>
                  </a:cubicBezTo>
                  <a:cubicBezTo>
                    <a:pt x="415" y="450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6136865" y="3634367"/>
              <a:ext cx="73122" cy="63990"/>
            </a:xfrm>
            <a:custGeom>
              <a:avLst/>
              <a:gdLst/>
              <a:ahLst/>
              <a:cxnLst/>
              <a:rect l="l" t="t" r="r" b="b"/>
              <a:pathLst>
                <a:path w="3595" h="3146" extrusionOk="0">
                  <a:moveTo>
                    <a:pt x="0" y="0"/>
                  </a:moveTo>
                  <a:cubicBezTo>
                    <a:pt x="138" y="138"/>
                    <a:pt x="277" y="277"/>
                    <a:pt x="450" y="415"/>
                  </a:cubicBezTo>
                  <a:lnTo>
                    <a:pt x="588" y="553"/>
                  </a:lnTo>
                  <a:cubicBezTo>
                    <a:pt x="1314" y="1003"/>
                    <a:pt x="1867" y="1417"/>
                    <a:pt x="2316" y="1867"/>
                  </a:cubicBezTo>
                  <a:cubicBezTo>
                    <a:pt x="2593" y="2281"/>
                    <a:pt x="3042" y="2593"/>
                    <a:pt x="3318" y="3007"/>
                  </a:cubicBezTo>
                  <a:cubicBezTo>
                    <a:pt x="3382" y="3007"/>
                    <a:pt x="3446" y="3007"/>
                    <a:pt x="3496" y="3021"/>
                  </a:cubicBezTo>
                  <a:lnTo>
                    <a:pt x="3496" y="3021"/>
                  </a:lnTo>
                  <a:cubicBezTo>
                    <a:pt x="2518" y="1801"/>
                    <a:pt x="1404" y="836"/>
                    <a:pt x="0" y="0"/>
                  </a:cubicBezTo>
                  <a:close/>
                  <a:moveTo>
                    <a:pt x="3496" y="3021"/>
                  </a:moveTo>
                  <a:cubicBezTo>
                    <a:pt x="3529" y="3062"/>
                    <a:pt x="3562" y="3104"/>
                    <a:pt x="3595" y="3146"/>
                  </a:cubicBezTo>
                  <a:cubicBezTo>
                    <a:pt x="3595" y="3071"/>
                    <a:pt x="3555" y="3037"/>
                    <a:pt x="3496" y="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997652" y="4193971"/>
              <a:ext cx="2827" cy="5655"/>
            </a:xfrm>
            <a:custGeom>
              <a:avLst/>
              <a:gdLst/>
              <a:ahLst/>
              <a:cxnLst/>
              <a:rect l="l" t="t" r="r" b="b"/>
              <a:pathLst>
                <a:path w="139" h="278" extrusionOk="0">
                  <a:moveTo>
                    <a:pt x="0" y="1"/>
                  </a:moveTo>
                  <a:cubicBezTo>
                    <a:pt x="0" y="139"/>
                    <a:pt x="139" y="139"/>
                    <a:pt x="139" y="277"/>
                  </a:cubicBezTo>
                  <a:cubicBezTo>
                    <a:pt x="139" y="139"/>
                    <a:pt x="139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6204352" y="3695528"/>
              <a:ext cx="35168" cy="47128"/>
            </a:xfrm>
            <a:custGeom>
              <a:avLst/>
              <a:gdLst/>
              <a:ahLst/>
              <a:cxnLst/>
              <a:rect l="l" t="t" r="r" b="b"/>
              <a:pathLst>
                <a:path w="1729" h="2317" extrusionOk="0">
                  <a:moveTo>
                    <a:pt x="0" y="0"/>
                  </a:moveTo>
                  <a:cubicBezTo>
                    <a:pt x="139" y="139"/>
                    <a:pt x="277" y="311"/>
                    <a:pt x="277" y="450"/>
                  </a:cubicBezTo>
                  <a:cubicBezTo>
                    <a:pt x="865" y="1003"/>
                    <a:pt x="1279" y="1729"/>
                    <a:pt x="1590" y="2316"/>
                  </a:cubicBezTo>
                  <a:cubicBezTo>
                    <a:pt x="1729" y="2178"/>
                    <a:pt x="1729" y="1867"/>
                    <a:pt x="1729" y="1729"/>
                  </a:cubicBezTo>
                  <a:cubicBezTo>
                    <a:pt x="1279" y="1176"/>
                    <a:pt x="865" y="588"/>
                    <a:pt x="277" y="139"/>
                  </a:cubicBez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5999064" y="3628041"/>
              <a:ext cx="835242" cy="941864"/>
            </a:xfrm>
            <a:custGeom>
              <a:avLst/>
              <a:gdLst/>
              <a:ahLst/>
              <a:cxnLst/>
              <a:rect l="l" t="t" r="r" b="b"/>
              <a:pathLst>
                <a:path w="41064" h="46306" extrusionOk="0">
                  <a:moveTo>
                    <a:pt x="6188" y="0"/>
                  </a:moveTo>
                  <a:cubicBezTo>
                    <a:pt x="6049" y="0"/>
                    <a:pt x="5911" y="173"/>
                    <a:pt x="5911" y="173"/>
                  </a:cubicBezTo>
                  <a:cubicBezTo>
                    <a:pt x="5773" y="449"/>
                    <a:pt x="5496" y="726"/>
                    <a:pt x="5323" y="1037"/>
                  </a:cubicBezTo>
                  <a:cubicBezTo>
                    <a:pt x="5185" y="1314"/>
                    <a:pt x="5047" y="1728"/>
                    <a:pt x="4909" y="2039"/>
                  </a:cubicBezTo>
                  <a:cubicBezTo>
                    <a:pt x="4770" y="2765"/>
                    <a:pt x="4459" y="3457"/>
                    <a:pt x="4321" y="4182"/>
                  </a:cubicBezTo>
                  <a:cubicBezTo>
                    <a:pt x="4183" y="4770"/>
                    <a:pt x="4045" y="5496"/>
                    <a:pt x="3906" y="6222"/>
                  </a:cubicBezTo>
                  <a:cubicBezTo>
                    <a:pt x="3768" y="7086"/>
                    <a:pt x="3595" y="7950"/>
                    <a:pt x="3319" y="8814"/>
                  </a:cubicBezTo>
                  <a:cubicBezTo>
                    <a:pt x="2593" y="12409"/>
                    <a:pt x="1729" y="16142"/>
                    <a:pt x="1176" y="19875"/>
                  </a:cubicBezTo>
                  <a:cubicBezTo>
                    <a:pt x="726" y="22467"/>
                    <a:pt x="312" y="25060"/>
                    <a:pt x="0" y="27825"/>
                  </a:cubicBezTo>
                  <a:cubicBezTo>
                    <a:pt x="139" y="27825"/>
                    <a:pt x="139" y="27963"/>
                    <a:pt x="139" y="28101"/>
                  </a:cubicBezTo>
                  <a:lnTo>
                    <a:pt x="312" y="28101"/>
                  </a:lnTo>
                  <a:lnTo>
                    <a:pt x="312" y="28240"/>
                  </a:lnTo>
                  <a:cubicBezTo>
                    <a:pt x="2904" y="30244"/>
                    <a:pt x="5911" y="31834"/>
                    <a:pt x="8953" y="33286"/>
                  </a:cubicBezTo>
                  <a:cubicBezTo>
                    <a:pt x="12236" y="34876"/>
                    <a:pt x="15693" y="36466"/>
                    <a:pt x="19011" y="37883"/>
                  </a:cubicBezTo>
                  <a:cubicBezTo>
                    <a:pt x="20325" y="38609"/>
                    <a:pt x="21604" y="39197"/>
                    <a:pt x="22917" y="39750"/>
                  </a:cubicBezTo>
                  <a:cubicBezTo>
                    <a:pt x="24196" y="40476"/>
                    <a:pt x="25510" y="41063"/>
                    <a:pt x="26927" y="41478"/>
                  </a:cubicBezTo>
                  <a:cubicBezTo>
                    <a:pt x="29519" y="42515"/>
                    <a:pt x="32284" y="43379"/>
                    <a:pt x="35015" y="44382"/>
                  </a:cubicBezTo>
                  <a:cubicBezTo>
                    <a:pt x="36743" y="45107"/>
                    <a:pt x="38471" y="45660"/>
                    <a:pt x="40200" y="46248"/>
                  </a:cubicBezTo>
                  <a:cubicBezTo>
                    <a:pt x="40240" y="46289"/>
                    <a:pt x="40293" y="46305"/>
                    <a:pt x="40346" y="46305"/>
                  </a:cubicBezTo>
                  <a:cubicBezTo>
                    <a:pt x="40476" y="46305"/>
                    <a:pt x="40614" y="46208"/>
                    <a:pt x="40614" y="46110"/>
                  </a:cubicBezTo>
                  <a:lnTo>
                    <a:pt x="40753" y="46110"/>
                  </a:lnTo>
                  <a:cubicBezTo>
                    <a:pt x="40926" y="45972"/>
                    <a:pt x="41064" y="45660"/>
                    <a:pt x="40926" y="45522"/>
                  </a:cubicBezTo>
                  <a:cubicBezTo>
                    <a:pt x="40476" y="44796"/>
                    <a:pt x="40200" y="44243"/>
                    <a:pt x="39750" y="43656"/>
                  </a:cubicBezTo>
                  <a:lnTo>
                    <a:pt x="39336" y="43656"/>
                  </a:lnTo>
                  <a:cubicBezTo>
                    <a:pt x="39336" y="43656"/>
                    <a:pt x="39474" y="43794"/>
                    <a:pt x="39474" y="43932"/>
                  </a:cubicBezTo>
                  <a:cubicBezTo>
                    <a:pt x="39612" y="44243"/>
                    <a:pt x="39889" y="44382"/>
                    <a:pt x="40200" y="44520"/>
                  </a:cubicBezTo>
                  <a:cubicBezTo>
                    <a:pt x="40338" y="44658"/>
                    <a:pt x="40338" y="45107"/>
                    <a:pt x="40200" y="45246"/>
                  </a:cubicBezTo>
                  <a:cubicBezTo>
                    <a:pt x="40061" y="45246"/>
                    <a:pt x="40061" y="45384"/>
                    <a:pt x="39889" y="45384"/>
                  </a:cubicBezTo>
                  <a:cubicBezTo>
                    <a:pt x="39750" y="45384"/>
                    <a:pt x="39750" y="45246"/>
                    <a:pt x="39612" y="45246"/>
                  </a:cubicBezTo>
                  <a:lnTo>
                    <a:pt x="39336" y="45246"/>
                  </a:lnTo>
                  <a:cubicBezTo>
                    <a:pt x="39197" y="45107"/>
                    <a:pt x="39024" y="45107"/>
                    <a:pt x="38886" y="44935"/>
                  </a:cubicBezTo>
                  <a:cubicBezTo>
                    <a:pt x="38886" y="44935"/>
                    <a:pt x="38748" y="44935"/>
                    <a:pt x="38748" y="44796"/>
                  </a:cubicBezTo>
                  <a:cubicBezTo>
                    <a:pt x="38610" y="44935"/>
                    <a:pt x="38610" y="44935"/>
                    <a:pt x="38471" y="44935"/>
                  </a:cubicBezTo>
                  <a:cubicBezTo>
                    <a:pt x="38471" y="44935"/>
                    <a:pt x="38333" y="44935"/>
                    <a:pt x="38333" y="44796"/>
                  </a:cubicBezTo>
                  <a:cubicBezTo>
                    <a:pt x="37296" y="44520"/>
                    <a:pt x="36294" y="44243"/>
                    <a:pt x="35291" y="43932"/>
                  </a:cubicBezTo>
                  <a:lnTo>
                    <a:pt x="34427" y="43656"/>
                  </a:lnTo>
                  <a:cubicBezTo>
                    <a:pt x="33287" y="43379"/>
                    <a:pt x="31973" y="42930"/>
                    <a:pt x="30694" y="42342"/>
                  </a:cubicBezTo>
                  <a:cubicBezTo>
                    <a:pt x="24784" y="40199"/>
                    <a:pt x="19737" y="38194"/>
                    <a:pt x="15140" y="35879"/>
                  </a:cubicBezTo>
                  <a:cubicBezTo>
                    <a:pt x="13688" y="35291"/>
                    <a:pt x="12548" y="34738"/>
                    <a:pt x="11372" y="34150"/>
                  </a:cubicBezTo>
                  <a:cubicBezTo>
                    <a:pt x="10093" y="33424"/>
                    <a:pt x="8953" y="32837"/>
                    <a:pt x="7916" y="32146"/>
                  </a:cubicBezTo>
                  <a:lnTo>
                    <a:pt x="7225" y="31696"/>
                  </a:lnTo>
                  <a:cubicBezTo>
                    <a:pt x="5185" y="30556"/>
                    <a:pt x="3042" y="29242"/>
                    <a:pt x="865" y="28378"/>
                  </a:cubicBezTo>
                  <a:cubicBezTo>
                    <a:pt x="588" y="28240"/>
                    <a:pt x="450" y="27963"/>
                    <a:pt x="450" y="27825"/>
                  </a:cubicBezTo>
                  <a:cubicBezTo>
                    <a:pt x="312" y="27652"/>
                    <a:pt x="312" y="27514"/>
                    <a:pt x="450" y="27376"/>
                  </a:cubicBezTo>
                  <a:lnTo>
                    <a:pt x="450" y="26961"/>
                  </a:lnTo>
                  <a:cubicBezTo>
                    <a:pt x="588" y="26235"/>
                    <a:pt x="726" y="25371"/>
                    <a:pt x="865" y="24507"/>
                  </a:cubicBezTo>
                  <a:lnTo>
                    <a:pt x="1003" y="23781"/>
                  </a:lnTo>
                  <a:cubicBezTo>
                    <a:pt x="1314" y="22640"/>
                    <a:pt x="1452" y="21603"/>
                    <a:pt x="1729" y="20463"/>
                  </a:cubicBezTo>
                  <a:cubicBezTo>
                    <a:pt x="2178" y="18458"/>
                    <a:pt x="2593" y="16280"/>
                    <a:pt x="3042" y="14137"/>
                  </a:cubicBezTo>
                  <a:lnTo>
                    <a:pt x="3319" y="12824"/>
                  </a:lnTo>
                  <a:cubicBezTo>
                    <a:pt x="4045" y="9091"/>
                    <a:pt x="4909" y="5185"/>
                    <a:pt x="5635" y="1314"/>
                  </a:cubicBezTo>
                  <a:cubicBezTo>
                    <a:pt x="5773" y="864"/>
                    <a:pt x="6049" y="588"/>
                    <a:pt x="6499" y="588"/>
                  </a:cubicBezTo>
                  <a:lnTo>
                    <a:pt x="6775" y="588"/>
                  </a:lnTo>
                  <a:cubicBezTo>
                    <a:pt x="6775" y="726"/>
                    <a:pt x="6913" y="726"/>
                    <a:pt x="7052" y="726"/>
                  </a:cubicBezTo>
                  <a:lnTo>
                    <a:pt x="7225" y="726"/>
                  </a:lnTo>
                  <a:cubicBezTo>
                    <a:pt x="7052" y="588"/>
                    <a:pt x="6913" y="449"/>
                    <a:pt x="6775" y="311"/>
                  </a:cubicBezTo>
                  <a:cubicBezTo>
                    <a:pt x="6775" y="311"/>
                    <a:pt x="6637" y="311"/>
                    <a:pt x="6637" y="173"/>
                  </a:cubicBezTo>
                  <a:lnTo>
                    <a:pt x="6499" y="173"/>
                  </a:lnTo>
                  <a:cubicBezTo>
                    <a:pt x="6499" y="173"/>
                    <a:pt x="6360" y="0"/>
                    <a:pt x="6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6435655" y="437536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588" y="1"/>
                  </a:moveTo>
                  <a:cubicBezTo>
                    <a:pt x="450" y="1"/>
                    <a:pt x="450" y="1"/>
                    <a:pt x="450" y="139"/>
                  </a:cubicBezTo>
                  <a:cubicBezTo>
                    <a:pt x="277" y="139"/>
                    <a:pt x="139" y="139"/>
                    <a:pt x="139" y="277"/>
                  </a:cubicBezTo>
                  <a:cubicBezTo>
                    <a:pt x="0" y="415"/>
                    <a:pt x="0" y="588"/>
                    <a:pt x="0" y="727"/>
                  </a:cubicBezTo>
                  <a:cubicBezTo>
                    <a:pt x="139" y="865"/>
                    <a:pt x="450" y="865"/>
                    <a:pt x="726" y="1003"/>
                  </a:cubicBezTo>
                  <a:cubicBezTo>
                    <a:pt x="865" y="865"/>
                    <a:pt x="865" y="727"/>
                    <a:pt x="1003" y="727"/>
                  </a:cubicBezTo>
                  <a:cubicBezTo>
                    <a:pt x="1003" y="415"/>
                    <a:pt x="865" y="139"/>
                    <a:pt x="726" y="139"/>
                  </a:cubicBezTo>
                  <a:cubicBezTo>
                    <a:pt x="726" y="1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406122" y="4363421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cubicBezTo>
                    <a:pt x="450" y="0"/>
                    <a:pt x="312" y="138"/>
                    <a:pt x="312" y="311"/>
                  </a:cubicBezTo>
                  <a:cubicBezTo>
                    <a:pt x="173" y="449"/>
                    <a:pt x="173" y="588"/>
                    <a:pt x="1" y="726"/>
                  </a:cubicBezTo>
                  <a:cubicBezTo>
                    <a:pt x="312" y="864"/>
                    <a:pt x="588" y="864"/>
                    <a:pt x="865" y="1002"/>
                  </a:cubicBezTo>
                  <a:cubicBezTo>
                    <a:pt x="865" y="864"/>
                    <a:pt x="1038" y="726"/>
                    <a:pt x="1038" y="726"/>
                  </a:cubicBezTo>
                  <a:cubicBezTo>
                    <a:pt x="1176" y="449"/>
                    <a:pt x="1038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476436" y="4357786"/>
              <a:ext cx="38687" cy="55569"/>
            </a:xfrm>
            <a:custGeom>
              <a:avLst/>
              <a:gdLst/>
              <a:ahLst/>
              <a:cxnLst/>
              <a:rect l="l" t="t" r="r" b="b"/>
              <a:pathLst>
                <a:path w="1902" h="2732" extrusionOk="0">
                  <a:moveTo>
                    <a:pt x="1314" y="1"/>
                  </a:moveTo>
                  <a:cubicBezTo>
                    <a:pt x="1175" y="1"/>
                    <a:pt x="1037" y="139"/>
                    <a:pt x="1037" y="139"/>
                  </a:cubicBezTo>
                  <a:cubicBezTo>
                    <a:pt x="588" y="865"/>
                    <a:pt x="311" y="1729"/>
                    <a:pt x="0" y="2455"/>
                  </a:cubicBezTo>
                  <a:cubicBezTo>
                    <a:pt x="173" y="2455"/>
                    <a:pt x="450" y="2593"/>
                    <a:pt x="726" y="2731"/>
                  </a:cubicBezTo>
                  <a:cubicBezTo>
                    <a:pt x="1175" y="2005"/>
                    <a:pt x="1452" y="1279"/>
                    <a:pt x="1901" y="588"/>
                  </a:cubicBezTo>
                  <a:cubicBezTo>
                    <a:pt x="1901" y="415"/>
                    <a:pt x="1728" y="139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508776" y="441050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450" y="1"/>
                    <a:pt x="138" y="1"/>
                    <a:pt x="138" y="139"/>
                  </a:cubicBezTo>
                  <a:cubicBezTo>
                    <a:pt x="138" y="277"/>
                    <a:pt x="0" y="416"/>
                    <a:pt x="0" y="416"/>
                  </a:cubicBezTo>
                  <a:cubicBezTo>
                    <a:pt x="311" y="589"/>
                    <a:pt x="588" y="727"/>
                    <a:pt x="864" y="727"/>
                  </a:cubicBezTo>
                  <a:lnTo>
                    <a:pt x="864" y="589"/>
                  </a:lnTo>
                  <a:cubicBezTo>
                    <a:pt x="1003" y="277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330194" y="4281859"/>
              <a:ext cx="44321" cy="70336"/>
            </a:xfrm>
            <a:custGeom>
              <a:avLst/>
              <a:gdLst/>
              <a:ahLst/>
              <a:cxnLst/>
              <a:rect l="l" t="t" r="r" b="b"/>
              <a:pathLst>
                <a:path w="2179" h="3458" extrusionOk="0">
                  <a:moveTo>
                    <a:pt x="1591" y="1"/>
                  </a:moveTo>
                  <a:cubicBezTo>
                    <a:pt x="1452" y="139"/>
                    <a:pt x="1452" y="139"/>
                    <a:pt x="1314" y="277"/>
                  </a:cubicBezTo>
                  <a:cubicBezTo>
                    <a:pt x="865" y="1141"/>
                    <a:pt x="450" y="2144"/>
                    <a:pt x="1" y="3008"/>
                  </a:cubicBezTo>
                  <a:cubicBezTo>
                    <a:pt x="277" y="3146"/>
                    <a:pt x="588" y="3284"/>
                    <a:pt x="865" y="3457"/>
                  </a:cubicBezTo>
                  <a:cubicBezTo>
                    <a:pt x="1314" y="2420"/>
                    <a:pt x="1591" y="1556"/>
                    <a:pt x="2178" y="692"/>
                  </a:cubicBezTo>
                  <a:lnTo>
                    <a:pt x="2178" y="277"/>
                  </a:lnTo>
                  <a:cubicBezTo>
                    <a:pt x="2178" y="139"/>
                    <a:pt x="2005" y="139"/>
                    <a:pt x="1867" y="139"/>
                  </a:cubicBezTo>
                  <a:cubicBezTo>
                    <a:pt x="1867" y="1"/>
                    <a:pt x="1729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286606" y="4307873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54" y="0"/>
                  </a:moveTo>
                  <a:cubicBezTo>
                    <a:pt x="415" y="0"/>
                    <a:pt x="277" y="139"/>
                    <a:pt x="277" y="277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865"/>
                    <a:pt x="554" y="1003"/>
                    <a:pt x="865" y="1141"/>
                  </a:cubicBezTo>
                  <a:cubicBezTo>
                    <a:pt x="865" y="865"/>
                    <a:pt x="1003" y="726"/>
                    <a:pt x="1003" y="588"/>
                  </a:cubicBezTo>
                  <a:cubicBezTo>
                    <a:pt x="1141" y="450"/>
                    <a:pt x="1141" y="277"/>
                    <a:pt x="1141" y="277"/>
                  </a:cubicBezTo>
                  <a:cubicBezTo>
                    <a:pt x="1003" y="139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356920" y="4337406"/>
              <a:ext cx="23208" cy="26035"/>
            </a:xfrm>
            <a:custGeom>
              <a:avLst/>
              <a:gdLst/>
              <a:ahLst/>
              <a:cxnLst/>
              <a:rect l="l" t="t" r="r" b="b"/>
              <a:pathLst>
                <a:path w="1141" h="1280" extrusionOk="0">
                  <a:moveTo>
                    <a:pt x="691" y="0"/>
                  </a:moveTo>
                  <a:cubicBezTo>
                    <a:pt x="553" y="0"/>
                    <a:pt x="277" y="138"/>
                    <a:pt x="277" y="277"/>
                  </a:cubicBezTo>
                  <a:cubicBezTo>
                    <a:pt x="138" y="415"/>
                    <a:pt x="138" y="726"/>
                    <a:pt x="0" y="864"/>
                  </a:cubicBezTo>
                  <a:cubicBezTo>
                    <a:pt x="277" y="1003"/>
                    <a:pt x="553" y="1141"/>
                    <a:pt x="864" y="1279"/>
                  </a:cubicBezTo>
                  <a:cubicBezTo>
                    <a:pt x="864" y="1003"/>
                    <a:pt x="1002" y="864"/>
                    <a:pt x="1002" y="553"/>
                  </a:cubicBezTo>
                  <a:cubicBezTo>
                    <a:pt x="1141" y="415"/>
                    <a:pt x="1002" y="138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380107" y="4352173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0"/>
                  </a:moveTo>
                  <a:cubicBezTo>
                    <a:pt x="416" y="0"/>
                    <a:pt x="277" y="0"/>
                    <a:pt x="277" y="277"/>
                  </a:cubicBezTo>
                  <a:cubicBezTo>
                    <a:pt x="139" y="415"/>
                    <a:pt x="139" y="553"/>
                    <a:pt x="1" y="691"/>
                  </a:cubicBezTo>
                  <a:cubicBezTo>
                    <a:pt x="277" y="864"/>
                    <a:pt x="588" y="1002"/>
                    <a:pt x="865" y="1002"/>
                  </a:cubicBezTo>
                  <a:cubicBezTo>
                    <a:pt x="865" y="864"/>
                    <a:pt x="1003" y="691"/>
                    <a:pt x="1003" y="553"/>
                  </a:cubicBezTo>
                  <a:cubicBezTo>
                    <a:pt x="1141" y="415"/>
                    <a:pt x="1003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634617" y="4430907"/>
              <a:ext cx="32361" cy="40802"/>
            </a:xfrm>
            <a:custGeom>
              <a:avLst/>
              <a:gdLst/>
              <a:ahLst/>
              <a:cxnLst/>
              <a:rect l="l" t="t" r="r" b="b"/>
              <a:pathLst>
                <a:path w="1591" h="2006" extrusionOk="0">
                  <a:moveTo>
                    <a:pt x="1037" y="0"/>
                  </a:moveTo>
                  <a:cubicBezTo>
                    <a:pt x="864" y="0"/>
                    <a:pt x="726" y="139"/>
                    <a:pt x="588" y="277"/>
                  </a:cubicBezTo>
                  <a:cubicBezTo>
                    <a:pt x="450" y="726"/>
                    <a:pt x="173" y="1141"/>
                    <a:pt x="0" y="1590"/>
                  </a:cubicBezTo>
                  <a:lnTo>
                    <a:pt x="0" y="1729"/>
                  </a:lnTo>
                  <a:cubicBezTo>
                    <a:pt x="311" y="1729"/>
                    <a:pt x="450" y="1867"/>
                    <a:pt x="726" y="2005"/>
                  </a:cubicBezTo>
                  <a:cubicBezTo>
                    <a:pt x="1037" y="1452"/>
                    <a:pt x="1176" y="1003"/>
                    <a:pt x="1452" y="588"/>
                  </a:cubicBezTo>
                  <a:cubicBezTo>
                    <a:pt x="1590" y="450"/>
                    <a:pt x="1452" y="139"/>
                    <a:pt x="1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734444" y="4495588"/>
              <a:ext cx="14787" cy="5634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277" y="0"/>
                  </a:moveTo>
                  <a:cubicBezTo>
                    <a:pt x="277" y="0"/>
                    <a:pt x="139" y="0"/>
                    <a:pt x="1" y="139"/>
                  </a:cubicBezTo>
                  <a:cubicBezTo>
                    <a:pt x="277" y="139"/>
                    <a:pt x="588" y="277"/>
                    <a:pt x="726" y="277"/>
                  </a:cubicBezTo>
                  <a:cubicBezTo>
                    <a:pt x="726" y="139"/>
                    <a:pt x="726" y="139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564303" y="4430907"/>
              <a:ext cx="21113" cy="17594"/>
            </a:xfrm>
            <a:custGeom>
              <a:avLst/>
              <a:gdLst/>
              <a:ahLst/>
              <a:cxnLst/>
              <a:rect l="l" t="t" r="r" b="b"/>
              <a:pathLst>
                <a:path w="1038" h="865" extrusionOk="0">
                  <a:moveTo>
                    <a:pt x="588" y="0"/>
                  </a:moveTo>
                  <a:cubicBezTo>
                    <a:pt x="450" y="0"/>
                    <a:pt x="312" y="139"/>
                    <a:pt x="174" y="277"/>
                  </a:cubicBezTo>
                  <a:cubicBezTo>
                    <a:pt x="174" y="450"/>
                    <a:pt x="174" y="450"/>
                    <a:pt x="1" y="588"/>
                  </a:cubicBezTo>
                  <a:cubicBezTo>
                    <a:pt x="312" y="588"/>
                    <a:pt x="588" y="726"/>
                    <a:pt x="865" y="864"/>
                  </a:cubicBezTo>
                  <a:cubicBezTo>
                    <a:pt x="865" y="726"/>
                    <a:pt x="1038" y="726"/>
                    <a:pt x="1038" y="726"/>
                  </a:cubicBezTo>
                  <a:cubicBezTo>
                    <a:pt x="1038" y="450"/>
                    <a:pt x="1038" y="139"/>
                    <a:pt x="727" y="139"/>
                  </a:cubicBezTo>
                  <a:cubicBezTo>
                    <a:pt x="727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704911" y="4483628"/>
              <a:ext cx="17594" cy="11980"/>
            </a:xfrm>
            <a:custGeom>
              <a:avLst/>
              <a:gdLst/>
              <a:ahLst/>
              <a:cxnLst/>
              <a:rect l="l" t="t" r="r" b="b"/>
              <a:pathLst>
                <a:path w="865" h="589" extrusionOk="0">
                  <a:moveTo>
                    <a:pt x="450" y="1"/>
                  </a:moveTo>
                  <a:cubicBezTo>
                    <a:pt x="312" y="1"/>
                    <a:pt x="174" y="139"/>
                    <a:pt x="1" y="277"/>
                  </a:cubicBezTo>
                  <a:cubicBezTo>
                    <a:pt x="312" y="277"/>
                    <a:pt x="588" y="450"/>
                    <a:pt x="865" y="588"/>
                  </a:cubicBezTo>
                  <a:lnTo>
                    <a:pt x="865" y="450"/>
                  </a:lnTo>
                  <a:cubicBezTo>
                    <a:pt x="865" y="277"/>
                    <a:pt x="727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233886" y="3742635"/>
              <a:ext cx="565269" cy="773367"/>
            </a:xfrm>
            <a:custGeom>
              <a:avLst/>
              <a:gdLst/>
              <a:ahLst/>
              <a:cxnLst/>
              <a:rect l="l" t="t" r="r" b="b"/>
              <a:pathLst>
                <a:path w="27791" h="38022" extrusionOk="0">
                  <a:moveTo>
                    <a:pt x="138" y="0"/>
                  </a:moveTo>
                  <a:cubicBezTo>
                    <a:pt x="138" y="138"/>
                    <a:pt x="138" y="415"/>
                    <a:pt x="0" y="588"/>
                  </a:cubicBezTo>
                  <a:cubicBezTo>
                    <a:pt x="691" y="1590"/>
                    <a:pt x="1417" y="2731"/>
                    <a:pt x="2143" y="3733"/>
                  </a:cubicBezTo>
                  <a:cubicBezTo>
                    <a:pt x="2731" y="4597"/>
                    <a:pt x="3146" y="5323"/>
                    <a:pt x="3733" y="6049"/>
                  </a:cubicBezTo>
                  <a:cubicBezTo>
                    <a:pt x="4321" y="6913"/>
                    <a:pt x="5012" y="7639"/>
                    <a:pt x="5738" y="8503"/>
                  </a:cubicBezTo>
                  <a:lnTo>
                    <a:pt x="5600" y="8503"/>
                  </a:lnTo>
                  <a:cubicBezTo>
                    <a:pt x="7916" y="11372"/>
                    <a:pt x="10197" y="14414"/>
                    <a:pt x="12236" y="17559"/>
                  </a:cubicBezTo>
                  <a:cubicBezTo>
                    <a:pt x="13377" y="19011"/>
                    <a:pt x="14379" y="20601"/>
                    <a:pt x="15554" y="22191"/>
                  </a:cubicBezTo>
                  <a:cubicBezTo>
                    <a:pt x="16695" y="23608"/>
                    <a:pt x="17836" y="25198"/>
                    <a:pt x="18838" y="26650"/>
                  </a:cubicBezTo>
                  <a:cubicBezTo>
                    <a:pt x="20566" y="28931"/>
                    <a:pt x="22295" y="31109"/>
                    <a:pt x="23885" y="33425"/>
                  </a:cubicBezTo>
                  <a:cubicBezTo>
                    <a:pt x="24749" y="34565"/>
                    <a:pt x="25613" y="35568"/>
                    <a:pt x="26339" y="36708"/>
                  </a:cubicBezTo>
                  <a:cubicBezTo>
                    <a:pt x="26615" y="37158"/>
                    <a:pt x="26788" y="37434"/>
                    <a:pt x="27065" y="37883"/>
                  </a:cubicBezTo>
                  <a:lnTo>
                    <a:pt x="27479" y="37883"/>
                  </a:lnTo>
                  <a:cubicBezTo>
                    <a:pt x="27479" y="37883"/>
                    <a:pt x="27652" y="37883"/>
                    <a:pt x="27791" y="38022"/>
                  </a:cubicBezTo>
                  <a:lnTo>
                    <a:pt x="27791" y="37883"/>
                  </a:lnTo>
                  <a:cubicBezTo>
                    <a:pt x="27791" y="37745"/>
                    <a:pt x="27652" y="37572"/>
                    <a:pt x="27652" y="37434"/>
                  </a:cubicBezTo>
                  <a:cubicBezTo>
                    <a:pt x="27341" y="37158"/>
                    <a:pt x="27065" y="36881"/>
                    <a:pt x="26788" y="36570"/>
                  </a:cubicBezTo>
                  <a:cubicBezTo>
                    <a:pt x="26788" y="36293"/>
                    <a:pt x="26615" y="36155"/>
                    <a:pt x="26477" y="36017"/>
                  </a:cubicBezTo>
                  <a:cubicBezTo>
                    <a:pt x="24023" y="32837"/>
                    <a:pt x="21603" y="29519"/>
                    <a:pt x="19426" y="26339"/>
                  </a:cubicBezTo>
                  <a:cubicBezTo>
                    <a:pt x="18562" y="25198"/>
                    <a:pt x="17698" y="24057"/>
                    <a:pt x="16972" y="22882"/>
                  </a:cubicBezTo>
                  <a:cubicBezTo>
                    <a:pt x="14829" y="20013"/>
                    <a:pt x="12651" y="17283"/>
                    <a:pt x="10646" y="14552"/>
                  </a:cubicBezTo>
                  <a:cubicBezTo>
                    <a:pt x="9333" y="12962"/>
                    <a:pt x="8054" y="11234"/>
                    <a:pt x="6740" y="9506"/>
                  </a:cubicBezTo>
                  <a:cubicBezTo>
                    <a:pt x="5600" y="8054"/>
                    <a:pt x="4597" y="6637"/>
                    <a:pt x="3595" y="5323"/>
                  </a:cubicBezTo>
                  <a:cubicBezTo>
                    <a:pt x="3146" y="4736"/>
                    <a:pt x="2731" y="4044"/>
                    <a:pt x="2281" y="3457"/>
                  </a:cubicBezTo>
                  <a:cubicBezTo>
                    <a:pt x="2005" y="2869"/>
                    <a:pt x="1728" y="2316"/>
                    <a:pt x="1279" y="1867"/>
                  </a:cubicBezTo>
                  <a:lnTo>
                    <a:pt x="1141" y="1590"/>
                  </a:lnTo>
                  <a:cubicBezTo>
                    <a:pt x="864" y="1141"/>
                    <a:pt x="553" y="58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145998" y="3642787"/>
              <a:ext cx="58376" cy="52762"/>
            </a:xfrm>
            <a:custGeom>
              <a:avLst/>
              <a:gdLst/>
              <a:ahLst/>
              <a:cxnLst/>
              <a:rect l="l" t="t" r="r" b="b"/>
              <a:pathLst>
                <a:path w="2870" h="2594" extrusionOk="0">
                  <a:moveTo>
                    <a:pt x="1" y="1"/>
                  </a:moveTo>
                  <a:lnTo>
                    <a:pt x="1" y="1"/>
                  </a:lnTo>
                  <a:cubicBezTo>
                    <a:pt x="415" y="589"/>
                    <a:pt x="692" y="1003"/>
                    <a:pt x="692" y="1453"/>
                  </a:cubicBezTo>
                  <a:cubicBezTo>
                    <a:pt x="1141" y="1867"/>
                    <a:pt x="1556" y="2179"/>
                    <a:pt x="1867" y="2593"/>
                  </a:cubicBezTo>
                  <a:lnTo>
                    <a:pt x="2869" y="2593"/>
                  </a:lnTo>
                  <a:cubicBezTo>
                    <a:pt x="2593" y="2179"/>
                    <a:pt x="2144" y="1867"/>
                    <a:pt x="1867" y="1453"/>
                  </a:cubicBezTo>
                  <a:cubicBezTo>
                    <a:pt x="1418" y="1003"/>
                    <a:pt x="865" y="589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591029" y="444284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277" y="1"/>
                    <a:pt x="139" y="139"/>
                    <a:pt x="139" y="277"/>
                  </a:cubicBezTo>
                  <a:cubicBezTo>
                    <a:pt x="139" y="277"/>
                    <a:pt x="139" y="416"/>
                    <a:pt x="0" y="416"/>
                  </a:cubicBezTo>
                  <a:cubicBezTo>
                    <a:pt x="277" y="554"/>
                    <a:pt x="588" y="554"/>
                    <a:pt x="864" y="727"/>
                  </a:cubicBezTo>
                  <a:cubicBezTo>
                    <a:pt x="1003" y="416"/>
                    <a:pt x="864" y="139"/>
                    <a:pt x="726" y="139"/>
                  </a:cubicBezTo>
                  <a:cubicBezTo>
                    <a:pt x="588" y="139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673283" y="4468861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415" y="1"/>
                  </a:moveTo>
                  <a:cubicBezTo>
                    <a:pt x="277" y="1"/>
                    <a:pt x="139" y="139"/>
                    <a:pt x="139" y="312"/>
                  </a:cubicBezTo>
                  <a:cubicBezTo>
                    <a:pt x="0" y="312"/>
                    <a:pt x="0" y="450"/>
                    <a:pt x="0" y="450"/>
                  </a:cubicBezTo>
                  <a:cubicBezTo>
                    <a:pt x="277" y="588"/>
                    <a:pt x="553" y="727"/>
                    <a:pt x="865" y="727"/>
                  </a:cubicBezTo>
                  <a:lnTo>
                    <a:pt x="865" y="588"/>
                  </a:lnTo>
                  <a:cubicBezTo>
                    <a:pt x="1003" y="450"/>
                    <a:pt x="865" y="139"/>
                    <a:pt x="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265514" y="4299432"/>
              <a:ext cx="21113" cy="20421"/>
            </a:xfrm>
            <a:custGeom>
              <a:avLst/>
              <a:gdLst/>
              <a:ahLst/>
              <a:cxnLst/>
              <a:rect l="l" t="t" r="r" b="b"/>
              <a:pathLst>
                <a:path w="1038" h="1004" extrusionOk="0">
                  <a:moveTo>
                    <a:pt x="588" y="1"/>
                  </a:moveTo>
                  <a:cubicBezTo>
                    <a:pt x="450" y="1"/>
                    <a:pt x="312" y="1"/>
                    <a:pt x="173" y="277"/>
                  </a:cubicBezTo>
                  <a:cubicBezTo>
                    <a:pt x="173" y="415"/>
                    <a:pt x="1" y="415"/>
                    <a:pt x="1" y="554"/>
                  </a:cubicBezTo>
                  <a:cubicBezTo>
                    <a:pt x="173" y="692"/>
                    <a:pt x="312" y="865"/>
                    <a:pt x="450" y="865"/>
                  </a:cubicBezTo>
                  <a:cubicBezTo>
                    <a:pt x="588" y="865"/>
                    <a:pt x="726" y="1003"/>
                    <a:pt x="726" y="1003"/>
                  </a:cubicBezTo>
                  <a:cubicBezTo>
                    <a:pt x="865" y="865"/>
                    <a:pt x="865" y="692"/>
                    <a:pt x="1038" y="554"/>
                  </a:cubicBezTo>
                  <a:cubicBezTo>
                    <a:pt x="1038" y="415"/>
                    <a:pt x="1038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538289" y="4418948"/>
              <a:ext cx="20421" cy="17594"/>
            </a:xfrm>
            <a:custGeom>
              <a:avLst/>
              <a:gdLst/>
              <a:ahLst/>
              <a:cxnLst/>
              <a:rect l="l" t="t" r="r" b="b"/>
              <a:pathLst>
                <a:path w="1004" h="865" extrusionOk="0">
                  <a:moveTo>
                    <a:pt x="416" y="1"/>
                  </a:moveTo>
                  <a:lnTo>
                    <a:pt x="277" y="174"/>
                  </a:lnTo>
                  <a:cubicBezTo>
                    <a:pt x="277" y="174"/>
                    <a:pt x="139" y="174"/>
                    <a:pt x="139" y="312"/>
                  </a:cubicBezTo>
                  <a:cubicBezTo>
                    <a:pt x="1" y="450"/>
                    <a:pt x="1" y="450"/>
                    <a:pt x="1" y="588"/>
                  </a:cubicBezTo>
                  <a:cubicBezTo>
                    <a:pt x="277" y="727"/>
                    <a:pt x="588" y="727"/>
                    <a:pt x="727" y="865"/>
                  </a:cubicBezTo>
                  <a:cubicBezTo>
                    <a:pt x="865" y="865"/>
                    <a:pt x="865" y="727"/>
                    <a:pt x="865" y="727"/>
                  </a:cubicBezTo>
                  <a:cubicBezTo>
                    <a:pt x="1003" y="588"/>
                    <a:pt x="1003" y="450"/>
                    <a:pt x="865" y="312"/>
                  </a:cubicBezTo>
                  <a:lnTo>
                    <a:pt x="727" y="174"/>
                  </a:lnTo>
                  <a:cubicBezTo>
                    <a:pt x="588" y="1"/>
                    <a:pt x="58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236692" y="4281859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415" y="1"/>
                  </a:moveTo>
                  <a:cubicBezTo>
                    <a:pt x="277" y="139"/>
                    <a:pt x="277" y="139"/>
                    <a:pt x="139" y="277"/>
                  </a:cubicBezTo>
                  <a:cubicBezTo>
                    <a:pt x="139" y="415"/>
                    <a:pt x="139" y="554"/>
                    <a:pt x="0" y="692"/>
                  </a:cubicBezTo>
                  <a:cubicBezTo>
                    <a:pt x="277" y="865"/>
                    <a:pt x="553" y="1003"/>
                    <a:pt x="865" y="1141"/>
                  </a:cubicBezTo>
                  <a:cubicBezTo>
                    <a:pt x="865" y="1003"/>
                    <a:pt x="1003" y="865"/>
                    <a:pt x="1003" y="692"/>
                  </a:cubicBezTo>
                  <a:lnTo>
                    <a:pt x="1003" y="277"/>
                  </a:lnTo>
                  <a:cubicBezTo>
                    <a:pt x="1003" y="139"/>
                    <a:pt x="865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116465" y="4217179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88" y="1"/>
                  </a:moveTo>
                  <a:cubicBezTo>
                    <a:pt x="416" y="1"/>
                    <a:pt x="277" y="1"/>
                    <a:pt x="277" y="139"/>
                  </a:cubicBezTo>
                  <a:cubicBezTo>
                    <a:pt x="139" y="277"/>
                    <a:pt x="139" y="415"/>
                    <a:pt x="1" y="588"/>
                  </a:cubicBezTo>
                  <a:cubicBezTo>
                    <a:pt x="277" y="726"/>
                    <a:pt x="588" y="1003"/>
                    <a:pt x="865" y="1141"/>
                  </a:cubicBezTo>
                  <a:cubicBezTo>
                    <a:pt x="865" y="1003"/>
                    <a:pt x="1003" y="726"/>
                    <a:pt x="1003" y="588"/>
                  </a:cubicBezTo>
                  <a:cubicBezTo>
                    <a:pt x="1141" y="277"/>
                    <a:pt x="1003" y="139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091865" y="4199605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277" y="0"/>
                    <a:pt x="138" y="0"/>
                    <a:pt x="0" y="139"/>
                  </a:cubicBezTo>
                  <a:cubicBezTo>
                    <a:pt x="277" y="415"/>
                    <a:pt x="415" y="726"/>
                    <a:pt x="691" y="865"/>
                  </a:cubicBezTo>
                  <a:cubicBezTo>
                    <a:pt x="691" y="865"/>
                    <a:pt x="691" y="726"/>
                    <a:pt x="864" y="588"/>
                  </a:cubicBezTo>
                  <a:cubicBezTo>
                    <a:pt x="1003" y="277"/>
                    <a:pt x="864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5788869" y="4129291"/>
              <a:ext cx="5634" cy="1478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cubicBezTo>
                    <a:pt x="0" y="139"/>
                    <a:pt x="139" y="416"/>
                    <a:pt x="139" y="727"/>
                  </a:cubicBezTo>
                  <a:lnTo>
                    <a:pt x="139" y="589"/>
                  </a:lnTo>
                  <a:cubicBezTo>
                    <a:pt x="277" y="416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134038" y="4225620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727" y="0"/>
                  </a:moveTo>
                  <a:cubicBezTo>
                    <a:pt x="589" y="0"/>
                    <a:pt x="277" y="0"/>
                    <a:pt x="277" y="173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1037"/>
                    <a:pt x="589" y="1176"/>
                    <a:pt x="865" y="1314"/>
                  </a:cubicBezTo>
                  <a:cubicBezTo>
                    <a:pt x="865" y="1037"/>
                    <a:pt x="1003" y="864"/>
                    <a:pt x="1003" y="588"/>
                  </a:cubicBezTo>
                  <a:cubicBezTo>
                    <a:pt x="1142" y="311"/>
                    <a:pt x="1142" y="173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209966" y="4267092"/>
              <a:ext cx="20421" cy="26035"/>
            </a:xfrm>
            <a:custGeom>
              <a:avLst/>
              <a:gdLst/>
              <a:ahLst/>
              <a:cxnLst/>
              <a:rect l="l" t="t" r="r" b="b"/>
              <a:pathLst>
                <a:path w="1004" h="1280" extrusionOk="0">
                  <a:moveTo>
                    <a:pt x="589" y="1"/>
                  </a:moveTo>
                  <a:cubicBezTo>
                    <a:pt x="450" y="1"/>
                    <a:pt x="312" y="1"/>
                    <a:pt x="139" y="277"/>
                  </a:cubicBezTo>
                  <a:cubicBezTo>
                    <a:pt x="139" y="415"/>
                    <a:pt x="1" y="554"/>
                    <a:pt x="1" y="865"/>
                  </a:cubicBezTo>
                  <a:cubicBezTo>
                    <a:pt x="312" y="1003"/>
                    <a:pt x="589" y="1141"/>
                    <a:pt x="727" y="1280"/>
                  </a:cubicBezTo>
                  <a:cubicBezTo>
                    <a:pt x="865" y="1003"/>
                    <a:pt x="865" y="865"/>
                    <a:pt x="1003" y="554"/>
                  </a:cubicBezTo>
                  <a:lnTo>
                    <a:pt x="1003" y="277"/>
                  </a:lnTo>
                  <a:cubicBezTo>
                    <a:pt x="1003" y="139"/>
                    <a:pt x="865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181145" y="4199605"/>
              <a:ext cx="43609" cy="75950"/>
            </a:xfrm>
            <a:custGeom>
              <a:avLst/>
              <a:gdLst/>
              <a:ahLst/>
              <a:cxnLst/>
              <a:rect l="l" t="t" r="r" b="b"/>
              <a:pathLst>
                <a:path w="2144" h="3734" extrusionOk="0">
                  <a:moveTo>
                    <a:pt x="1729" y="0"/>
                  </a:moveTo>
                  <a:lnTo>
                    <a:pt x="1556" y="139"/>
                  </a:lnTo>
                  <a:cubicBezTo>
                    <a:pt x="1418" y="139"/>
                    <a:pt x="1418" y="277"/>
                    <a:pt x="1280" y="277"/>
                  </a:cubicBezTo>
                  <a:cubicBezTo>
                    <a:pt x="692" y="1279"/>
                    <a:pt x="416" y="2316"/>
                    <a:pt x="1" y="3457"/>
                  </a:cubicBezTo>
                  <a:lnTo>
                    <a:pt x="277" y="3457"/>
                  </a:lnTo>
                  <a:cubicBezTo>
                    <a:pt x="416" y="3595"/>
                    <a:pt x="692" y="3733"/>
                    <a:pt x="865" y="3733"/>
                  </a:cubicBezTo>
                  <a:cubicBezTo>
                    <a:pt x="1141" y="2731"/>
                    <a:pt x="1556" y="1729"/>
                    <a:pt x="2144" y="726"/>
                  </a:cubicBezTo>
                  <a:lnTo>
                    <a:pt x="2144" y="277"/>
                  </a:lnTo>
                  <a:cubicBezTo>
                    <a:pt x="2144" y="277"/>
                    <a:pt x="2006" y="139"/>
                    <a:pt x="1867" y="139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6005390" y="3639980"/>
              <a:ext cx="781809" cy="902038"/>
            </a:xfrm>
            <a:custGeom>
              <a:avLst/>
              <a:gdLst/>
              <a:ahLst/>
              <a:cxnLst/>
              <a:rect l="l" t="t" r="r" b="b"/>
              <a:pathLst>
                <a:path w="38437" h="44348" extrusionOk="0">
                  <a:moveTo>
                    <a:pt x="6326" y="29519"/>
                  </a:moveTo>
                  <a:cubicBezTo>
                    <a:pt x="6326" y="29830"/>
                    <a:pt x="6188" y="30107"/>
                    <a:pt x="6188" y="30522"/>
                  </a:cubicBezTo>
                  <a:cubicBezTo>
                    <a:pt x="6049" y="30383"/>
                    <a:pt x="6049" y="30383"/>
                    <a:pt x="5877" y="30383"/>
                  </a:cubicBezTo>
                  <a:cubicBezTo>
                    <a:pt x="6049" y="30107"/>
                    <a:pt x="6188" y="29830"/>
                    <a:pt x="6326" y="29519"/>
                  </a:cubicBezTo>
                  <a:close/>
                  <a:moveTo>
                    <a:pt x="6188" y="1"/>
                  </a:moveTo>
                  <a:cubicBezTo>
                    <a:pt x="5738" y="1"/>
                    <a:pt x="5462" y="277"/>
                    <a:pt x="5324" y="727"/>
                  </a:cubicBezTo>
                  <a:cubicBezTo>
                    <a:pt x="4598" y="4598"/>
                    <a:pt x="3734" y="8504"/>
                    <a:pt x="3008" y="12237"/>
                  </a:cubicBezTo>
                  <a:lnTo>
                    <a:pt x="2731" y="13550"/>
                  </a:lnTo>
                  <a:cubicBezTo>
                    <a:pt x="2282" y="15693"/>
                    <a:pt x="1867" y="17871"/>
                    <a:pt x="1418" y="19876"/>
                  </a:cubicBezTo>
                  <a:cubicBezTo>
                    <a:pt x="1141" y="21016"/>
                    <a:pt x="1003" y="22053"/>
                    <a:pt x="692" y="23194"/>
                  </a:cubicBezTo>
                  <a:lnTo>
                    <a:pt x="554" y="23920"/>
                  </a:lnTo>
                  <a:cubicBezTo>
                    <a:pt x="415" y="24784"/>
                    <a:pt x="277" y="25648"/>
                    <a:pt x="139" y="26374"/>
                  </a:cubicBezTo>
                  <a:lnTo>
                    <a:pt x="139" y="26789"/>
                  </a:lnTo>
                  <a:cubicBezTo>
                    <a:pt x="1" y="26927"/>
                    <a:pt x="1" y="27065"/>
                    <a:pt x="139" y="27238"/>
                  </a:cubicBezTo>
                  <a:cubicBezTo>
                    <a:pt x="139" y="27376"/>
                    <a:pt x="277" y="27653"/>
                    <a:pt x="554" y="27791"/>
                  </a:cubicBezTo>
                  <a:cubicBezTo>
                    <a:pt x="2731" y="28655"/>
                    <a:pt x="4874" y="29969"/>
                    <a:pt x="6914" y="31109"/>
                  </a:cubicBezTo>
                  <a:lnTo>
                    <a:pt x="7605" y="31559"/>
                  </a:lnTo>
                  <a:cubicBezTo>
                    <a:pt x="8642" y="32250"/>
                    <a:pt x="9782" y="32837"/>
                    <a:pt x="11061" y="33563"/>
                  </a:cubicBezTo>
                  <a:cubicBezTo>
                    <a:pt x="12237" y="34151"/>
                    <a:pt x="13377" y="34704"/>
                    <a:pt x="14829" y="35292"/>
                  </a:cubicBezTo>
                  <a:cubicBezTo>
                    <a:pt x="19426" y="37607"/>
                    <a:pt x="24473" y="39612"/>
                    <a:pt x="30383" y="41755"/>
                  </a:cubicBezTo>
                  <a:cubicBezTo>
                    <a:pt x="31662" y="42343"/>
                    <a:pt x="32976" y="42792"/>
                    <a:pt x="34116" y="43069"/>
                  </a:cubicBezTo>
                  <a:lnTo>
                    <a:pt x="34980" y="43345"/>
                  </a:lnTo>
                  <a:cubicBezTo>
                    <a:pt x="35983" y="43656"/>
                    <a:pt x="36985" y="43933"/>
                    <a:pt x="38022" y="44209"/>
                  </a:cubicBezTo>
                  <a:cubicBezTo>
                    <a:pt x="38022" y="44348"/>
                    <a:pt x="38160" y="44348"/>
                    <a:pt x="38160" y="44348"/>
                  </a:cubicBezTo>
                  <a:cubicBezTo>
                    <a:pt x="38299" y="44348"/>
                    <a:pt x="38299" y="44348"/>
                    <a:pt x="38437" y="44209"/>
                  </a:cubicBezTo>
                  <a:cubicBezTo>
                    <a:pt x="38160" y="44209"/>
                    <a:pt x="37849" y="44071"/>
                    <a:pt x="37573" y="43933"/>
                  </a:cubicBezTo>
                  <a:lnTo>
                    <a:pt x="37711" y="43795"/>
                  </a:lnTo>
                  <a:cubicBezTo>
                    <a:pt x="37711" y="43656"/>
                    <a:pt x="37849" y="43483"/>
                    <a:pt x="37849" y="43345"/>
                  </a:cubicBezTo>
                  <a:cubicBezTo>
                    <a:pt x="38022" y="43069"/>
                    <a:pt x="37849" y="42792"/>
                    <a:pt x="37711" y="42792"/>
                  </a:cubicBezTo>
                  <a:lnTo>
                    <a:pt x="37435" y="42792"/>
                  </a:lnTo>
                  <a:cubicBezTo>
                    <a:pt x="37296" y="42792"/>
                    <a:pt x="37158" y="42792"/>
                    <a:pt x="37158" y="42930"/>
                  </a:cubicBezTo>
                  <a:cubicBezTo>
                    <a:pt x="36985" y="43069"/>
                    <a:pt x="36985" y="43345"/>
                    <a:pt x="36847" y="43483"/>
                  </a:cubicBezTo>
                  <a:lnTo>
                    <a:pt x="36847" y="43795"/>
                  </a:lnTo>
                  <a:cubicBezTo>
                    <a:pt x="36709" y="43656"/>
                    <a:pt x="36432" y="43656"/>
                    <a:pt x="36294" y="43483"/>
                  </a:cubicBezTo>
                  <a:cubicBezTo>
                    <a:pt x="36294" y="43207"/>
                    <a:pt x="36432" y="42930"/>
                    <a:pt x="36570" y="42619"/>
                  </a:cubicBezTo>
                  <a:lnTo>
                    <a:pt x="36570" y="42343"/>
                  </a:lnTo>
                  <a:cubicBezTo>
                    <a:pt x="36432" y="42343"/>
                    <a:pt x="36121" y="42205"/>
                    <a:pt x="35845" y="42205"/>
                  </a:cubicBezTo>
                  <a:lnTo>
                    <a:pt x="35845" y="42343"/>
                  </a:lnTo>
                  <a:cubicBezTo>
                    <a:pt x="35706" y="42619"/>
                    <a:pt x="35568" y="42792"/>
                    <a:pt x="35430" y="43069"/>
                  </a:cubicBezTo>
                  <a:lnTo>
                    <a:pt x="35430" y="43207"/>
                  </a:lnTo>
                  <a:cubicBezTo>
                    <a:pt x="35430" y="43207"/>
                    <a:pt x="35257" y="43069"/>
                    <a:pt x="35119" y="43069"/>
                  </a:cubicBezTo>
                  <a:lnTo>
                    <a:pt x="34980" y="43069"/>
                  </a:lnTo>
                  <a:cubicBezTo>
                    <a:pt x="35119" y="42619"/>
                    <a:pt x="35119" y="42343"/>
                    <a:pt x="35257" y="42066"/>
                  </a:cubicBezTo>
                  <a:cubicBezTo>
                    <a:pt x="34980" y="41928"/>
                    <a:pt x="34704" y="41755"/>
                    <a:pt x="34393" y="41755"/>
                  </a:cubicBezTo>
                  <a:lnTo>
                    <a:pt x="34393" y="42066"/>
                  </a:lnTo>
                  <a:cubicBezTo>
                    <a:pt x="34255" y="42205"/>
                    <a:pt x="34255" y="42481"/>
                    <a:pt x="34116" y="42619"/>
                  </a:cubicBezTo>
                  <a:cubicBezTo>
                    <a:pt x="33840" y="42619"/>
                    <a:pt x="33529" y="42481"/>
                    <a:pt x="33390" y="42343"/>
                  </a:cubicBezTo>
                  <a:cubicBezTo>
                    <a:pt x="33390" y="42066"/>
                    <a:pt x="33529" y="41755"/>
                    <a:pt x="33702" y="41479"/>
                  </a:cubicBezTo>
                  <a:cubicBezTo>
                    <a:pt x="33390" y="41479"/>
                    <a:pt x="33114" y="41340"/>
                    <a:pt x="32837" y="41202"/>
                  </a:cubicBezTo>
                  <a:cubicBezTo>
                    <a:pt x="32665" y="41479"/>
                    <a:pt x="32526" y="41755"/>
                    <a:pt x="32526" y="42066"/>
                  </a:cubicBezTo>
                  <a:cubicBezTo>
                    <a:pt x="32112" y="41928"/>
                    <a:pt x="31800" y="41928"/>
                    <a:pt x="31386" y="41755"/>
                  </a:cubicBezTo>
                  <a:cubicBezTo>
                    <a:pt x="31524" y="41617"/>
                    <a:pt x="31524" y="41617"/>
                    <a:pt x="31524" y="41479"/>
                  </a:cubicBezTo>
                  <a:cubicBezTo>
                    <a:pt x="31524" y="41340"/>
                    <a:pt x="31662" y="41064"/>
                    <a:pt x="31662" y="40891"/>
                  </a:cubicBezTo>
                  <a:cubicBezTo>
                    <a:pt x="31386" y="40753"/>
                    <a:pt x="31247" y="40615"/>
                    <a:pt x="30936" y="40615"/>
                  </a:cubicBezTo>
                  <a:cubicBezTo>
                    <a:pt x="30798" y="40891"/>
                    <a:pt x="30660" y="41202"/>
                    <a:pt x="30660" y="41479"/>
                  </a:cubicBezTo>
                  <a:cubicBezTo>
                    <a:pt x="30245" y="41340"/>
                    <a:pt x="29796" y="41202"/>
                    <a:pt x="29381" y="41064"/>
                  </a:cubicBezTo>
                  <a:cubicBezTo>
                    <a:pt x="29519" y="40753"/>
                    <a:pt x="29519" y="40476"/>
                    <a:pt x="29657" y="40200"/>
                  </a:cubicBezTo>
                  <a:cubicBezTo>
                    <a:pt x="29381" y="40027"/>
                    <a:pt x="29070" y="40027"/>
                    <a:pt x="28793" y="39889"/>
                  </a:cubicBezTo>
                  <a:cubicBezTo>
                    <a:pt x="28793" y="40200"/>
                    <a:pt x="28655" y="40476"/>
                    <a:pt x="28517" y="40753"/>
                  </a:cubicBezTo>
                  <a:cubicBezTo>
                    <a:pt x="28344" y="40615"/>
                    <a:pt x="28206" y="40615"/>
                    <a:pt x="28067" y="40476"/>
                  </a:cubicBezTo>
                  <a:cubicBezTo>
                    <a:pt x="28067" y="40200"/>
                    <a:pt x="28206" y="39889"/>
                    <a:pt x="28344" y="39750"/>
                  </a:cubicBezTo>
                  <a:cubicBezTo>
                    <a:pt x="28067" y="39612"/>
                    <a:pt x="27791" y="39474"/>
                    <a:pt x="27480" y="39474"/>
                  </a:cubicBezTo>
                  <a:cubicBezTo>
                    <a:pt x="27480" y="39612"/>
                    <a:pt x="27342" y="39889"/>
                    <a:pt x="27203" y="40200"/>
                  </a:cubicBezTo>
                  <a:cubicBezTo>
                    <a:pt x="27065" y="40200"/>
                    <a:pt x="26788" y="40027"/>
                    <a:pt x="26616" y="40027"/>
                  </a:cubicBezTo>
                  <a:cubicBezTo>
                    <a:pt x="26788" y="39750"/>
                    <a:pt x="26788" y="39474"/>
                    <a:pt x="26927" y="39163"/>
                  </a:cubicBezTo>
                  <a:cubicBezTo>
                    <a:pt x="26788" y="39025"/>
                    <a:pt x="26477" y="39025"/>
                    <a:pt x="26201" y="38886"/>
                  </a:cubicBezTo>
                  <a:cubicBezTo>
                    <a:pt x="26063" y="39025"/>
                    <a:pt x="26063" y="39163"/>
                    <a:pt x="25924" y="39336"/>
                  </a:cubicBezTo>
                  <a:cubicBezTo>
                    <a:pt x="25924" y="39474"/>
                    <a:pt x="25752" y="39474"/>
                    <a:pt x="25752" y="39612"/>
                  </a:cubicBezTo>
                  <a:cubicBezTo>
                    <a:pt x="25613" y="39612"/>
                    <a:pt x="25475" y="39474"/>
                    <a:pt x="25337" y="39474"/>
                  </a:cubicBezTo>
                  <a:lnTo>
                    <a:pt x="25337" y="39336"/>
                  </a:lnTo>
                  <a:cubicBezTo>
                    <a:pt x="25337" y="39025"/>
                    <a:pt x="25475" y="38886"/>
                    <a:pt x="25613" y="38610"/>
                  </a:cubicBezTo>
                  <a:cubicBezTo>
                    <a:pt x="25337" y="38610"/>
                    <a:pt x="25060" y="38472"/>
                    <a:pt x="24749" y="38299"/>
                  </a:cubicBezTo>
                  <a:cubicBezTo>
                    <a:pt x="24611" y="38610"/>
                    <a:pt x="24611" y="38886"/>
                    <a:pt x="24473" y="39163"/>
                  </a:cubicBezTo>
                  <a:cubicBezTo>
                    <a:pt x="24196" y="39025"/>
                    <a:pt x="23885" y="38886"/>
                    <a:pt x="23609" y="38748"/>
                  </a:cubicBezTo>
                  <a:cubicBezTo>
                    <a:pt x="23747" y="38472"/>
                    <a:pt x="23885" y="38299"/>
                    <a:pt x="23885" y="38022"/>
                  </a:cubicBezTo>
                  <a:cubicBezTo>
                    <a:pt x="23609" y="37884"/>
                    <a:pt x="23332" y="37746"/>
                    <a:pt x="23159" y="37746"/>
                  </a:cubicBezTo>
                  <a:cubicBezTo>
                    <a:pt x="23021" y="37884"/>
                    <a:pt x="22883" y="38160"/>
                    <a:pt x="22744" y="38299"/>
                  </a:cubicBezTo>
                  <a:cubicBezTo>
                    <a:pt x="22468" y="38160"/>
                    <a:pt x="22019" y="38022"/>
                    <a:pt x="21604" y="37746"/>
                  </a:cubicBezTo>
                  <a:cubicBezTo>
                    <a:pt x="21742" y="37607"/>
                    <a:pt x="21880" y="37296"/>
                    <a:pt x="21880" y="37158"/>
                  </a:cubicBezTo>
                  <a:cubicBezTo>
                    <a:pt x="21604" y="37020"/>
                    <a:pt x="21293" y="37020"/>
                    <a:pt x="21154" y="36882"/>
                  </a:cubicBezTo>
                  <a:cubicBezTo>
                    <a:pt x="21016" y="37020"/>
                    <a:pt x="20878" y="37158"/>
                    <a:pt x="20878" y="37435"/>
                  </a:cubicBezTo>
                  <a:cubicBezTo>
                    <a:pt x="20740" y="37296"/>
                    <a:pt x="20429" y="37296"/>
                    <a:pt x="20290" y="37158"/>
                  </a:cubicBezTo>
                  <a:cubicBezTo>
                    <a:pt x="20429" y="37020"/>
                    <a:pt x="20429" y="36882"/>
                    <a:pt x="20567" y="36570"/>
                  </a:cubicBezTo>
                  <a:cubicBezTo>
                    <a:pt x="20290" y="36432"/>
                    <a:pt x="20014" y="36432"/>
                    <a:pt x="19703" y="36294"/>
                  </a:cubicBezTo>
                  <a:cubicBezTo>
                    <a:pt x="19703" y="36432"/>
                    <a:pt x="19564" y="36570"/>
                    <a:pt x="19564" y="36882"/>
                  </a:cubicBezTo>
                  <a:cubicBezTo>
                    <a:pt x="19426" y="36743"/>
                    <a:pt x="19150" y="36570"/>
                    <a:pt x="19011" y="36570"/>
                  </a:cubicBezTo>
                  <a:cubicBezTo>
                    <a:pt x="19150" y="36432"/>
                    <a:pt x="19150" y="36156"/>
                    <a:pt x="19288" y="36017"/>
                  </a:cubicBezTo>
                  <a:cubicBezTo>
                    <a:pt x="19011" y="36017"/>
                    <a:pt x="18700" y="35879"/>
                    <a:pt x="18424" y="35706"/>
                  </a:cubicBezTo>
                  <a:cubicBezTo>
                    <a:pt x="18424" y="35879"/>
                    <a:pt x="18285" y="36017"/>
                    <a:pt x="18285" y="36156"/>
                  </a:cubicBezTo>
                  <a:cubicBezTo>
                    <a:pt x="18147" y="36156"/>
                    <a:pt x="17974" y="36156"/>
                    <a:pt x="17836" y="36017"/>
                  </a:cubicBezTo>
                  <a:cubicBezTo>
                    <a:pt x="17974" y="35879"/>
                    <a:pt x="17974" y="35706"/>
                    <a:pt x="18147" y="35568"/>
                  </a:cubicBezTo>
                  <a:cubicBezTo>
                    <a:pt x="17836" y="35430"/>
                    <a:pt x="17560" y="35292"/>
                    <a:pt x="17283" y="35153"/>
                  </a:cubicBezTo>
                  <a:cubicBezTo>
                    <a:pt x="17283" y="35292"/>
                    <a:pt x="17110" y="35430"/>
                    <a:pt x="17110" y="35706"/>
                  </a:cubicBezTo>
                  <a:cubicBezTo>
                    <a:pt x="16972" y="35568"/>
                    <a:pt x="16834" y="35568"/>
                    <a:pt x="16695" y="35430"/>
                  </a:cubicBezTo>
                  <a:cubicBezTo>
                    <a:pt x="16695" y="35292"/>
                    <a:pt x="16834" y="35153"/>
                    <a:pt x="16834" y="35015"/>
                  </a:cubicBezTo>
                  <a:cubicBezTo>
                    <a:pt x="16557" y="34842"/>
                    <a:pt x="16246" y="34704"/>
                    <a:pt x="15970" y="34566"/>
                  </a:cubicBezTo>
                  <a:cubicBezTo>
                    <a:pt x="15970" y="34704"/>
                    <a:pt x="15970" y="35015"/>
                    <a:pt x="15831" y="35153"/>
                  </a:cubicBezTo>
                  <a:lnTo>
                    <a:pt x="15831" y="35015"/>
                  </a:lnTo>
                  <a:cubicBezTo>
                    <a:pt x="15244" y="34842"/>
                    <a:pt x="14829" y="34704"/>
                    <a:pt x="14380" y="34427"/>
                  </a:cubicBezTo>
                  <a:cubicBezTo>
                    <a:pt x="14518" y="34289"/>
                    <a:pt x="14518" y="34151"/>
                    <a:pt x="14691" y="33978"/>
                  </a:cubicBezTo>
                  <a:cubicBezTo>
                    <a:pt x="14380" y="33840"/>
                    <a:pt x="14103" y="33702"/>
                    <a:pt x="13827" y="33563"/>
                  </a:cubicBezTo>
                  <a:cubicBezTo>
                    <a:pt x="13827" y="33702"/>
                    <a:pt x="13654" y="33840"/>
                    <a:pt x="13654" y="34151"/>
                  </a:cubicBezTo>
                  <a:cubicBezTo>
                    <a:pt x="13515" y="33978"/>
                    <a:pt x="13377" y="33978"/>
                    <a:pt x="13377" y="33978"/>
                  </a:cubicBezTo>
                  <a:cubicBezTo>
                    <a:pt x="13377" y="33702"/>
                    <a:pt x="13515" y="33563"/>
                    <a:pt x="13515" y="33425"/>
                  </a:cubicBezTo>
                  <a:cubicBezTo>
                    <a:pt x="13515" y="33425"/>
                    <a:pt x="13377" y="33287"/>
                    <a:pt x="13239" y="33287"/>
                  </a:cubicBezTo>
                  <a:cubicBezTo>
                    <a:pt x="13101" y="33287"/>
                    <a:pt x="12962" y="33114"/>
                    <a:pt x="12790" y="32976"/>
                  </a:cubicBezTo>
                  <a:cubicBezTo>
                    <a:pt x="12651" y="33287"/>
                    <a:pt x="12651" y="33425"/>
                    <a:pt x="12513" y="33563"/>
                  </a:cubicBezTo>
                  <a:cubicBezTo>
                    <a:pt x="12375" y="33425"/>
                    <a:pt x="12098" y="33425"/>
                    <a:pt x="11925" y="33287"/>
                  </a:cubicBezTo>
                  <a:cubicBezTo>
                    <a:pt x="12098" y="33114"/>
                    <a:pt x="12098" y="32976"/>
                    <a:pt x="12237" y="32699"/>
                  </a:cubicBezTo>
                  <a:cubicBezTo>
                    <a:pt x="11925" y="32561"/>
                    <a:pt x="11649" y="32423"/>
                    <a:pt x="11372" y="32250"/>
                  </a:cubicBezTo>
                  <a:cubicBezTo>
                    <a:pt x="11372" y="32561"/>
                    <a:pt x="11234" y="32699"/>
                    <a:pt x="11234" y="32976"/>
                  </a:cubicBezTo>
                  <a:cubicBezTo>
                    <a:pt x="11061" y="32837"/>
                    <a:pt x="10785" y="32837"/>
                    <a:pt x="10647" y="32699"/>
                  </a:cubicBezTo>
                  <a:cubicBezTo>
                    <a:pt x="10647" y="32561"/>
                    <a:pt x="10785" y="32423"/>
                    <a:pt x="10785" y="32423"/>
                  </a:cubicBezTo>
                  <a:lnTo>
                    <a:pt x="10785" y="32112"/>
                  </a:lnTo>
                  <a:cubicBezTo>
                    <a:pt x="10647" y="31973"/>
                    <a:pt x="10370" y="31835"/>
                    <a:pt x="10059" y="31697"/>
                  </a:cubicBezTo>
                  <a:cubicBezTo>
                    <a:pt x="10059" y="31835"/>
                    <a:pt x="9921" y="32112"/>
                    <a:pt x="9921" y="32250"/>
                  </a:cubicBezTo>
                  <a:cubicBezTo>
                    <a:pt x="9644" y="32250"/>
                    <a:pt x="9506" y="32112"/>
                    <a:pt x="9195" y="31973"/>
                  </a:cubicBezTo>
                  <a:cubicBezTo>
                    <a:pt x="9333" y="31835"/>
                    <a:pt x="9333" y="31559"/>
                    <a:pt x="9506" y="31247"/>
                  </a:cubicBezTo>
                  <a:cubicBezTo>
                    <a:pt x="9333" y="31247"/>
                    <a:pt x="9057" y="31109"/>
                    <a:pt x="8918" y="30971"/>
                  </a:cubicBezTo>
                  <a:lnTo>
                    <a:pt x="8642" y="30971"/>
                  </a:lnTo>
                  <a:cubicBezTo>
                    <a:pt x="8642" y="31109"/>
                    <a:pt x="8469" y="31386"/>
                    <a:pt x="8469" y="31697"/>
                  </a:cubicBezTo>
                  <a:cubicBezTo>
                    <a:pt x="7916" y="31386"/>
                    <a:pt x="7328" y="31109"/>
                    <a:pt x="6914" y="30833"/>
                  </a:cubicBezTo>
                  <a:lnTo>
                    <a:pt x="7052" y="30694"/>
                  </a:lnTo>
                  <a:lnTo>
                    <a:pt x="7052" y="30245"/>
                  </a:lnTo>
                  <a:lnTo>
                    <a:pt x="7190" y="30107"/>
                  </a:lnTo>
                  <a:cubicBezTo>
                    <a:pt x="6914" y="29969"/>
                    <a:pt x="6602" y="29830"/>
                    <a:pt x="6326" y="29519"/>
                  </a:cubicBezTo>
                  <a:cubicBezTo>
                    <a:pt x="6049" y="29381"/>
                    <a:pt x="5738" y="29104"/>
                    <a:pt x="5462" y="28966"/>
                  </a:cubicBezTo>
                  <a:cubicBezTo>
                    <a:pt x="5462" y="29243"/>
                    <a:pt x="5324" y="29657"/>
                    <a:pt x="5185" y="29969"/>
                  </a:cubicBezTo>
                  <a:cubicBezTo>
                    <a:pt x="5012" y="29830"/>
                    <a:pt x="4736" y="29657"/>
                    <a:pt x="4598" y="29657"/>
                  </a:cubicBezTo>
                  <a:cubicBezTo>
                    <a:pt x="4598" y="29381"/>
                    <a:pt x="4736" y="29243"/>
                    <a:pt x="4736" y="29104"/>
                  </a:cubicBezTo>
                  <a:cubicBezTo>
                    <a:pt x="4874" y="28793"/>
                    <a:pt x="4874" y="28655"/>
                    <a:pt x="5012" y="28379"/>
                  </a:cubicBezTo>
                  <a:cubicBezTo>
                    <a:pt x="4736" y="28240"/>
                    <a:pt x="4598" y="27929"/>
                    <a:pt x="4321" y="27653"/>
                  </a:cubicBezTo>
                  <a:cubicBezTo>
                    <a:pt x="4148" y="28240"/>
                    <a:pt x="4010" y="28655"/>
                    <a:pt x="3872" y="29104"/>
                  </a:cubicBezTo>
                  <a:cubicBezTo>
                    <a:pt x="3595" y="29104"/>
                    <a:pt x="3457" y="28966"/>
                    <a:pt x="3284" y="28793"/>
                  </a:cubicBezTo>
                  <a:cubicBezTo>
                    <a:pt x="3457" y="28240"/>
                    <a:pt x="3595" y="27791"/>
                    <a:pt x="3872" y="27238"/>
                  </a:cubicBezTo>
                  <a:lnTo>
                    <a:pt x="3872" y="26927"/>
                  </a:lnTo>
                  <a:cubicBezTo>
                    <a:pt x="3734" y="26789"/>
                    <a:pt x="3734" y="26789"/>
                    <a:pt x="3595" y="26650"/>
                  </a:cubicBezTo>
                  <a:lnTo>
                    <a:pt x="3457" y="26650"/>
                  </a:lnTo>
                  <a:cubicBezTo>
                    <a:pt x="3284" y="26650"/>
                    <a:pt x="3146" y="26789"/>
                    <a:pt x="3008" y="26927"/>
                  </a:cubicBezTo>
                  <a:cubicBezTo>
                    <a:pt x="2869" y="27376"/>
                    <a:pt x="2731" y="27791"/>
                    <a:pt x="2420" y="28379"/>
                  </a:cubicBezTo>
                  <a:cubicBezTo>
                    <a:pt x="2282" y="28102"/>
                    <a:pt x="2005" y="27929"/>
                    <a:pt x="1729" y="27791"/>
                  </a:cubicBezTo>
                  <a:cubicBezTo>
                    <a:pt x="2005" y="26789"/>
                    <a:pt x="2282" y="25786"/>
                    <a:pt x="2869" y="24922"/>
                  </a:cubicBezTo>
                  <a:lnTo>
                    <a:pt x="3008" y="24784"/>
                  </a:lnTo>
                  <a:cubicBezTo>
                    <a:pt x="3008" y="24473"/>
                    <a:pt x="2869" y="24196"/>
                    <a:pt x="2869" y="24058"/>
                  </a:cubicBezTo>
                  <a:lnTo>
                    <a:pt x="2731" y="23920"/>
                  </a:lnTo>
                  <a:cubicBezTo>
                    <a:pt x="2593" y="23920"/>
                    <a:pt x="2420" y="24058"/>
                    <a:pt x="2282" y="24196"/>
                  </a:cubicBezTo>
                  <a:cubicBezTo>
                    <a:pt x="2005" y="24646"/>
                    <a:pt x="1729" y="25199"/>
                    <a:pt x="1418" y="25924"/>
                  </a:cubicBezTo>
                  <a:cubicBezTo>
                    <a:pt x="1279" y="26374"/>
                    <a:pt x="1141" y="26789"/>
                    <a:pt x="1003" y="27238"/>
                  </a:cubicBezTo>
                  <a:cubicBezTo>
                    <a:pt x="865" y="27238"/>
                    <a:pt x="692" y="27065"/>
                    <a:pt x="692" y="26927"/>
                  </a:cubicBezTo>
                  <a:cubicBezTo>
                    <a:pt x="692" y="26512"/>
                    <a:pt x="692" y="26201"/>
                    <a:pt x="865" y="25786"/>
                  </a:cubicBezTo>
                  <a:cubicBezTo>
                    <a:pt x="1279" y="22053"/>
                    <a:pt x="1867" y="18286"/>
                    <a:pt x="2593" y="14553"/>
                  </a:cubicBezTo>
                  <a:cubicBezTo>
                    <a:pt x="3008" y="12824"/>
                    <a:pt x="3284" y="10958"/>
                    <a:pt x="3734" y="9091"/>
                  </a:cubicBezTo>
                  <a:cubicBezTo>
                    <a:pt x="4010" y="8054"/>
                    <a:pt x="4148" y="7190"/>
                    <a:pt x="4321" y="6326"/>
                  </a:cubicBezTo>
                  <a:cubicBezTo>
                    <a:pt x="4598" y="5635"/>
                    <a:pt x="4598" y="4909"/>
                    <a:pt x="4736" y="4321"/>
                  </a:cubicBezTo>
                  <a:cubicBezTo>
                    <a:pt x="5012" y="3319"/>
                    <a:pt x="5185" y="2455"/>
                    <a:pt x="5600" y="1452"/>
                  </a:cubicBezTo>
                  <a:cubicBezTo>
                    <a:pt x="5738" y="1141"/>
                    <a:pt x="5877" y="865"/>
                    <a:pt x="6049" y="450"/>
                  </a:cubicBezTo>
                  <a:cubicBezTo>
                    <a:pt x="6464" y="727"/>
                    <a:pt x="6741" y="865"/>
                    <a:pt x="7052" y="1141"/>
                  </a:cubicBezTo>
                  <a:cubicBezTo>
                    <a:pt x="7328" y="1314"/>
                    <a:pt x="7467" y="1452"/>
                    <a:pt x="7605" y="1591"/>
                  </a:cubicBezTo>
                  <a:cubicBezTo>
                    <a:pt x="7605" y="1141"/>
                    <a:pt x="7328" y="727"/>
                    <a:pt x="6914" y="139"/>
                  </a:cubicBezTo>
                  <a:lnTo>
                    <a:pt x="6741" y="139"/>
                  </a:lnTo>
                  <a:cubicBezTo>
                    <a:pt x="6602" y="139"/>
                    <a:pt x="6464" y="139"/>
                    <a:pt x="6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784358" y="4513161"/>
              <a:ext cx="35168" cy="37975"/>
            </a:xfrm>
            <a:custGeom>
              <a:avLst/>
              <a:gdLst/>
              <a:ahLst/>
              <a:cxnLst/>
              <a:rect l="l" t="t" r="r" b="b"/>
              <a:pathLst>
                <a:path w="1729" h="1867" extrusionOk="0">
                  <a:moveTo>
                    <a:pt x="1" y="0"/>
                  </a:moveTo>
                  <a:cubicBezTo>
                    <a:pt x="415" y="553"/>
                    <a:pt x="727" y="1141"/>
                    <a:pt x="1141" y="1729"/>
                  </a:cubicBezTo>
                  <a:cubicBezTo>
                    <a:pt x="865" y="1590"/>
                    <a:pt x="588" y="1590"/>
                    <a:pt x="277" y="1418"/>
                  </a:cubicBezTo>
                  <a:lnTo>
                    <a:pt x="277" y="1418"/>
                  </a:lnTo>
                  <a:cubicBezTo>
                    <a:pt x="415" y="1590"/>
                    <a:pt x="588" y="1590"/>
                    <a:pt x="727" y="1729"/>
                  </a:cubicBezTo>
                  <a:lnTo>
                    <a:pt x="1003" y="1729"/>
                  </a:lnTo>
                  <a:cubicBezTo>
                    <a:pt x="1141" y="1729"/>
                    <a:pt x="1141" y="1867"/>
                    <a:pt x="1280" y="1867"/>
                  </a:cubicBezTo>
                  <a:cubicBezTo>
                    <a:pt x="1452" y="1867"/>
                    <a:pt x="1452" y="1729"/>
                    <a:pt x="1591" y="1729"/>
                  </a:cubicBezTo>
                  <a:cubicBezTo>
                    <a:pt x="1729" y="1590"/>
                    <a:pt x="1729" y="1141"/>
                    <a:pt x="1591" y="1003"/>
                  </a:cubicBezTo>
                  <a:cubicBezTo>
                    <a:pt x="1280" y="865"/>
                    <a:pt x="1003" y="726"/>
                    <a:pt x="865" y="415"/>
                  </a:cubicBezTo>
                  <a:cubicBezTo>
                    <a:pt x="865" y="277"/>
                    <a:pt x="727" y="139"/>
                    <a:pt x="727" y="139"/>
                  </a:cubicBezTo>
                  <a:cubicBezTo>
                    <a:pt x="588" y="0"/>
                    <a:pt x="41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183972" y="3695528"/>
              <a:ext cx="52742" cy="59067"/>
            </a:xfrm>
            <a:custGeom>
              <a:avLst/>
              <a:gdLst/>
              <a:ahLst/>
              <a:cxnLst/>
              <a:rect l="l" t="t" r="r" b="b"/>
              <a:pathLst>
                <a:path w="2593" h="2904" extrusionOk="0">
                  <a:moveTo>
                    <a:pt x="0" y="0"/>
                  </a:moveTo>
                  <a:cubicBezTo>
                    <a:pt x="553" y="450"/>
                    <a:pt x="1002" y="1003"/>
                    <a:pt x="1417" y="1590"/>
                  </a:cubicBezTo>
                  <a:cubicBezTo>
                    <a:pt x="1728" y="2040"/>
                    <a:pt x="2143" y="2454"/>
                    <a:pt x="2454" y="2904"/>
                  </a:cubicBezTo>
                  <a:cubicBezTo>
                    <a:pt x="2592" y="2731"/>
                    <a:pt x="2592" y="2454"/>
                    <a:pt x="2592" y="2316"/>
                  </a:cubicBezTo>
                  <a:cubicBezTo>
                    <a:pt x="2281" y="1729"/>
                    <a:pt x="1867" y="1003"/>
                    <a:pt x="1279" y="450"/>
                  </a:cubicBezTo>
                  <a:cubicBezTo>
                    <a:pt x="1279" y="311"/>
                    <a:pt x="1141" y="139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6139672" y="3792548"/>
              <a:ext cx="49935" cy="17594"/>
            </a:xfrm>
            <a:custGeom>
              <a:avLst/>
              <a:gdLst/>
              <a:ahLst/>
              <a:cxnLst/>
              <a:rect l="l" t="t" r="r" b="b"/>
              <a:pathLst>
                <a:path w="2455" h="865" extrusionOk="0">
                  <a:moveTo>
                    <a:pt x="2455" y="0"/>
                  </a:moveTo>
                  <a:cubicBezTo>
                    <a:pt x="2178" y="277"/>
                    <a:pt x="1867" y="553"/>
                    <a:pt x="1452" y="553"/>
                  </a:cubicBezTo>
                  <a:cubicBezTo>
                    <a:pt x="1276" y="605"/>
                    <a:pt x="1116" y="626"/>
                    <a:pt x="966" y="626"/>
                  </a:cubicBezTo>
                  <a:cubicBezTo>
                    <a:pt x="613" y="626"/>
                    <a:pt x="315" y="512"/>
                    <a:pt x="0" y="415"/>
                  </a:cubicBezTo>
                  <a:lnTo>
                    <a:pt x="0" y="415"/>
                  </a:lnTo>
                  <a:cubicBezTo>
                    <a:pt x="312" y="553"/>
                    <a:pt x="450" y="726"/>
                    <a:pt x="726" y="726"/>
                  </a:cubicBezTo>
                  <a:cubicBezTo>
                    <a:pt x="865" y="864"/>
                    <a:pt x="1003" y="864"/>
                    <a:pt x="1176" y="864"/>
                  </a:cubicBezTo>
                  <a:lnTo>
                    <a:pt x="1314" y="864"/>
                  </a:lnTo>
                  <a:cubicBezTo>
                    <a:pt x="1452" y="864"/>
                    <a:pt x="1590" y="864"/>
                    <a:pt x="1729" y="726"/>
                  </a:cubicBezTo>
                  <a:cubicBezTo>
                    <a:pt x="1867" y="726"/>
                    <a:pt x="2040" y="553"/>
                    <a:pt x="2040" y="553"/>
                  </a:cubicBezTo>
                  <a:cubicBezTo>
                    <a:pt x="2178" y="415"/>
                    <a:pt x="2178" y="415"/>
                    <a:pt x="2316" y="277"/>
                  </a:cubicBezTo>
                  <a:lnTo>
                    <a:pt x="2455" y="139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6131231" y="3748248"/>
              <a:ext cx="64010" cy="57033"/>
            </a:xfrm>
            <a:custGeom>
              <a:avLst/>
              <a:gdLst/>
              <a:ahLst/>
              <a:cxnLst/>
              <a:rect l="l" t="t" r="r" b="b"/>
              <a:pathLst>
                <a:path w="3147" h="2804" extrusionOk="0">
                  <a:moveTo>
                    <a:pt x="475" y="950"/>
                  </a:moveTo>
                  <a:lnTo>
                    <a:pt x="415" y="1003"/>
                  </a:lnTo>
                  <a:cubicBezTo>
                    <a:pt x="415" y="1007"/>
                    <a:pt x="415" y="1011"/>
                    <a:pt x="415" y="1015"/>
                  </a:cubicBezTo>
                  <a:lnTo>
                    <a:pt x="415" y="1015"/>
                  </a:lnTo>
                  <a:lnTo>
                    <a:pt x="475" y="950"/>
                  </a:lnTo>
                  <a:close/>
                  <a:moveTo>
                    <a:pt x="2005" y="1"/>
                  </a:moveTo>
                  <a:cubicBezTo>
                    <a:pt x="1591" y="1"/>
                    <a:pt x="1280" y="139"/>
                    <a:pt x="865" y="450"/>
                  </a:cubicBezTo>
                  <a:cubicBezTo>
                    <a:pt x="727" y="588"/>
                    <a:pt x="727" y="727"/>
                    <a:pt x="554" y="865"/>
                  </a:cubicBezTo>
                  <a:lnTo>
                    <a:pt x="475" y="950"/>
                  </a:lnTo>
                  <a:lnTo>
                    <a:pt x="475" y="950"/>
                  </a:lnTo>
                  <a:lnTo>
                    <a:pt x="727" y="727"/>
                  </a:lnTo>
                  <a:cubicBezTo>
                    <a:pt x="865" y="588"/>
                    <a:pt x="1003" y="450"/>
                    <a:pt x="1141" y="450"/>
                  </a:cubicBezTo>
                  <a:cubicBezTo>
                    <a:pt x="1280" y="312"/>
                    <a:pt x="1418" y="312"/>
                    <a:pt x="1591" y="312"/>
                  </a:cubicBezTo>
                  <a:cubicBezTo>
                    <a:pt x="1729" y="312"/>
                    <a:pt x="1729" y="139"/>
                    <a:pt x="1867" y="139"/>
                  </a:cubicBezTo>
                  <a:cubicBezTo>
                    <a:pt x="2005" y="139"/>
                    <a:pt x="2005" y="312"/>
                    <a:pt x="2144" y="312"/>
                  </a:cubicBezTo>
                  <a:lnTo>
                    <a:pt x="2455" y="312"/>
                  </a:lnTo>
                  <a:cubicBezTo>
                    <a:pt x="2455" y="450"/>
                    <a:pt x="2593" y="450"/>
                    <a:pt x="2593" y="588"/>
                  </a:cubicBezTo>
                  <a:lnTo>
                    <a:pt x="2731" y="727"/>
                  </a:lnTo>
                  <a:lnTo>
                    <a:pt x="2731" y="865"/>
                  </a:lnTo>
                  <a:cubicBezTo>
                    <a:pt x="2731" y="865"/>
                    <a:pt x="2870" y="865"/>
                    <a:pt x="2870" y="1003"/>
                  </a:cubicBezTo>
                  <a:lnTo>
                    <a:pt x="2870" y="1176"/>
                  </a:lnTo>
                  <a:cubicBezTo>
                    <a:pt x="2870" y="1314"/>
                    <a:pt x="2870" y="1452"/>
                    <a:pt x="2731" y="1591"/>
                  </a:cubicBezTo>
                  <a:cubicBezTo>
                    <a:pt x="2731" y="1729"/>
                    <a:pt x="2731" y="1867"/>
                    <a:pt x="2593" y="2040"/>
                  </a:cubicBezTo>
                  <a:cubicBezTo>
                    <a:pt x="2455" y="2178"/>
                    <a:pt x="2455" y="2178"/>
                    <a:pt x="2282" y="2317"/>
                  </a:cubicBezTo>
                  <a:cubicBezTo>
                    <a:pt x="2144" y="2455"/>
                    <a:pt x="2144" y="2455"/>
                    <a:pt x="2005" y="2593"/>
                  </a:cubicBezTo>
                  <a:lnTo>
                    <a:pt x="1729" y="2593"/>
                  </a:lnTo>
                  <a:cubicBezTo>
                    <a:pt x="1591" y="2731"/>
                    <a:pt x="1418" y="2731"/>
                    <a:pt x="1418" y="2731"/>
                  </a:cubicBezTo>
                  <a:cubicBezTo>
                    <a:pt x="1280" y="2731"/>
                    <a:pt x="1141" y="2731"/>
                    <a:pt x="1141" y="2593"/>
                  </a:cubicBezTo>
                  <a:lnTo>
                    <a:pt x="865" y="2593"/>
                  </a:lnTo>
                  <a:lnTo>
                    <a:pt x="554" y="2317"/>
                  </a:lnTo>
                  <a:cubicBezTo>
                    <a:pt x="554" y="2178"/>
                    <a:pt x="415" y="2178"/>
                    <a:pt x="415" y="2040"/>
                  </a:cubicBezTo>
                  <a:lnTo>
                    <a:pt x="277" y="1867"/>
                  </a:lnTo>
                  <a:lnTo>
                    <a:pt x="277" y="1591"/>
                  </a:lnTo>
                  <a:lnTo>
                    <a:pt x="277" y="1314"/>
                  </a:lnTo>
                  <a:cubicBezTo>
                    <a:pt x="412" y="1179"/>
                    <a:pt x="415" y="1176"/>
                    <a:pt x="415" y="1015"/>
                  </a:cubicBezTo>
                  <a:lnTo>
                    <a:pt x="415" y="1015"/>
                  </a:lnTo>
                  <a:lnTo>
                    <a:pt x="139" y="1314"/>
                  </a:lnTo>
                  <a:cubicBezTo>
                    <a:pt x="139" y="1314"/>
                    <a:pt x="139" y="1452"/>
                    <a:pt x="1" y="1591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178"/>
                    <a:pt x="139" y="2317"/>
                    <a:pt x="277" y="2455"/>
                  </a:cubicBezTo>
                  <a:lnTo>
                    <a:pt x="415" y="2593"/>
                  </a:lnTo>
                  <a:cubicBezTo>
                    <a:pt x="730" y="2690"/>
                    <a:pt x="1028" y="2804"/>
                    <a:pt x="1381" y="2804"/>
                  </a:cubicBezTo>
                  <a:cubicBezTo>
                    <a:pt x="1531" y="2804"/>
                    <a:pt x="1691" y="2783"/>
                    <a:pt x="1867" y="2731"/>
                  </a:cubicBezTo>
                  <a:cubicBezTo>
                    <a:pt x="2282" y="2731"/>
                    <a:pt x="2593" y="2455"/>
                    <a:pt x="2870" y="2178"/>
                  </a:cubicBezTo>
                  <a:cubicBezTo>
                    <a:pt x="2870" y="2040"/>
                    <a:pt x="3008" y="2040"/>
                    <a:pt x="3008" y="1867"/>
                  </a:cubicBezTo>
                  <a:lnTo>
                    <a:pt x="3008" y="1591"/>
                  </a:lnTo>
                  <a:lnTo>
                    <a:pt x="3008" y="1452"/>
                  </a:lnTo>
                  <a:lnTo>
                    <a:pt x="3008" y="1314"/>
                  </a:lnTo>
                  <a:cubicBezTo>
                    <a:pt x="3146" y="1314"/>
                    <a:pt x="3146" y="1176"/>
                    <a:pt x="3146" y="1176"/>
                  </a:cubicBezTo>
                  <a:cubicBezTo>
                    <a:pt x="3146" y="1003"/>
                    <a:pt x="3146" y="865"/>
                    <a:pt x="3008" y="727"/>
                  </a:cubicBezTo>
                  <a:cubicBezTo>
                    <a:pt x="3008" y="588"/>
                    <a:pt x="3008" y="588"/>
                    <a:pt x="2870" y="450"/>
                  </a:cubicBezTo>
                  <a:cubicBezTo>
                    <a:pt x="2870" y="450"/>
                    <a:pt x="2870" y="312"/>
                    <a:pt x="2731" y="312"/>
                  </a:cubicBezTo>
                  <a:cubicBezTo>
                    <a:pt x="2593" y="139"/>
                    <a:pt x="2282" y="139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6122099" y="3777781"/>
              <a:ext cx="85082" cy="43609"/>
            </a:xfrm>
            <a:custGeom>
              <a:avLst/>
              <a:gdLst/>
              <a:ahLst/>
              <a:cxnLst/>
              <a:rect l="l" t="t" r="r" b="b"/>
              <a:pathLst>
                <a:path w="4183" h="2144" extrusionOk="0">
                  <a:moveTo>
                    <a:pt x="4183" y="0"/>
                  </a:moveTo>
                  <a:cubicBezTo>
                    <a:pt x="3906" y="139"/>
                    <a:pt x="3595" y="415"/>
                    <a:pt x="3457" y="588"/>
                  </a:cubicBezTo>
                  <a:lnTo>
                    <a:pt x="3319" y="726"/>
                  </a:lnTo>
                  <a:lnTo>
                    <a:pt x="3319" y="865"/>
                  </a:lnTo>
                  <a:lnTo>
                    <a:pt x="3180" y="1003"/>
                  </a:lnTo>
                  <a:cubicBezTo>
                    <a:pt x="3042" y="1141"/>
                    <a:pt x="3042" y="1141"/>
                    <a:pt x="2904" y="1279"/>
                  </a:cubicBezTo>
                  <a:cubicBezTo>
                    <a:pt x="2904" y="1279"/>
                    <a:pt x="2731" y="1452"/>
                    <a:pt x="2593" y="1452"/>
                  </a:cubicBezTo>
                  <a:cubicBezTo>
                    <a:pt x="2454" y="1590"/>
                    <a:pt x="2316" y="1590"/>
                    <a:pt x="2178" y="1590"/>
                  </a:cubicBezTo>
                  <a:lnTo>
                    <a:pt x="2040" y="1590"/>
                  </a:lnTo>
                  <a:cubicBezTo>
                    <a:pt x="1867" y="1590"/>
                    <a:pt x="1729" y="1590"/>
                    <a:pt x="1590" y="1452"/>
                  </a:cubicBezTo>
                  <a:cubicBezTo>
                    <a:pt x="1314" y="1452"/>
                    <a:pt x="1176" y="1279"/>
                    <a:pt x="864" y="1141"/>
                  </a:cubicBezTo>
                  <a:lnTo>
                    <a:pt x="726" y="1003"/>
                  </a:lnTo>
                  <a:cubicBezTo>
                    <a:pt x="450" y="865"/>
                    <a:pt x="311" y="588"/>
                    <a:pt x="139" y="277"/>
                  </a:cubicBezTo>
                  <a:cubicBezTo>
                    <a:pt x="139" y="588"/>
                    <a:pt x="0" y="726"/>
                    <a:pt x="0" y="865"/>
                  </a:cubicBezTo>
                  <a:cubicBezTo>
                    <a:pt x="0" y="1003"/>
                    <a:pt x="139" y="1141"/>
                    <a:pt x="311" y="1279"/>
                  </a:cubicBezTo>
                  <a:cubicBezTo>
                    <a:pt x="450" y="1590"/>
                    <a:pt x="726" y="1729"/>
                    <a:pt x="1003" y="1867"/>
                  </a:cubicBezTo>
                  <a:cubicBezTo>
                    <a:pt x="1314" y="2005"/>
                    <a:pt x="1452" y="2143"/>
                    <a:pt x="1729" y="2143"/>
                  </a:cubicBezTo>
                  <a:cubicBezTo>
                    <a:pt x="2040" y="2143"/>
                    <a:pt x="2316" y="2005"/>
                    <a:pt x="2593" y="2005"/>
                  </a:cubicBezTo>
                  <a:cubicBezTo>
                    <a:pt x="2904" y="1867"/>
                    <a:pt x="3180" y="1729"/>
                    <a:pt x="3319" y="1590"/>
                  </a:cubicBezTo>
                  <a:cubicBezTo>
                    <a:pt x="3595" y="1279"/>
                    <a:pt x="3768" y="1141"/>
                    <a:pt x="3906" y="865"/>
                  </a:cubicBezTo>
                  <a:cubicBezTo>
                    <a:pt x="3906" y="726"/>
                    <a:pt x="4044" y="588"/>
                    <a:pt x="4044" y="415"/>
                  </a:cubicBezTo>
                  <a:cubicBezTo>
                    <a:pt x="4044" y="277"/>
                    <a:pt x="4183" y="139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6116465" y="3733482"/>
              <a:ext cx="90716" cy="64702"/>
            </a:xfrm>
            <a:custGeom>
              <a:avLst/>
              <a:gdLst/>
              <a:ahLst/>
              <a:cxnLst/>
              <a:rect l="l" t="t" r="r" b="b"/>
              <a:pathLst>
                <a:path w="4460" h="3181" extrusionOk="0">
                  <a:moveTo>
                    <a:pt x="2593" y="1"/>
                  </a:moveTo>
                  <a:cubicBezTo>
                    <a:pt x="2144" y="1"/>
                    <a:pt x="1729" y="174"/>
                    <a:pt x="1453" y="450"/>
                  </a:cubicBezTo>
                  <a:cubicBezTo>
                    <a:pt x="588" y="865"/>
                    <a:pt x="1" y="1729"/>
                    <a:pt x="139" y="2766"/>
                  </a:cubicBezTo>
                  <a:cubicBezTo>
                    <a:pt x="277" y="2904"/>
                    <a:pt x="277" y="2904"/>
                    <a:pt x="277" y="3043"/>
                  </a:cubicBezTo>
                  <a:cubicBezTo>
                    <a:pt x="277" y="2904"/>
                    <a:pt x="416" y="2766"/>
                    <a:pt x="416" y="2455"/>
                  </a:cubicBezTo>
                  <a:cubicBezTo>
                    <a:pt x="588" y="2766"/>
                    <a:pt x="727" y="3043"/>
                    <a:pt x="1003" y="3181"/>
                  </a:cubicBezTo>
                  <a:cubicBezTo>
                    <a:pt x="865" y="3043"/>
                    <a:pt x="865" y="2904"/>
                    <a:pt x="727" y="2593"/>
                  </a:cubicBezTo>
                  <a:lnTo>
                    <a:pt x="727" y="2455"/>
                  </a:lnTo>
                  <a:lnTo>
                    <a:pt x="727" y="2317"/>
                  </a:lnTo>
                  <a:cubicBezTo>
                    <a:pt x="865" y="2178"/>
                    <a:pt x="865" y="2040"/>
                    <a:pt x="865" y="2040"/>
                  </a:cubicBezTo>
                  <a:lnTo>
                    <a:pt x="1280" y="1591"/>
                  </a:lnTo>
                  <a:cubicBezTo>
                    <a:pt x="1453" y="1453"/>
                    <a:pt x="1453" y="1314"/>
                    <a:pt x="1591" y="1176"/>
                  </a:cubicBezTo>
                  <a:cubicBezTo>
                    <a:pt x="2006" y="865"/>
                    <a:pt x="2317" y="727"/>
                    <a:pt x="2731" y="727"/>
                  </a:cubicBezTo>
                  <a:lnTo>
                    <a:pt x="2870" y="727"/>
                  </a:lnTo>
                  <a:cubicBezTo>
                    <a:pt x="3008" y="865"/>
                    <a:pt x="3319" y="865"/>
                    <a:pt x="3457" y="1038"/>
                  </a:cubicBezTo>
                  <a:cubicBezTo>
                    <a:pt x="3596" y="1038"/>
                    <a:pt x="3596" y="1176"/>
                    <a:pt x="3596" y="1176"/>
                  </a:cubicBezTo>
                  <a:cubicBezTo>
                    <a:pt x="3734" y="1314"/>
                    <a:pt x="3734" y="1314"/>
                    <a:pt x="3734" y="1453"/>
                  </a:cubicBezTo>
                  <a:cubicBezTo>
                    <a:pt x="3872" y="1591"/>
                    <a:pt x="3872" y="1729"/>
                    <a:pt x="3872" y="1902"/>
                  </a:cubicBezTo>
                  <a:cubicBezTo>
                    <a:pt x="3872" y="1902"/>
                    <a:pt x="3872" y="2040"/>
                    <a:pt x="3734" y="2040"/>
                  </a:cubicBezTo>
                  <a:lnTo>
                    <a:pt x="3734" y="2178"/>
                  </a:lnTo>
                  <a:lnTo>
                    <a:pt x="3734" y="2317"/>
                  </a:lnTo>
                  <a:lnTo>
                    <a:pt x="3734" y="2593"/>
                  </a:lnTo>
                  <a:cubicBezTo>
                    <a:pt x="3734" y="2766"/>
                    <a:pt x="3596" y="2766"/>
                    <a:pt x="3596" y="2904"/>
                  </a:cubicBezTo>
                  <a:lnTo>
                    <a:pt x="3734" y="2766"/>
                  </a:lnTo>
                  <a:cubicBezTo>
                    <a:pt x="3872" y="2593"/>
                    <a:pt x="4183" y="2317"/>
                    <a:pt x="4460" y="2178"/>
                  </a:cubicBezTo>
                  <a:lnTo>
                    <a:pt x="4460" y="2040"/>
                  </a:lnTo>
                  <a:cubicBezTo>
                    <a:pt x="4460" y="1729"/>
                    <a:pt x="4460" y="1314"/>
                    <a:pt x="4183" y="1038"/>
                  </a:cubicBezTo>
                  <a:lnTo>
                    <a:pt x="4183" y="865"/>
                  </a:lnTo>
                  <a:cubicBezTo>
                    <a:pt x="4045" y="727"/>
                    <a:pt x="3872" y="450"/>
                    <a:pt x="3596" y="312"/>
                  </a:cubicBezTo>
                  <a:cubicBezTo>
                    <a:pt x="3319" y="174"/>
                    <a:pt x="3181" y="174"/>
                    <a:pt x="2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6845519" y="3235730"/>
              <a:ext cx="56281" cy="55569"/>
            </a:xfrm>
            <a:custGeom>
              <a:avLst/>
              <a:gdLst/>
              <a:ahLst/>
              <a:cxnLst/>
              <a:rect l="l" t="t" r="r" b="b"/>
              <a:pathLst>
                <a:path w="2767" h="2732" extrusionOk="0">
                  <a:moveTo>
                    <a:pt x="1" y="1"/>
                  </a:moveTo>
                  <a:cubicBezTo>
                    <a:pt x="312" y="277"/>
                    <a:pt x="727" y="588"/>
                    <a:pt x="1038" y="1003"/>
                  </a:cubicBezTo>
                  <a:cubicBezTo>
                    <a:pt x="1591" y="1591"/>
                    <a:pt x="2178" y="2178"/>
                    <a:pt x="2766" y="2731"/>
                  </a:cubicBezTo>
                  <a:cubicBezTo>
                    <a:pt x="2040" y="1729"/>
                    <a:pt x="1176" y="865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6385741" y="320339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6919352" y="383332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6151632" y="3145036"/>
              <a:ext cx="808515" cy="711514"/>
            </a:xfrm>
            <a:custGeom>
              <a:avLst/>
              <a:gdLst/>
              <a:ahLst/>
              <a:cxnLst/>
              <a:rect l="l" t="t" r="r" b="b"/>
              <a:pathLst>
                <a:path w="39750" h="34981" extrusionOk="0">
                  <a:moveTo>
                    <a:pt x="38436" y="11373"/>
                  </a:moveTo>
                  <a:cubicBezTo>
                    <a:pt x="38347" y="11462"/>
                    <a:pt x="38258" y="11551"/>
                    <a:pt x="38169" y="11649"/>
                  </a:cubicBezTo>
                  <a:lnTo>
                    <a:pt x="38169" y="11649"/>
                  </a:lnTo>
                  <a:cubicBezTo>
                    <a:pt x="38298" y="11643"/>
                    <a:pt x="38301" y="11511"/>
                    <a:pt x="38436" y="11511"/>
                  </a:cubicBezTo>
                  <a:lnTo>
                    <a:pt x="38436" y="11373"/>
                  </a:lnTo>
                  <a:close/>
                  <a:moveTo>
                    <a:pt x="38169" y="11649"/>
                  </a:moveTo>
                  <a:cubicBezTo>
                    <a:pt x="38166" y="11649"/>
                    <a:pt x="38163" y="11649"/>
                    <a:pt x="38160" y="11649"/>
                  </a:cubicBezTo>
                  <a:cubicBezTo>
                    <a:pt x="38086" y="11741"/>
                    <a:pt x="38052" y="11784"/>
                    <a:pt x="38015" y="11826"/>
                  </a:cubicBezTo>
                  <a:lnTo>
                    <a:pt x="38015" y="11826"/>
                  </a:lnTo>
                  <a:cubicBezTo>
                    <a:pt x="38017" y="11824"/>
                    <a:pt x="38019" y="11823"/>
                    <a:pt x="38022" y="11822"/>
                  </a:cubicBezTo>
                  <a:cubicBezTo>
                    <a:pt x="38071" y="11761"/>
                    <a:pt x="38120" y="11703"/>
                    <a:pt x="38169" y="11649"/>
                  </a:cubicBezTo>
                  <a:close/>
                  <a:moveTo>
                    <a:pt x="20601" y="6776"/>
                  </a:moveTo>
                  <a:cubicBezTo>
                    <a:pt x="21603" y="6776"/>
                    <a:pt x="22744" y="6914"/>
                    <a:pt x="23746" y="7190"/>
                  </a:cubicBezTo>
                  <a:cubicBezTo>
                    <a:pt x="26062" y="7778"/>
                    <a:pt x="28240" y="8780"/>
                    <a:pt x="29968" y="10509"/>
                  </a:cubicBezTo>
                  <a:cubicBezTo>
                    <a:pt x="31696" y="12099"/>
                    <a:pt x="32975" y="14103"/>
                    <a:pt x="33701" y="16419"/>
                  </a:cubicBezTo>
                  <a:cubicBezTo>
                    <a:pt x="33978" y="17560"/>
                    <a:pt x="34289" y="18735"/>
                    <a:pt x="34289" y="20014"/>
                  </a:cubicBezTo>
                  <a:cubicBezTo>
                    <a:pt x="34289" y="21328"/>
                    <a:pt x="34116" y="22606"/>
                    <a:pt x="33839" y="23920"/>
                  </a:cubicBezTo>
                  <a:cubicBezTo>
                    <a:pt x="33701" y="24335"/>
                    <a:pt x="33252" y="24784"/>
                    <a:pt x="32837" y="25061"/>
                  </a:cubicBezTo>
                  <a:cubicBezTo>
                    <a:pt x="32612" y="25130"/>
                    <a:pt x="32362" y="25164"/>
                    <a:pt x="32111" y="25164"/>
                  </a:cubicBezTo>
                  <a:cubicBezTo>
                    <a:pt x="31860" y="25164"/>
                    <a:pt x="31610" y="25130"/>
                    <a:pt x="31385" y="25061"/>
                  </a:cubicBezTo>
                  <a:cubicBezTo>
                    <a:pt x="30832" y="24922"/>
                    <a:pt x="30521" y="24611"/>
                    <a:pt x="30245" y="24196"/>
                  </a:cubicBezTo>
                  <a:lnTo>
                    <a:pt x="30245" y="23920"/>
                  </a:lnTo>
                  <a:cubicBezTo>
                    <a:pt x="28931" y="22745"/>
                    <a:pt x="27652" y="21742"/>
                    <a:pt x="26339" y="20602"/>
                  </a:cubicBezTo>
                  <a:cubicBezTo>
                    <a:pt x="25060" y="19426"/>
                    <a:pt x="23746" y="18286"/>
                    <a:pt x="22467" y="17145"/>
                  </a:cubicBezTo>
                  <a:cubicBezTo>
                    <a:pt x="20463" y="15106"/>
                    <a:pt x="18423" y="13101"/>
                    <a:pt x="16280" y="11235"/>
                  </a:cubicBezTo>
                  <a:cubicBezTo>
                    <a:pt x="15969" y="11235"/>
                    <a:pt x="15693" y="11096"/>
                    <a:pt x="15554" y="10958"/>
                  </a:cubicBezTo>
                  <a:cubicBezTo>
                    <a:pt x="15105" y="10785"/>
                    <a:pt x="14829" y="10370"/>
                    <a:pt x="14690" y="10094"/>
                  </a:cubicBezTo>
                  <a:cubicBezTo>
                    <a:pt x="14552" y="9921"/>
                    <a:pt x="14552" y="9645"/>
                    <a:pt x="14690" y="9506"/>
                  </a:cubicBezTo>
                  <a:cubicBezTo>
                    <a:pt x="14690" y="9057"/>
                    <a:pt x="14690" y="8642"/>
                    <a:pt x="14967" y="8366"/>
                  </a:cubicBezTo>
                  <a:cubicBezTo>
                    <a:pt x="15278" y="7916"/>
                    <a:pt x="15693" y="7640"/>
                    <a:pt x="16142" y="7501"/>
                  </a:cubicBezTo>
                  <a:cubicBezTo>
                    <a:pt x="17559" y="7052"/>
                    <a:pt x="19011" y="6776"/>
                    <a:pt x="20601" y="6776"/>
                  </a:cubicBezTo>
                  <a:close/>
                  <a:moveTo>
                    <a:pt x="21016" y="1"/>
                  </a:moveTo>
                  <a:lnTo>
                    <a:pt x="21016" y="588"/>
                  </a:lnTo>
                  <a:cubicBezTo>
                    <a:pt x="21016" y="727"/>
                    <a:pt x="20877" y="1003"/>
                    <a:pt x="20601" y="1003"/>
                  </a:cubicBezTo>
                  <a:cubicBezTo>
                    <a:pt x="20290" y="1003"/>
                    <a:pt x="20152" y="727"/>
                    <a:pt x="20152" y="588"/>
                  </a:cubicBezTo>
                  <a:lnTo>
                    <a:pt x="20152" y="139"/>
                  </a:lnTo>
                  <a:lnTo>
                    <a:pt x="19598" y="139"/>
                  </a:lnTo>
                  <a:lnTo>
                    <a:pt x="19598" y="865"/>
                  </a:lnTo>
                  <a:cubicBezTo>
                    <a:pt x="19598" y="1142"/>
                    <a:pt x="19426" y="1280"/>
                    <a:pt x="19149" y="1280"/>
                  </a:cubicBezTo>
                  <a:cubicBezTo>
                    <a:pt x="18873" y="1280"/>
                    <a:pt x="18734" y="1142"/>
                    <a:pt x="18734" y="865"/>
                  </a:cubicBezTo>
                  <a:lnTo>
                    <a:pt x="18734" y="277"/>
                  </a:lnTo>
                  <a:lnTo>
                    <a:pt x="18423" y="277"/>
                  </a:lnTo>
                  <a:lnTo>
                    <a:pt x="18423" y="588"/>
                  </a:lnTo>
                  <a:lnTo>
                    <a:pt x="18423" y="1003"/>
                  </a:lnTo>
                  <a:cubicBezTo>
                    <a:pt x="18562" y="1003"/>
                    <a:pt x="18562" y="1142"/>
                    <a:pt x="18562" y="1280"/>
                  </a:cubicBezTo>
                  <a:lnTo>
                    <a:pt x="18562" y="1591"/>
                  </a:lnTo>
                  <a:cubicBezTo>
                    <a:pt x="18423" y="1729"/>
                    <a:pt x="18285" y="1729"/>
                    <a:pt x="18285" y="1867"/>
                  </a:cubicBezTo>
                  <a:cubicBezTo>
                    <a:pt x="18147" y="1867"/>
                    <a:pt x="18009" y="1867"/>
                    <a:pt x="17870" y="1729"/>
                  </a:cubicBezTo>
                  <a:cubicBezTo>
                    <a:pt x="17870" y="1729"/>
                    <a:pt x="17697" y="1591"/>
                    <a:pt x="17697" y="1453"/>
                  </a:cubicBezTo>
                  <a:cubicBezTo>
                    <a:pt x="17697" y="1142"/>
                    <a:pt x="17559" y="865"/>
                    <a:pt x="17559" y="588"/>
                  </a:cubicBezTo>
                  <a:lnTo>
                    <a:pt x="17559" y="416"/>
                  </a:lnTo>
                  <a:cubicBezTo>
                    <a:pt x="17421" y="416"/>
                    <a:pt x="17283" y="588"/>
                    <a:pt x="17283" y="588"/>
                  </a:cubicBezTo>
                  <a:cubicBezTo>
                    <a:pt x="17006" y="588"/>
                    <a:pt x="16833" y="588"/>
                    <a:pt x="16695" y="727"/>
                  </a:cubicBezTo>
                  <a:cubicBezTo>
                    <a:pt x="16695" y="1003"/>
                    <a:pt x="16695" y="1280"/>
                    <a:pt x="16833" y="1729"/>
                  </a:cubicBezTo>
                  <a:cubicBezTo>
                    <a:pt x="16833" y="2144"/>
                    <a:pt x="17006" y="2593"/>
                    <a:pt x="17006" y="3181"/>
                  </a:cubicBezTo>
                  <a:cubicBezTo>
                    <a:pt x="17144" y="3319"/>
                    <a:pt x="17006" y="3596"/>
                    <a:pt x="16695" y="3734"/>
                  </a:cubicBezTo>
                  <a:cubicBezTo>
                    <a:pt x="16557" y="3734"/>
                    <a:pt x="16280" y="3596"/>
                    <a:pt x="16280" y="3319"/>
                  </a:cubicBezTo>
                  <a:cubicBezTo>
                    <a:pt x="15969" y="2593"/>
                    <a:pt x="15969" y="1729"/>
                    <a:pt x="15831" y="865"/>
                  </a:cubicBezTo>
                  <a:cubicBezTo>
                    <a:pt x="15554" y="1003"/>
                    <a:pt x="15416" y="1003"/>
                    <a:pt x="15105" y="1142"/>
                  </a:cubicBezTo>
                  <a:cubicBezTo>
                    <a:pt x="15278" y="1280"/>
                    <a:pt x="15278" y="1591"/>
                    <a:pt x="15416" y="1729"/>
                  </a:cubicBezTo>
                  <a:lnTo>
                    <a:pt x="15416" y="2006"/>
                  </a:lnTo>
                  <a:cubicBezTo>
                    <a:pt x="15416" y="2144"/>
                    <a:pt x="15278" y="2317"/>
                    <a:pt x="15278" y="2317"/>
                  </a:cubicBezTo>
                  <a:cubicBezTo>
                    <a:pt x="15191" y="2386"/>
                    <a:pt x="15114" y="2420"/>
                    <a:pt x="15040" y="2420"/>
                  </a:cubicBezTo>
                  <a:cubicBezTo>
                    <a:pt x="14967" y="2420"/>
                    <a:pt x="14898" y="2386"/>
                    <a:pt x="14829" y="2317"/>
                  </a:cubicBezTo>
                  <a:cubicBezTo>
                    <a:pt x="14829" y="2317"/>
                    <a:pt x="14690" y="2317"/>
                    <a:pt x="14690" y="2144"/>
                  </a:cubicBezTo>
                  <a:cubicBezTo>
                    <a:pt x="14552" y="2006"/>
                    <a:pt x="14414" y="1729"/>
                    <a:pt x="14414" y="1591"/>
                  </a:cubicBezTo>
                  <a:cubicBezTo>
                    <a:pt x="14241" y="1591"/>
                    <a:pt x="14241" y="1453"/>
                    <a:pt x="14241" y="1453"/>
                  </a:cubicBezTo>
                  <a:cubicBezTo>
                    <a:pt x="14103" y="1591"/>
                    <a:pt x="13964" y="1591"/>
                    <a:pt x="13826" y="1729"/>
                  </a:cubicBezTo>
                  <a:cubicBezTo>
                    <a:pt x="13964" y="2006"/>
                    <a:pt x="14241" y="2317"/>
                    <a:pt x="14414" y="2732"/>
                  </a:cubicBezTo>
                  <a:cubicBezTo>
                    <a:pt x="14552" y="2870"/>
                    <a:pt x="14552" y="3181"/>
                    <a:pt x="14241" y="3319"/>
                  </a:cubicBezTo>
                  <a:lnTo>
                    <a:pt x="13964" y="3319"/>
                  </a:lnTo>
                  <a:cubicBezTo>
                    <a:pt x="13826" y="3319"/>
                    <a:pt x="13826" y="3181"/>
                    <a:pt x="13688" y="3181"/>
                  </a:cubicBezTo>
                  <a:cubicBezTo>
                    <a:pt x="13550" y="2732"/>
                    <a:pt x="13239" y="2455"/>
                    <a:pt x="12962" y="2144"/>
                  </a:cubicBezTo>
                  <a:lnTo>
                    <a:pt x="12962" y="2006"/>
                  </a:lnTo>
                  <a:cubicBezTo>
                    <a:pt x="12824" y="2144"/>
                    <a:pt x="12685" y="2144"/>
                    <a:pt x="12513" y="2317"/>
                  </a:cubicBezTo>
                  <a:cubicBezTo>
                    <a:pt x="12685" y="2593"/>
                    <a:pt x="12962" y="2732"/>
                    <a:pt x="12962" y="3008"/>
                  </a:cubicBezTo>
                  <a:cubicBezTo>
                    <a:pt x="13100" y="3181"/>
                    <a:pt x="13100" y="3319"/>
                    <a:pt x="13100" y="3319"/>
                  </a:cubicBezTo>
                  <a:cubicBezTo>
                    <a:pt x="12962" y="3457"/>
                    <a:pt x="12962" y="3596"/>
                    <a:pt x="12824" y="3596"/>
                  </a:cubicBezTo>
                  <a:cubicBezTo>
                    <a:pt x="12824" y="3734"/>
                    <a:pt x="12685" y="3734"/>
                    <a:pt x="12513" y="3734"/>
                  </a:cubicBezTo>
                  <a:cubicBezTo>
                    <a:pt x="12374" y="3596"/>
                    <a:pt x="12236" y="3596"/>
                    <a:pt x="12236" y="3457"/>
                  </a:cubicBezTo>
                  <a:cubicBezTo>
                    <a:pt x="12098" y="3319"/>
                    <a:pt x="11960" y="3008"/>
                    <a:pt x="11821" y="2870"/>
                  </a:cubicBezTo>
                  <a:lnTo>
                    <a:pt x="11821" y="2732"/>
                  </a:lnTo>
                  <a:lnTo>
                    <a:pt x="11649" y="2870"/>
                  </a:lnTo>
                  <a:cubicBezTo>
                    <a:pt x="11510" y="2870"/>
                    <a:pt x="11510" y="3008"/>
                    <a:pt x="11372" y="3008"/>
                  </a:cubicBezTo>
                  <a:cubicBezTo>
                    <a:pt x="11649" y="3596"/>
                    <a:pt x="11960" y="4183"/>
                    <a:pt x="12236" y="4736"/>
                  </a:cubicBezTo>
                  <a:cubicBezTo>
                    <a:pt x="12374" y="4909"/>
                    <a:pt x="12236" y="5186"/>
                    <a:pt x="12098" y="5324"/>
                  </a:cubicBezTo>
                  <a:cubicBezTo>
                    <a:pt x="12017" y="5364"/>
                    <a:pt x="11933" y="5381"/>
                    <a:pt x="11855" y="5381"/>
                  </a:cubicBezTo>
                  <a:cubicBezTo>
                    <a:pt x="11666" y="5381"/>
                    <a:pt x="11510" y="5283"/>
                    <a:pt x="11510" y="5186"/>
                  </a:cubicBezTo>
                  <a:cubicBezTo>
                    <a:pt x="11234" y="4598"/>
                    <a:pt x="10957" y="4183"/>
                    <a:pt x="10646" y="3596"/>
                  </a:cubicBezTo>
                  <a:cubicBezTo>
                    <a:pt x="10508" y="3872"/>
                    <a:pt x="10231" y="4045"/>
                    <a:pt x="10093" y="4322"/>
                  </a:cubicBezTo>
                  <a:cubicBezTo>
                    <a:pt x="10093" y="4322"/>
                    <a:pt x="9920" y="4322"/>
                    <a:pt x="9920" y="4460"/>
                  </a:cubicBezTo>
                  <a:lnTo>
                    <a:pt x="9782" y="4460"/>
                  </a:lnTo>
                  <a:cubicBezTo>
                    <a:pt x="9725" y="4517"/>
                    <a:pt x="9644" y="4551"/>
                    <a:pt x="9559" y="4551"/>
                  </a:cubicBezTo>
                  <a:cubicBezTo>
                    <a:pt x="9438" y="4551"/>
                    <a:pt x="9310" y="4484"/>
                    <a:pt x="9229" y="4322"/>
                  </a:cubicBezTo>
                  <a:cubicBezTo>
                    <a:pt x="9056" y="4183"/>
                    <a:pt x="8780" y="3872"/>
                    <a:pt x="8641" y="3734"/>
                  </a:cubicBezTo>
                  <a:cubicBezTo>
                    <a:pt x="7639" y="2732"/>
                    <a:pt x="6464" y="2006"/>
                    <a:pt x="5461" y="1142"/>
                  </a:cubicBezTo>
                  <a:lnTo>
                    <a:pt x="4908" y="1142"/>
                  </a:lnTo>
                  <a:cubicBezTo>
                    <a:pt x="3871" y="1453"/>
                    <a:pt x="3007" y="1867"/>
                    <a:pt x="2143" y="2455"/>
                  </a:cubicBezTo>
                  <a:cubicBezTo>
                    <a:pt x="1452" y="2870"/>
                    <a:pt x="726" y="3319"/>
                    <a:pt x="0" y="3734"/>
                  </a:cubicBezTo>
                  <a:cubicBezTo>
                    <a:pt x="588" y="3734"/>
                    <a:pt x="1141" y="4045"/>
                    <a:pt x="1590" y="4460"/>
                  </a:cubicBezTo>
                  <a:cubicBezTo>
                    <a:pt x="1728" y="4322"/>
                    <a:pt x="1867" y="4183"/>
                    <a:pt x="2005" y="4183"/>
                  </a:cubicBezTo>
                  <a:cubicBezTo>
                    <a:pt x="2005" y="4045"/>
                    <a:pt x="2143" y="4045"/>
                    <a:pt x="2316" y="4045"/>
                  </a:cubicBezTo>
                  <a:cubicBezTo>
                    <a:pt x="2454" y="4045"/>
                    <a:pt x="2592" y="4183"/>
                    <a:pt x="2592" y="4322"/>
                  </a:cubicBezTo>
                  <a:cubicBezTo>
                    <a:pt x="2731" y="4460"/>
                    <a:pt x="2731" y="4736"/>
                    <a:pt x="2454" y="4909"/>
                  </a:cubicBezTo>
                  <a:cubicBezTo>
                    <a:pt x="2316" y="5047"/>
                    <a:pt x="2143" y="5047"/>
                    <a:pt x="2005" y="5186"/>
                  </a:cubicBezTo>
                  <a:cubicBezTo>
                    <a:pt x="2454" y="6050"/>
                    <a:pt x="2869" y="6776"/>
                    <a:pt x="3318" y="7501"/>
                  </a:cubicBezTo>
                  <a:cubicBezTo>
                    <a:pt x="3457" y="7778"/>
                    <a:pt x="3733" y="7916"/>
                    <a:pt x="3871" y="8193"/>
                  </a:cubicBezTo>
                  <a:lnTo>
                    <a:pt x="4044" y="8193"/>
                  </a:lnTo>
                  <a:cubicBezTo>
                    <a:pt x="4044" y="8366"/>
                    <a:pt x="4182" y="8504"/>
                    <a:pt x="4182" y="8504"/>
                  </a:cubicBezTo>
                  <a:lnTo>
                    <a:pt x="4182" y="8642"/>
                  </a:lnTo>
                  <a:cubicBezTo>
                    <a:pt x="4321" y="8780"/>
                    <a:pt x="4459" y="8919"/>
                    <a:pt x="4459" y="9057"/>
                  </a:cubicBezTo>
                  <a:lnTo>
                    <a:pt x="4908" y="9057"/>
                  </a:lnTo>
                  <a:cubicBezTo>
                    <a:pt x="5047" y="9230"/>
                    <a:pt x="5047" y="9506"/>
                    <a:pt x="5047" y="9645"/>
                  </a:cubicBezTo>
                  <a:cubicBezTo>
                    <a:pt x="5185" y="9921"/>
                    <a:pt x="5323" y="10094"/>
                    <a:pt x="5600" y="10370"/>
                  </a:cubicBezTo>
                  <a:cubicBezTo>
                    <a:pt x="6049" y="9921"/>
                    <a:pt x="6637" y="9506"/>
                    <a:pt x="7051" y="9057"/>
                  </a:cubicBezTo>
                  <a:cubicBezTo>
                    <a:pt x="7190" y="8919"/>
                    <a:pt x="7328" y="8919"/>
                    <a:pt x="7328" y="8919"/>
                  </a:cubicBezTo>
                  <a:lnTo>
                    <a:pt x="7639" y="8919"/>
                  </a:lnTo>
                  <a:cubicBezTo>
                    <a:pt x="7915" y="9057"/>
                    <a:pt x="7915" y="9506"/>
                    <a:pt x="7777" y="9645"/>
                  </a:cubicBezTo>
                  <a:cubicBezTo>
                    <a:pt x="7190" y="10094"/>
                    <a:pt x="6775" y="10509"/>
                    <a:pt x="6187" y="10958"/>
                  </a:cubicBezTo>
                  <a:cubicBezTo>
                    <a:pt x="6325" y="11235"/>
                    <a:pt x="6464" y="11373"/>
                    <a:pt x="6775" y="11511"/>
                  </a:cubicBezTo>
                  <a:lnTo>
                    <a:pt x="7051" y="11511"/>
                  </a:lnTo>
                  <a:cubicBezTo>
                    <a:pt x="7190" y="11511"/>
                    <a:pt x="7190" y="11511"/>
                    <a:pt x="7328" y="11649"/>
                  </a:cubicBezTo>
                  <a:lnTo>
                    <a:pt x="7328" y="11960"/>
                  </a:lnTo>
                  <a:lnTo>
                    <a:pt x="7328" y="12099"/>
                  </a:lnTo>
                  <a:cubicBezTo>
                    <a:pt x="7328" y="12237"/>
                    <a:pt x="7328" y="12237"/>
                    <a:pt x="7501" y="12375"/>
                  </a:cubicBezTo>
                  <a:cubicBezTo>
                    <a:pt x="7501" y="12237"/>
                    <a:pt x="7639" y="12237"/>
                    <a:pt x="7777" y="12099"/>
                  </a:cubicBezTo>
                  <a:lnTo>
                    <a:pt x="8054" y="12099"/>
                  </a:lnTo>
                  <a:cubicBezTo>
                    <a:pt x="8192" y="12099"/>
                    <a:pt x="8192" y="12099"/>
                    <a:pt x="8365" y="12237"/>
                  </a:cubicBezTo>
                  <a:lnTo>
                    <a:pt x="8365" y="12513"/>
                  </a:lnTo>
                  <a:cubicBezTo>
                    <a:pt x="8365" y="12686"/>
                    <a:pt x="8365" y="12825"/>
                    <a:pt x="8192" y="12825"/>
                  </a:cubicBezTo>
                  <a:lnTo>
                    <a:pt x="8054" y="12963"/>
                  </a:lnTo>
                  <a:cubicBezTo>
                    <a:pt x="8192" y="13101"/>
                    <a:pt x="8503" y="13239"/>
                    <a:pt x="8641" y="13550"/>
                  </a:cubicBezTo>
                  <a:cubicBezTo>
                    <a:pt x="8780" y="13378"/>
                    <a:pt x="8780" y="13378"/>
                    <a:pt x="8918" y="13239"/>
                  </a:cubicBezTo>
                  <a:lnTo>
                    <a:pt x="9056" y="13239"/>
                  </a:lnTo>
                  <a:cubicBezTo>
                    <a:pt x="9229" y="13239"/>
                    <a:pt x="9367" y="13239"/>
                    <a:pt x="9505" y="13378"/>
                  </a:cubicBezTo>
                  <a:lnTo>
                    <a:pt x="9505" y="13827"/>
                  </a:lnTo>
                  <a:cubicBezTo>
                    <a:pt x="9505" y="13827"/>
                    <a:pt x="9505" y="13965"/>
                    <a:pt x="9367" y="14103"/>
                  </a:cubicBezTo>
                  <a:cubicBezTo>
                    <a:pt x="9367" y="14242"/>
                    <a:pt x="9505" y="14415"/>
                    <a:pt x="9644" y="14415"/>
                  </a:cubicBezTo>
                  <a:lnTo>
                    <a:pt x="9920" y="14415"/>
                  </a:lnTo>
                  <a:cubicBezTo>
                    <a:pt x="10093" y="14415"/>
                    <a:pt x="10231" y="14415"/>
                    <a:pt x="10231" y="14553"/>
                  </a:cubicBezTo>
                  <a:cubicBezTo>
                    <a:pt x="10370" y="14553"/>
                    <a:pt x="10370" y="14691"/>
                    <a:pt x="10370" y="14829"/>
                  </a:cubicBezTo>
                  <a:lnTo>
                    <a:pt x="10370" y="14968"/>
                  </a:lnTo>
                  <a:cubicBezTo>
                    <a:pt x="10508" y="15106"/>
                    <a:pt x="10508" y="15279"/>
                    <a:pt x="10646" y="15279"/>
                  </a:cubicBezTo>
                  <a:cubicBezTo>
                    <a:pt x="10784" y="15417"/>
                    <a:pt x="10784" y="15417"/>
                    <a:pt x="10784" y="15555"/>
                  </a:cubicBezTo>
                  <a:cubicBezTo>
                    <a:pt x="11372" y="15106"/>
                    <a:pt x="11821" y="14691"/>
                    <a:pt x="12236" y="14415"/>
                  </a:cubicBezTo>
                  <a:cubicBezTo>
                    <a:pt x="12374" y="14242"/>
                    <a:pt x="12374" y="14242"/>
                    <a:pt x="12513" y="14242"/>
                  </a:cubicBezTo>
                  <a:lnTo>
                    <a:pt x="12685" y="14242"/>
                  </a:lnTo>
                  <a:cubicBezTo>
                    <a:pt x="12685" y="14242"/>
                    <a:pt x="12824" y="14415"/>
                    <a:pt x="12824" y="14553"/>
                  </a:cubicBezTo>
                  <a:cubicBezTo>
                    <a:pt x="12962" y="14553"/>
                    <a:pt x="12962" y="14691"/>
                    <a:pt x="12962" y="14829"/>
                  </a:cubicBezTo>
                  <a:cubicBezTo>
                    <a:pt x="12962" y="14968"/>
                    <a:pt x="12824" y="14968"/>
                    <a:pt x="12685" y="15106"/>
                  </a:cubicBezTo>
                  <a:cubicBezTo>
                    <a:pt x="12374" y="15417"/>
                    <a:pt x="11960" y="15693"/>
                    <a:pt x="11510" y="15970"/>
                  </a:cubicBezTo>
                  <a:cubicBezTo>
                    <a:pt x="13100" y="17422"/>
                    <a:pt x="14829" y="18735"/>
                    <a:pt x="16419" y="20014"/>
                  </a:cubicBezTo>
                  <a:cubicBezTo>
                    <a:pt x="16833" y="19738"/>
                    <a:pt x="17283" y="19426"/>
                    <a:pt x="17559" y="19150"/>
                  </a:cubicBezTo>
                  <a:lnTo>
                    <a:pt x="18009" y="19150"/>
                  </a:lnTo>
                  <a:cubicBezTo>
                    <a:pt x="18147" y="19150"/>
                    <a:pt x="18147" y="19288"/>
                    <a:pt x="18285" y="19288"/>
                  </a:cubicBezTo>
                  <a:lnTo>
                    <a:pt x="18285" y="19738"/>
                  </a:lnTo>
                  <a:cubicBezTo>
                    <a:pt x="18285" y="19738"/>
                    <a:pt x="18147" y="19876"/>
                    <a:pt x="18147" y="20014"/>
                  </a:cubicBezTo>
                  <a:cubicBezTo>
                    <a:pt x="17870" y="20152"/>
                    <a:pt x="17421" y="20463"/>
                    <a:pt x="17144" y="20602"/>
                  </a:cubicBezTo>
                  <a:cubicBezTo>
                    <a:pt x="18562" y="21742"/>
                    <a:pt x="19875" y="22745"/>
                    <a:pt x="21154" y="23920"/>
                  </a:cubicBezTo>
                  <a:cubicBezTo>
                    <a:pt x="21603" y="24335"/>
                    <a:pt x="21880" y="24611"/>
                    <a:pt x="22329" y="24922"/>
                  </a:cubicBezTo>
                  <a:cubicBezTo>
                    <a:pt x="22329" y="24922"/>
                    <a:pt x="22329" y="24784"/>
                    <a:pt x="22467" y="24784"/>
                  </a:cubicBezTo>
                  <a:cubicBezTo>
                    <a:pt x="22606" y="24611"/>
                    <a:pt x="22744" y="24473"/>
                    <a:pt x="22882" y="24335"/>
                  </a:cubicBezTo>
                  <a:cubicBezTo>
                    <a:pt x="23055" y="24196"/>
                    <a:pt x="23193" y="24196"/>
                    <a:pt x="23193" y="24196"/>
                  </a:cubicBezTo>
                  <a:lnTo>
                    <a:pt x="23332" y="24196"/>
                  </a:lnTo>
                  <a:cubicBezTo>
                    <a:pt x="23332" y="24196"/>
                    <a:pt x="23470" y="24196"/>
                    <a:pt x="23608" y="24335"/>
                  </a:cubicBezTo>
                  <a:cubicBezTo>
                    <a:pt x="23608" y="24335"/>
                    <a:pt x="23746" y="24473"/>
                    <a:pt x="23746" y="24611"/>
                  </a:cubicBezTo>
                  <a:cubicBezTo>
                    <a:pt x="23746" y="24784"/>
                    <a:pt x="23608" y="24922"/>
                    <a:pt x="23608" y="24922"/>
                  </a:cubicBezTo>
                  <a:cubicBezTo>
                    <a:pt x="23332" y="25061"/>
                    <a:pt x="23193" y="25337"/>
                    <a:pt x="22882" y="25475"/>
                  </a:cubicBezTo>
                  <a:cubicBezTo>
                    <a:pt x="23193" y="25786"/>
                    <a:pt x="23470" y="25925"/>
                    <a:pt x="23608" y="26201"/>
                  </a:cubicBezTo>
                  <a:cubicBezTo>
                    <a:pt x="24472" y="27065"/>
                    <a:pt x="25198" y="27791"/>
                    <a:pt x="25924" y="28655"/>
                  </a:cubicBezTo>
                  <a:cubicBezTo>
                    <a:pt x="26339" y="29105"/>
                    <a:pt x="26788" y="29658"/>
                    <a:pt x="27376" y="30245"/>
                  </a:cubicBezTo>
                  <a:cubicBezTo>
                    <a:pt x="27652" y="29969"/>
                    <a:pt x="27929" y="29658"/>
                    <a:pt x="28240" y="29519"/>
                  </a:cubicBezTo>
                  <a:cubicBezTo>
                    <a:pt x="28516" y="29243"/>
                    <a:pt x="28793" y="29105"/>
                    <a:pt x="28931" y="28794"/>
                  </a:cubicBezTo>
                  <a:cubicBezTo>
                    <a:pt x="29104" y="28794"/>
                    <a:pt x="29242" y="28655"/>
                    <a:pt x="29242" y="28655"/>
                  </a:cubicBezTo>
                  <a:cubicBezTo>
                    <a:pt x="29380" y="28655"/>
                    <a:pt x="29519" y="28794"/>
                    <a:pt x="29519" y="28794"/>
                  </a:cubicBezTo>
                  <a:cubicBezTo>
                    <a:pt x="29795" y="28932"/>
                    <a:pt x="29795" y="29243"/>
                    <a:pt x="29657" y="29381"/>
                  </a:cubicBezTo>
                  <a:cubicBezTo>
                    <a:pt x="29104" y="29969"/>
                    <a:pt x="28516" y="30384"/>
                    <a:pt x="27929" y="30833"/>
                  </a:cubicBezTo>
                  <a:cubicBezTo>
                    <a:pt x="28378" y="31386"/>
                    <a:pt x="28931" y="31974"/>
                    <a:pt x="29519" y="32388"/>
                  </a:cubicBezTo>
                  <a:lnTo>
                    <a:pt x="29657" y="32388"/>
                  </a:lnTo>
                  <a:cubicBezTo>
                    <a:pt x="29795" y="32388"/>
                    <a:pt x="29968" y="32561"/>
                    <a:pt x="30106" y="32699"/>
                  </a:cubicBezTo>
                  <a:lnTo>
                    <a:pt x="30106" y="32976"/>
                  </a:lnTo>
                  <a:lnTo>
                    <a:pt x="30245" y="33114"/>
                  </a:lnTo>
                  <a:cubicBezTo>
                    <a:pt x="30383" y="33252"/>
                    <a:pt x="30659" y="33425"/>
                    <a:pt x="30832" y="33564"/>
                  </a:cubicBezTo>
                  <a:cubicBezTo>
                    <a:pt x="30832" y="33564"/>
                    <a:pt x="30970" y="33564"/>
                    <a:pt x="30970" y="33702"/>
                  </a:cubicBezTo>
                  <a:lnTo>
                    <a:pt x="31109" y="33702"/>
                  </a:lnTo>
                  <a:cubicBezTo>
                    <a:pt x="31385" y="34117"/>
                    <a:pt x="31835" y="34428"/>
                    <a:pt x="32388" y="34566"/>
                  </a:cubicBezTo>
                  <a:cubicBezTo>
                    <a:pt x="32560" y="34704"/>
                    <a:pt x="32837" y="34842"/>
                    <a:pt x="33113" y="34842"/>
                  </a:cubicBezTo>
                  <a:cubicBezTo>
                    <a:pt x="33425" y="34566"/>
                    <a:pt x="33839" y="34428"/>
                    <a:pt x="34289" y="34117"/>
                  </a:cubicBezTo>
                  <a:lnTo>
                    <a:pt x="34703" y="34117"/>
                  </a:lnTo>
                  <a:cubicBezTo>
                    <a:pt x="34703" y="34289"/>
                    <a:pt x="34842" y="34289"/>
                    <a:pt x="34842" y="34428"/>
                  </a:cubicBezTo>
                  <a:cubicBezTo>
                    <a:pt x="34980" y="34566"/>
                    <a:pt x="34842" y="34704"/>
                    <a:pt x="34842" y="34842"/>
                  </a:cubicBezTo>
                  <a:cubicBezTo>
                    <a:pt x="34842" y="34842"/>
                    <a:pt x="34703" y="34981"/>
                    <a:pt x="34565" y="34981"/>
                  </a:cubicBezTo>
                  <a:lnTo>
                    <a:pt x="35568" y="34981"/>
                  </a:lnTo>
                  <a:cubicBezTo>
                    <a:pt x="36017" y="34981"/>
                    <a:pt x="36293" y="34981"/>
                    <a:pt x="36570" y="34842"/>
                  </a:cubicBezTo>
                  <a:cubicBezTo>
                    <a:pt x="37019" y="34704"/>
                    <a:pt x="37296" y="34428"/>
                    <a:pt x="37572" y="34289"/>
                  </a:cubicBezTo>
                  <a:cubicBezTo>
                    <a:pt x="37572" y="34289"/>
                    <a:pt x="37572" y="34117"/>
                    <a:pt x="37434" y="34117"/>
                  </a:cubicBezTo>
                  <a:cubicBezTo>
                    <a:pt x="37158" y="34117"/>
                    <a:pt x="36881" y="33840"/>
                    <a:pt x="36708" y="33702"/>
                  </a:cubicBezTo>
                  <a:cubicBezTo>
                    <a:pt x="36570" y="33564"/>
                    <a:pt x="36570" y="33425"/>
                    <a:pt x="36432" y="33252"/>
                  </a:cubicBezTo>
                  <a:cubicBezTo>
                    <a:pt x="36155" y="32838"/>
                    <a:pt x="36155" y="32250"/>
                    <a:pt x="36293" y="31835"/>
                  </a:cubicBezTo>
                  <a:cubicBezTo>
                    <a:pt x="36432" y="31248"/>
                    <a:pt x="36881" y="30971"/>
                    <a:pt x="37158" y="30660"/>
                  </a:cubicBezTo>
                  <a:cubicBezTo>
                    <a:pt x="36708" y="30245"/>
                    <a:pt x="36293" y="29969"/>
                    <a:pt x="35844" y="29519"/>
                  </a:cubicBezTo>
                  <a:cubicBezTo>
                    <a:pt x="35706" y="29381"/>
                    <a:pt x="35706" y="29243"/>
                    <a:pt x="35706" y="29105"/>
                  </a:cubicBezTo>
                  <a:cubicBezTo>
                    <a:pt x="35706" y="29105"/>
                    <a:pt x="35844" y="28932"/>
                    <a:pt x="35844" y="28794"/>
                  </a:cubicBezTo>
                  <a:lnTo>
                    <a:pt x="36017" y="28794"/>
                  </a:lnTo>
                  <a:cubicBezTo>
                    <a:pt x="36017" y="28517"/>
                    <a:pt x="36155" y="28241"/>
                    <a:pt x="36293" y="28068"/>
                  </a:cubicBezTo>
                  <a:cubicBezTo>
                    <a:pt x="36432" y="27929"/>
                    <a:pt x="36570" y="27791"/>
                    <a:pt x="36708" y="27515"/>
                  </a:cubicBezTo>
                  <a:cubicBezTo>
                    <a:pt x="36017" y="26927"/>
                    <a:pt x="35153" y="26063"/>
                    <a:pt x="34703" y="25061"/>
                  </a:cubicBezTo>
                  <a:cubicBezTo>
                    <a:pt x="34565" y="24922"/>
                    <a:pt x="34565" y="24611"/>
                    <a:pt x="34842" y="24473"/>
                  </a:cubicBezTo>
                  <a:lnTo>
                    <a:pt x="34980" y="24473"/>
                  </a:lnTo>
                  <a:cubicBezTo>
                    <a:pt x="35153" y="24473"/>
                    <a:pt x="35291" y="24473"/>
                    <a:pt x="35429" y="24611"/>
                  </a:cubicBezTo>
                  <a:cubicBezTo>
                    <a:pt x="35568" y="24922"/>
                    <a:pt x="35706" y="25199"/>
                    <a:pt x="36017" y="25475"/>
                  </a:cubicBezTo>
                  <a:cubicBezTo>
                    <a:pt x="36293" y="25925"/>
                    <a:pt x="36881" y="26512"/>
                    <a:pt x="37296" y="26927"/>
                  </a:cubicBezTo>
                  <a:cubicBezTo>
                    <a:pt x="37434" y="26789"/>
                    <a:pt x="37572" y="26651"/>
                    <a:pt x="37572" y="26512"/>
                  </a:cubicBezTo>
                  <a:cubicBezTo>
                    <a:pt x="37434" y="26512"/>
                    <a:pt x="37296" y="26339"/>
                    <a:pt x="37296" y="26339"/>
                  </a:cubicBezTo>
                  <a:cubicBezTo>
                    <a:pt x="37019" y="26201"/>
                    <a:pt x="37019" y="25925"/>
                    <a:pt x="37158" y="25786"/>
                  </a:cubicBezTo>
                  <a:cubicBezTo>
                    <a:pt x="37158" y="25648"/>
                    <a:pt x="37296" y="25475"/>
                    <a:pt x="37434" y="25475"/>
                  </a:cubicBezTo>
                  <a:lnTo>
                    <a:pt x="37745" y="25475"/>
                  </a:lnTo>
                  <a:cubicBezTo>
                    <a:pt x="37883" y="25648"/>
                    <a:pt x="37883" y="25786"/>
                    <a:pt x="38022" y="25786"/>
                  </a:cubicBezTo>
                  <a:cubicBezTo>
                    <a:pt x="38160" y="25648"/>
                    <a:pt x="38160" y="25475"/>
                    <a:pt x="38298" y="25475"/>
                  </a:cubicBezTo>
                  <a:cubicBezTo>
                    <a:pt x="38160" y="25337"/>
                    <a:pt x="38022" y="25337"/>
                    <a:pt x="37883" y="25337"/>
                  </a:cubicBezTo>
                  <a:cubicBezTo>
                    <a:pt x="37745" y="25199"/>
                    <a:pt x="37572" y="25061"/>
                    <a:pt x="37572" y="24784"/>
                  </a:cubicBezTo>
                  <a:cubicBezTo>
                    <a:pt x="37572" y="24611"/>
                    <a:pt x="37883" y="24473"/>
                    <a:pt x="38022" y="24473"/>
                  </a:cubicBezTo>
                  <a:lnTo>
                    <a:pt x="38160" y="24473"/>
                  </a:lnTo>
                  <a:cubicBezTo>
                    <a:pt x="38298" y="24473"/>
                    <a:pt x="38436" y="24611"/>
                    <a:pt x="38748" y="24611"/>
                  </a:cubicBezTo>
                  <a:cubicBezTo>
                    <a:pt x="38748" y="24473"/>
                    <a:pt x="38886" y="24335"/>
                    <a:pt x="38886" y="24196"/>
                  </a:cubicBezTo>
                  <a:cubicBezTo>
                    <a:pt x="38748" y="24196"/>
                    <a:pt x="38436" y="24196"/>
                    <a:pt x="38298" y="24058"/>
                  </a:cubicBezTo>
                  <a:cubicBezTo>
                    <a:pt x="38022" y="24058"/>
                    <a:pt x="37883" y="23747"/>
                    <a:pt x="38022" y="23471"/>
                  </a:cubicBezTo>
                  <a:cubicBezTo>
                    <a:pt x="38022" y="23332"/>
                    <a:pt x="38160" y="23194"/>
                    <a:pt x="38436" y="23194"/>
                  </a:cubicBezTo>
                  <a:lnTo>
                    <a:pt x="38609" y="23194"/>
                  </a:lnTo>
                  <a:cubicBezTo>
                    <a:pt x="38748" y="23332"/>
                    <a:pt x="39024" y="23332"/>
                    <a:pt x="39162" y="23471"/>
                  </a:cubicBezTo>
                  <a:lnTo>
                    <a:pt x="39162" y="23332"/>
                  </a:lnTo>
                  <a:cubicBezTo>
                    <a:pt x="39301" y="23056"/>
                    <a:pt x="39301" y="22883"/>
                    <a:pt x="39473" y="22606"/>
                  </a:cubicBezTo>
                  <a:cubicBezTo>
                    <a:pt x="38886" y="22330"/>
                    <a:pt x="38436" y="22192"/>
                    <a:pt x="38022" y="21881"/>
                  </a:cubicBezTo>
                  <a:cubicBezTo>
                    <a:pt x="37434" y="21604"/>
                    <a:pt x="37019" y="21328"/>
                    <a:pt x="36570" y="21155"/>
                  </a:cubicBezTo>
                  <a:cubicBezTo>
                    <a:pt x="36293" y="21016"/>
                    <a:pt x="36293" y="20740"/>
                    <a:pt x="36432" y="20463"/>
                  </a:cubicBezTo>
                  <a:cubicBezTo>
                    <a:pt x="36432" y="20291"/>
                    <a:pt x="36570" y="20291"/>
                    <a:pt x="36708" y="20291"/>
                  </a:cubicBezTo>
                  <a:lnTo>
                    <a:pt x="37019" y="20291"/>
                  </a:lnTo>
                  <a:cubicBezTo>
                    <a:pt x="37883" y="20878"/>
                    <a:pt x="38748" y="21328"/>
                    <a:pt x="39612" y="21742"/>
                  </a:cubicBezTo>
                  <a:cubicBezTo>
                    <a:pt x="39612" y="21328"/>
                    <a:pt x="39612" y="20878"/>
                    <a:pt x="39750" y="20463"/>
                  </a:cubicBezTo>
                  <a:lnTo>
                    <a:pt x="39612" y="20463"/>
                  </a:lnTo>
                  <a:cubicBezTo>
                    <a:pt x="39473" y="20291"/>
                    <a:pt x="39473" y="20291"/>
                    <a:pt x="39301" y="20291"/>
                  </a:cubicBezTo>
                  <a:lnTo>
                    <a:pt x="39162" y="20291"/>
                  </a:lnTo>
                  <a:cubicBezTo>
                    <a:pt x="38886" y="20291"/>
                    <a:pt x="38609" y="20291"/>
                    <a:pt x="38609" y="20014"/>
                  </a:cubicBezTo>
                  <a:cubicBezTo>
                    <a:pt x="38436" y="19738"/>
                    <a:pt x="38609" y="19599"/>
                    <a:pt x="38886" y="19426"/>
                  </a:cubicBezTo>
                  <a:lnTo>
                    <a:pt x="39473" y="19426"/>
                  </a:lnTo>
                  <a:cubicBezTo>
                    <a:pt x="39612" y="19426"/>
                    <a:pt x="39612" y="19426"/>
                    <a:pt x="39750" y="19599"/>
                  </a:cubicBezTo>
                  <a:lnTo>
                    <a:pt x="39750" y="18735"/>
                  </a:lnTo>
                  <a:cubicBezTo>
                    <a:pt x="39612" y="18735"/>
                    <a:pt x="39473" y="18562"/>
                    <a:pt x="39473" y="18562"/>
                  </a:cubicBezTo>
                  <a:lnTo>
                    <a:pt x="39301" y="18562"/>
                  </a:lnTo>
                  <a:cubicBezTo>
                    <a:pt x="39162" y="18562"/>
                    <a:pt x="39024" y="18562"/>
                    <a:pt x="39024" y="18424"/>
                  </a:cubicBezTo>
                  <a:cubicBezTo>
                    <a:pt x="38886" y="18424"/>
                    <a:pt x="38886" y="18286"/>
                    <a:pt x="38886" y="18148"/>
                  </a:cubicBezTo>
                  <a:cubicBezTo>
                    <a:pt x="38886" y="18009"/>
                    <a:pt x="38886" y="17871"/>
                    <a:pt x="39024" y="17871"/>
                  </a:cubicBezTo>
                  <a:cubicBezTo>
                    <a:pt x="39024" y="17698"/>
                    <a:pt x="39162" y="17698"/>
                    <a:pt x="39301" y="17698"/>
                  </a:cubicBezTo>
                  <a:cubicBezTo>
                    <a:pt x="39473" y="17698"/>
                    <a:pt x="39612" y="17698"/>
                    <a:pt x="39750" y="17871"/>
                  </a:cubicBezTo>
                  <a:lnTo>
                    <a:pt x="39750" y="16834"/>
                  </a:lnTo>
                  <a:cubicBezTo>
                    <a:pt x="39612" y="17007"/>
                    <a:pt x="39301" y="17007"/>
                    <a:pt x="39162" y="17007"/>
                  </a:cubicBezTo>
                  <a:cubicBezTo>
                    <a:pt x="39024" y="17007"/>
                    <a:pt x="38748" y="16696"/>
                    <a:pt x="38748" y="16558"/>
                  </a:cubicBezTo>
                  <a:cubicBezTo>
                    <a:pt x="38748" y="16281"/>
                    <a:pt x="39024" y="16143"/>
                    <a:pt x="39162" y="16143"/>
                  </a:cubicBezTo>
                  <a:cubicBezTo>
                    <a:pt x="39301" y="16143"/>
                    <a:pt x="39473" y="15970"/>
                    <a:pt x="39612" y="15970"/>
                  </a:cubicBezTo>
                  <a:lnTo>
                    <a:pt x="39612" y="15417"/>
                  </a:lnTo>
                  <a:lnTo>
                    <a:pt x="39301" y="15417"/>
                  </a:lnTo>
                  <a:cubicBezTo>
                    <a:pt x="39162" y="15417"/>
                    <a:pt x="39024" y="15555"/>
                    <a:pt x="38748" y="15555"/>
                  </a:cubicBezTo>
                  <a:cubicBezTo>
                    <a:pt x="38609" y="15555"/>
                    <a:pt x="38298" y="15417"/>
                    <a:pt x="38298" y="15279"/>
                  </a:cubicBezTo>
                  <a:cubicBezTo>
                    <a:pt x="38160" y="14968"/>
                    <a:pt x="38298" y="14829"/>
                    <a:pt x="38609" y="14691"/>
                  </a:cubicBezTo>
                  <a:cubicBezTo>
                    <a:pt x="38886" y="14553"/>
                    <a:pt x="39162" y="14553"/>
                    <a:pt x="39473" y="14553"/>
                  </a:cubicBezTo>
                  <a:cubicBezTo>
                    <a:pt x="39473" y="14242"/>
                    <a:pt x="39301" y="13965"/>
                    <a:pt x="39301" y="13689"/>
                  </a:cubicBezTo>
                  <a:lnTo>
                    <a:pt x="39162" y="13689"/>
                  </a:lnTo>
                  <a:cubicBezTo>
                    <a:pt x="38609" y="13827"/>
                    <a:pt x="38022" y="13965"/>
                    <a:pt x="37434" y="14103"/>
                  </a:cubicBezTo>
                  <a:cubicBezTo>
                    <a:pt x="37158" y="14103"/>
                    <a:pt x="36881" y="13965"/>
                    <a:pt x="36881" y="13827"/>
                  </a:cubicBezTo>
                  <a:cubicBezTo>
                    <a:pt x="36881" y="13550"/>
                    <a:pt x="37019" y="13239"/>
                    <a:pt x="37158" y="13239"/>
                  </a:cubicBezTo>
                  <a:cubicBezTo>
                    <a:pt x="37745" y="13101"/>
                    <a:pt x="38436" y="12963"/>
                    <a:pt x="39024" y="12825"/>
                  </a:cubicBezTo>
                  <a:cubicBezTo>
                    <a:pt x="39024" y="12686"/>
                    <a:pt x="39024" y="12686"/>
                    <a:pt x="38886" y="12513"/>
                  </a:cubicBezTo>
                  <a:lnTo>
                    <a:pt x="38886" y="12237"/>
                  </a:lnTo>
                  <a:cubicBezTo>
                    <a:pt x="38748" y="12375"/>
                    <a:pt x="38609" y="12375"/>
                    <a:pt x="38609" y="12513"/>
                  </a:cubicBezTo>
                  <a:cubicBezTo>
                    <a:pt x="38516" y="12565"/>
                    <a:pt x="38426" y="12586"/>
                    <a:pt x="38346" y="12586"/>
                  </a:cubicBezTo>
                  <a:cubicBezTo>
                    <a:pt x="38158" y="12586"/>
                    <a:pt x="38022" y="12472"/>
                    <a:pt x="38022" y="12375"/>
                  </a:cubicBezTo>
                  <a:cubicBezTo>
                    <a:pt x="37883" y="12237"/>
                    <a:pt x="37883" y="12099"/>
                    <a:pt x="37883" y="11960"/>
                  </a:cubicBezTo>
                  <a:cubicBezTo>
                    <a:pt x="37948" y="11896"/>
                    <a:pt x="37982" y="11861"/>
                    <a:pt x="38015" y="11826"/>
                  </a:cubicBezTo>
                  <a:lnTo>
                    <a:pt x="38015" y="11826"/>
                  </a:lnTo>
                  <a:cubicBezTo>
                    <a:pt x="37938" y="11863"/>
                    <a:pt x="37859" y="11879"/>
                    <a:pt x="37781" y="11879"/>
                  </a:cubicBezTo>
                  <a:cubicBezTo>
                    <a:pt x="37582" y="11879"/>
                    <a:pt x="37395" y="11773"/>
                    <a:pt x="37296" y="11649"/>
                  </a:cubicBezTo>
                  <a:cubicBezTo>
                    <a:pt x="37158" y="11373"/>
                    <a:pt x="37296" y="11096"/>
                    <a:pt x="37434" y="10958"/>
                  </a:cubicBezTo>
                  <a:cubicBezTo>
                    <a:pt x="37745" y="10785"/>
                    <a:pt x="37883" y="10785"/>
                    <a:pt x="38022" y="10647"/>
                  </a:cubicBezTo>
                  <a:cubicBezTo>
                    <a:pt x="38022" y="10509"/>
                    <a:pt x="37883" y="10370"/>
                    <a:pt x="37883" y="10232"/>
                  </a:cubicBezTo>
                  <a:cubicBezTo>
                    <a:pt x="37745" y="10370"/>
                    <a:pt x="37434" y="10509"/>
                    <a:pt x="37296" y="10647"/>
                  </a:cubicBezTo>
                  <a:cubicBezTo>
                    <a:pt x="37255" y="10687"/>
                    <a:pt x="37203" y="10704"/>
                    <a:pt x="37145" y="10704"/>
                  </a:cubicBezTo>
                  <a:cubicBezTo>
                    <a:pt x="37005" y="10704"/>
                    <a:pt x="36830" y="10606"/>
                    <a:pt x="36708" y="10509"/>
                  </a:cubicBezTo>
                  <a:cubicBezTo>
                    <a:pt x="36570" y="10232"/>
                    <a:pt x="36708" y="9921"/>
                    <a:pt x="36881" y="9783"/>
                  </a:cubicBezTo>
                  <a:cubicBezTo>
                    <a:pt x="37019" y="9783"/>
                    <a:pt x="37296" y="9645"/>
                    <a:pt x="37434" y="9506"/>
                  </a:cubicBezTo>
                  <a:cubicBezTo>
                    <a:pt x="37296" y="9368"/>
                    <a:pt x="37296" y="9368"/>
                    <a:pt x="37158" y="9230"/>
                  </a:cubicBezTo>
                  <a:cubicBezTo>
                    <a:pt x="37019" y="9230"/>
                    <a:pt x="36881" y="9368"/>
                    <a:pt x="36708" y="9368"/>
                  </a:cubicBezTo>
                  <a:cubicBezTo>
                    <a:pt x="36570" y="9368"/>
                    <a:pt x="36570" y="9506"/>
                    <a:pt x="36570" y="9506"/>
                  </a:cubicBezTo>
                  <a:cubicBezTo>
                    <a:pt x="36293" y="9506"/>
                    <a:pt x="36017" y="9506"/>
                    <a:pt x="36017" y="9368"/>
                  </a:cubicBezTo>
                  <a:cubicBezTo>
                    <a:pt x="35844" y="9057"/>
                    <a:pt x="35844" y="8780"/>
                    <a:pt x="36155" y="8642"/>
                  </a:cubicBezTo>
                  <a:cubicBezTo>
                    <a:pt x="36293" y="8642"/>
                    <a:pt x="36432" y="8504"/>
                    <a:pt x="36708" y="8504"/>
                  </a:cubicBezTo>
                  <a:cubicBezTo>
                    <a:pt x="36570" y="8366"/>
                    <a:pt x="36432" y="8055"/>
                    <a:pt x="36293" y="7916"/>
                  </a:cubicBezTo>
                  <a:cubicBezTo>
                    <a:pt x="35568" y="8504"/>
                    <a:pt x="34980" y="9057"/>
                    <a:pt x="34427" y="9506"/>
                  </a:cubicBezTo>
                  <a:cubicBezTo>
                    <a:pt x="34289" y="9645"/>
                    <a:pt x="34116" y="9645"/>
                    <a:pt x="34116" y="9645"/>
                  </a:cubicBezTo>
                  <a:cubicBezTo>
                    <a:pt x="33978" y="9645"/>
                    <a:pt x="33839" y="9645"/>
                    <a:pt x="33701" y="9506"/>
                  </a:cubicBezTo>
                  <a:cubicBezTo>
                    <a:pt x="33563" y="9368"/>
                    <a:pt x="33563" y="9057"/>
                    <a:pt x="33701" y="8919"/>
                  </a:cubicBezTo>
                  <a:cubicBezTo>
                    <a:pt x="34427" y="8366"/>
                    <a:pt x="34980" y="7778"/>
                    <a:pt x="35706" y="7329"/>
                  </a:cubicBezTo>
                  <a:cubicBezTo>
                    <a:pt x="35568" y="7190"/>
                    <a:pt x="35429" y="6914"/>
                    <a:pt x="35291" y="6776"/>
                  </a:cubicBezTo>
                  <a:cubicBezTo>
                    <a:pt x="35153" y="6914"/>
                    <a:pt x="35153" y="7052"/>
                    <a:pt x="34980" y="7190"/>
                  </a:cubicBezTo>
                  <a:cubicBezTo>
                    <a:pt x="34901" y="7369"/>
                    <a:pt x="34776" y="7445"/>
                    <a:pt x="34658" y="7445"/>
                  </a:cubicBezTo>
                  <a:cubicBezTo>
                    <a:pt x="34570" y="7445"/>
                    <a:pt x="34486" y="7402"/>
                    <a:pt x="34427" y="7329"/>
                  </a:cubicBezTo>
                  <a:cubicBezTo>
                    <a:pt x="34116" y="7190"/>
                    <a:pt x="34116" y="6914"/>
                    <a:pt x="34289" y="6776"/>
                  </a:cubicBezTo>
                  <a:cubicBezTo>
                    <a:pt x="34289" y="6637"/>
                    <a:pt x="34427" y="6326"/>
                    <a:pt x="34565" y="6188"/>
                  </a:cubicBezTo>
                  <a:lnTo>
                    <a:pt x="34703" y="6188"/>
                  </a:lnTo>
                  <a:cubicBezTo>
                    <a:pt x="34565" y="6188"/>
                    <a:pt x="34565" y="6050"/>
                    <a:pt x="34565" y="6050"/>
                  </a:cubicBezTo>
                  <a:cubicBezTo>
                    <a:pt x="34427" y="6188"/>
                    <a:pt x="34289" y="6465"/>
                    <a:pt x="34116" y="6637"/>
                  </a:cubicBezTo>
                  <a:cubicBezTo>
                    <a:pt x="34116" y="6637"/>
                    <a:pt x="33978" y="6776"/>
                    <a:pt x="33839" y="6776"/>
                  </a:cubicBezTo>
                  <a:cubicBezTo>
                    <a:pt x="33701" y="6776"/>
                    <a:pt x="33701" y="6637"/>
                    <a:pt x="33563" y="6637"/>
                  </a:cubicBezTo>
                  <a:cubicBezTo>
                    <a:pt x="33425" y="6465"/>
                    <a:pt x="33425" y="6326"/>
                    <a:pt x="33425" y="6188"/>
                  </a:cubicBezTo>
                  <a:cubicBezTo>
                    <a:pt x="33425" y="6188"/>
                    <a:pt x="33563" y="6050"/>
                    <a:pt x="33563" y="5912"/>
                  </a:cubicBezTo>
                  <a:lnTo>
                    <a:pt x="33701" y="5912"/>
                  </a:lnTo>
                  <a:cubicBezTo>
                    <a:pt x="33701" y="5773"/>
                    <a:pt x="33839" y="5600"/>
                    <a:pt x="33839" y="5462"/>
                  </a:cubicBezTo>
                  <a:cubicBezTo>
                    <a:pt x="33839" y="5324"/>
                    <a:pt x="33701" y="5324"/>
                    <a:pt x="33563" y="5186"/>
                  </a:cubicBezTo>
                  <a:cubicBezTo>
                    <a:pt x="33425" y="5462"/>
                    <a:pt x="33113" y="5773"/>
                    <a:pt x="32837" y="6050"/>
                  </a:cubicBezTo>
                  <a:cubicBezTo>
                    <a:pt x="32768" y="6119"/>
                    <a:pt x="32655" y="6153"/>
                    <a:pt x="32543" y="6153"/>
                  </a:cubicBezTo>
                  <a:cubicBezTo>
                    <a:pt x="32431" y="6153"/>
                    <a:pt x="32318" y="6119"/>
                    <a:pt x="32249" y="6050"/>
                  </a:cubicBezTo>
                  <a:cubicBezTo>
                    <a:pt x="31973" y="5912"/>
                    <a:pt x="32111" y="5600"/>
                    <a:pt x="32249" y="5462"/>
                  </a:cubicBezTo>
                  <a:cubicBezTo>
                    <a:pt x="32388" y="5186"/>
                    <a:pt x="32699" y="4909"/>
                    <a:pt x="32975" y="4598"/>
                  </a:cubicBezTo>
                  <a:cubicBezTo>
                    <a:pt x="32837" y="4460"/>
                    <a:pt x="32699" y="4322"/>
                    <a:pt x="32388" y="4183"/>
                  </a:cubicBezTo>
                  <a:lnTo>
                    <a:pt x="32388" y="4322"/>
                  </a:lnTo>
                  <a:cubicBezTo>
                    <a:pt x="32249" y="4460"/>
                    <a:pt x="32111" y="4736"/>
                    <a:pt x="32111" y="4909"/>
                  </a:cubicBezTo>
                  <a:cubicBezTo>
                    <a:pt x="32013" y="5007"/>
                    <a:pt x="31846" y="5105"/>
                    <a:pt x="31696" y="5105"/>
                  </a:cubicBezTo>
                  <a:cubicBezTo>
                    <a:pt x="31634" y="5105"/>
                    <a:pt x="31574" y="5088"/>
                    <a:pt x="31523" y="5047"/>
                  </a:cubicBezTo>
                  <a:cubicBezTo>
                    <a:pt x="31247" y="4909"/>
                    <a:pt x="31247" y="4598"/>
                    <a:pt x="31247" y="4460"/>
                  </a:cubicBezTo>
                  <a:cubicBezTo>
                    <a:pt x="31385" y="4183"/>
                    <a:pt x="31523" y="4045"/>
                    <a:pt x="31696" y="3872"/>
                  </a:cubicBezTo>
                  <a:cubicBezTo>
                    <a:pt x="31696" y="3872"/>
                    <a:pt x="31696" y="3734"/>
                    <a:pt x="31835" y="3734"/>
                  </a:cubicBezTo>
                  <a:cubicBezTo>
                    <a:pt x="31385" y="3457"/>
                    <a:pt x="31109" y="3319"/>
                    <a:pt x="30659" y="3008"/>
                  </a:cubicBezTo>
                  <a:lnTo>
                    <a:pt x="30659" y="3008"/>
                  </a:lnTo>
                  <a:cubicBezTo>
                    <a:pt x="30832" y="3181"/>
                    <a:pt x="30659" y="3181"/>
                    <a:pt x="30659" y="3319"/>
                  </a:cubicBezTo>
                  <a:cubicBezTo>
                    <a:pt x="30245" y="4045"/>
                    <a:pt x="29657" y="4736"/>
                    <a:pt x="29242" y="5462"/>
                  </a:cubicBezTo>
                  <a:cubicBezTo>
                    <a:pt x="29163" y="5640"/>
                    <a:pt x="29027" y="5717"/>
                    <a:pt x="28899" y="5717"/>
                  </a:cubicBezTo>
                  <a:cubicBezTo>
                    <a:pt x="28804" y="5717"/>
                    <a:pt x="28714" y="5674"/>
                    <a:pt x="28655" y="5600"/>
                  </a:cubicBezTo>
                  <a:cubicBezTo>
                    <a:pt x="28378" y="5600"/>
                    <a:pt x="28378" y="5324"/>
                    <a:pt x="28378" y="5047"/>
                  </a:cubicBezTo>
                  <a:cubicBezTo>
                    <a:pt x="28931" y="4322"/>
                    <a:pt x="29380" y="3596"/>
                    <a:pt x="29968" y="2870"/>
                  </a:cubicBezTo>
                  <a:cubicBezTo>
                    <a:pt x="29968" y="2732"/>
                    <a:pt x="30106" y="2732"/>
                    <a:pt x="30106" y="2593"/>
                  </a:cubicBezTo>
                  <a:cubicBezTo>
                    <a:pt x="29795" y="2455"/>
                    <a:pt x="29519" y="2317"/>
                    <a:pt x="29242" y="2144"/>
                  </a:cubicBezTo>
                  <a:cubicBezTo>
                    <a:pt x="29104" y="2455"/>
                    <a:pt x="29104" y="2593"/>
                    <a:pt x="28931" y="2870"/>
                  </a:cubicBezTo>
                  <a:cubicBezTo>
                    <a:pt x="28931" y="3008"/>
                    <a:pt x="28655" y="3181"/>
                    <a:pt x="28378" y="3181"/>
                  </a:cubicBezTo>
                  <a:cubicBezTo>
                    <a:pt x="28240" y="3181"/>
                    <a:pt x="28067" y="2870"/>
                    <a:pt x="28067" y="2593"/>
                  </a:cubicBezTo>
                  <a:cubicBezTo>
                    <a:pt x="28067" y="2593"/>
                    <a:pt x="28067" y="2457"/>
                    <a:pt x="28237" y="2455"/>
                  </a:cubicBezTo>
                  <a:lnTo>
                    <a:pt x="28237" y="2455"/>
                  </a:lnTo>
                  <a:cubicBezTo>
                    <a:pt x="28067" y="2457"/>
                    <a:pt x="28066" y="2593"/>
                    <a:pt x="27929" y="2593"/>
                  </a:cubicBezTo>
                  <a:cubicBezTo>
                    <a:pt x="27929" y="2593"/>
                    <a:pt x="27790" y="2593"/>
                    <a:pt x="27652" y="2455"/>
                  </a:cubicBezTo>
                  <a:cubicBezTo>
                    <a:pt x="27514" y="2455"/>
                    <a:pt x="27514" y="2317"/>
                    <a:pt x="27514" y="2317"/>
                  </a:cubicBezTo>
                  <a:cubicBezTo>
                    <a:pt x="27376" y="2144"/>
                    <a:pt x="27514" y="2006"/>
                    <a:pt x="27514" y="1867"/>
                  </a:cubicBezTo>
                  <a:cubicBezTo>
                    <a:pt x="27514" y="1729"/>
                    <a:pt x="27652" y="1591"/>
                    <a:pt x="27652" y="1453"/>
                  </a:cubicBezTo>
                  <a:lnTo>
                    <a:pt x="27790" y="1453"/>
                  </a:lnTo>
                  <a:cubicBezTo>
                    <a:pt x="27652" y="1453"/>
                    <a:pt x="27514" y="1280"/>
                    <a:pt x="27514" y="1280"/>
                  </a:cubicBezTo>
                  <a:cubicBezTo>
                    <a:pt x="27376" y="1591"/>
                    <a:pt x="27203" y="1867"/>
                    <a:pt x="27065" y="2144"/>
                  </a:cubicBezTo>
                  <a:cubicBezTo>
                    <a:pt x="26982" y="2331"/>
                    <a:pt x="26849" y="2405"/>
                    <a:pt x="26726" y="2405"/>
                  </a:cubicBezTo>
                  <a:cubicBezTo>
                    <a:pt x="26644" y="2405"/>
                    <a:pt x="26567" y="2372"/>
                    <a:pt x="26512" y="2317"/>
                  </a:cubicBezTo>
                  <a:cubicBezTo>
                    <a:pt x="26200" y="2144"/>
                    <a:pt x="26200" y="2006"/>
                    <a:pt x="26339" y="1729"/>
                  </a:cubicBezTo>
                  <a:cubicBezTo>
                    <a:pt x="26339" y="1453"/>
                    <a:pt x="26512" y="1280"/>
                    <a:pt x="26650" y="1003"/>
                  </a:cubicBezTo>
                  <a:cubicBezTo>
                    <a:pt x="26512" y="1003"/>
                    <a:pt x="26339" y="865"/>
                    <a:pt x="26200" y="865"/>
                  </a:cubicBezTo>
                  <a:cubicBezTo>
                    <a:pt x="26062" y="1142"/>
                    <a:pt x="26062" y="1280"/>
                    <a:pt x="25924" y="1591"/>
                  </a:cubicBezTo>
                  <a:cubicBezTo>
                    <a:pt x="25924" y="1729"/>
                    <a:pt x="25647" y="1867"/>
                    <a:pt x="25475" y="1867"/>
                  </a:cubicBezTo>
                  <a:cubicBezTo>
                    <a:pt x="25198" y="1867"/>
                    <a:pt x="25060" y="1591"/>
                    <a:pt x="25198" y="1280"/>
                  </a:cubicBezTo>
                  <a:cubicBezTo>
                    <a:pt x="25198" y="1142"/>
                    <a:pt x="25336" y="865"/>
                    <a:pt x="25336" y="588"/>
                  </a:cubicBezTo>
                  <a:cubicBezTo>
                    <a:pt x="25060" y="588"/>
                    <a:pt x="24783" y="416"/>
                    <a:pt x="24472" y="416"/>
                  </a:cubicBezTo>
                  <a:cubicBezTo>
                    <a:pt x="24196" y="1280"/>
                    <a:pt x="24057" y="2006"/>
                    <a:pt x="23746" y="2870"/>
                  </a:cubicBezTo>
                  <a:cubicBezTo>
                    <a:pt x="23746" y="3099"/>
                    <a:pt x="23596" y="3234"/>
                    <a:pt x="23462" y="3234"/>
                  </a:cubicBezTo>
                  <a:cubicBezTo>
                    <a:pt x="23414" y="3234"/>
                    <a:pt x="23368" y="3217"/>
                    <a:pt x="23332" y="3181"/>
                  </a:cubicBezTo>
                  <a:cubicBezTo>
                    <a:pt x="23055" y="3181"/>
                    <a:pt x="22882" y="2870"/>
                    <a:pt x="23055" y="2732"/>
                  </a:cubicBezTo>
                  <a:cubicBezTo>
                    <a:pt x="23193" y="1867"/>
                    <a:pt x="23332" y="1003"/>
                    <a:pt x="23608" y="277"/>
                  </a:cubicBezTo>
                  <a:cubicBezTo>
                    <a:pt x="23193" y="139"/>
                    <a:pt x="22744" y="139"/>
                    <a:pt x="22191" y="139"/>
                  </a:cubicBezTo>
                  <a:lnTo>
                    <a:pt x="22191" y="727"/>
                  </a:lnTo>
                  <a:cubicBezTo>
                    <a:pt x="22191" y="1003"/>
                    <a:pt x="22018" y="1142"/>
                    <a:pt x="21742" y="1142"/>
                  </a:cubicBezTo>
                  <a:cubicBezTo>
                    <a:pt x="21465" y="1142"/>
                    <a:pt x="21327" y="1003"/>
                    <a:pt x="21327" y="727"/>
                  </a:cubicBezTo>
                  <a:lnTo>
                    <a:pt x="21327" y="13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6450421" y="3282837"/>
              <a:ext cx="398644" cy="374053"/>
            </a:xfrm>
            <a:custGeom>
              <a:avLst/>
              <a:gdLst/>
              <a:ahLst/>
              <a:cxnLst/>
              <a:rect l="l" t="t" r="r" b="b"/>
              <a:pathLst>
                <a:path w="19599" h="18390" extrusionOk="0">
                  <a:moveTo>
                    <a:pt x="1" y="2593"/>
                  </a:moveTo>
                  <a:lnTo>
                    <a:pt x="0" y="2593"/>
                  </a:lnTo>
                  <a:lnTo>
                    <a:pt x="0" y="2731"/>
                  </a:lnTo>
                  <a:cubicBezTo>
                    <a:pt x="0" y="2685"/>
                    <a:pt x="0" y="2638"/>
                    <a:pt x="1" y="2593"/>
                  </a:cubicBezTo>
                  <a:close/>
                  <a:moveTo>
                    <a:pt x="5911" y="1"/>
                  </a:moveTo>
                  <a:cubicBezTo>
                    <a:pt x="4321" y="1"/>
                    <a:pt x="2869" y="277"/>
                    <a:pt x="1452" y="726"/>
                  </a:cubicBezTo>
                  <a:cubicBezTo>
                    <a:pt x="1003" y="865"/>
                    <a:pt x="588" y="1141"/>
                    <a:pt x="277" y="1591"/>
                  </a:cubicBezTo>
                  <a:cubicBezTo>
                    <a:pt x="29" y="1838"/>
                    <a:pt x="3" y="2197"/>
                    <a:pt x="1" y="2593"/>
                  </a:cubicBezTo>
                  <a:lnTo>
                    <a:pt x="1" y="2593"/>
                  </a:lnTo>
                  <a:lnTo>
                    <a:pt x="139" y="2455"/>
                  </a:lnTo>
                  <a:lnTo>
                    <a:pt x="277" y="2282"/>
                  </a:lnTo>
                  <a:cubicBezTo>
                    <a:pt x="1590" y="1003"/>
                    <a:pt x="3457" y="554"/>
                    <a:pt x="5185" y="554"/>
                  </a:cubicBezTo>
                  <a:lnTo>
                    <a:pt x="5600" y="554"/>
                  </a:lnTo>
                  <a:cubicBezTo>
                    <a:pt x="6637" y="554"/>
                    <a:pt x="7501" y="865"/>
                    <a:pt x="8503" y="1003"/>
                  </a:cubicBezTo>
                  <a:cubicBezTo>
                    <a:pt x="9367" y="1280"/>
                    <a:pt x="10232" y="1591"/>
                    <a:pt x="11096" y="2005"/>
                  </a:cubicBezTo>
                  <a:cubicBezTo>
                    <a:pt x="11649" y="2282"/>
                    <a:pt x="12236" y="2731"/>
                    <a:pt x="12824" y="3146"/>
                  </a:cubicBezTo>
                  <a:cubicBezTo>
                    <a:pt x="13550" y="3457"/>
                    <a:pt x="14103" y="3872"/>
                    <a:pt x="14690" y="4460"/>
                  </a:cubicBezTo>
                  <a:cubicBezTo>
                    <a:pt x="15693" y="5462"/>
                    <a:pt x="16695" y="6603"/>
                    <a:pt x="17283" y="7916"/>
                  </a:cubicBezTo>
                  <a:cubicBezTo>
                    <a:pt x="17559" y="8780"/>
                    <a:pt x="17870" y="9506"/>
                    <a:pt x="18009" y="10232"/>
                  </a:cubicBezTo>
                  <a:cubicBezTo>
                    <a:pt x="18147" y="11096"/>
                    <a:pt x="18147" y="11787"/>
                    <a:pt x="18147" y="12651"/>
                  </a:cubicBezTo>
                  <a:cubicBezTo>
                    <a:pt x="18147" y="13377"/>
                    <a:pt x="18009" y="14241"/>
                    <a:pt x="17698" y="14967"/>
                  </a:cubicBezTo>
                  <a:cubicBezTo>
                    <a:pt x="17559" y="15417"/>
                    <a:pt x="17421" y="15693"/>
                    <a:pt x="17145" y="16108"/>
                  </a:cubicBezTo>
                  <a:cubicBezTo>
                    <a:pt x="17006" y="16419"/>
                    <a:pt x="16695" y="16834"/>
                    <a:pt x="16557" y="17145"/>
                  </a:cubicBezTo>
                  <a:cubicBezTo>
                    <a:pt x="16419" y="17283"/>
                    <a:pt x="16419" y="17283"/>
                    <a:pt x="16280" y="17283"/>
                  </a:cubicBezTo>
                  <a:cubicBezTo>
                    <a:pt x="16280" y="17421"/>
                    <a:pt x="16142" y="17421"/>
                    <a:pt x="15969" y="17421"/>
                  </a:cubicBezTo>
                  <a:lnTo>
                    <a:pt x="15693" y="17421"/>
                  </a:lnTo>
                  <a:cubicBezTo>
                    <a:pt x="15693" y="17283"/>
                    <a:pt x="15555" y="17283"/>
                    <a:pt x="15555" y="17145"/>
                  </a:cubicBezTo>
                  <a:lnTo>
                    <a:pt x="15555" y="17421"/>
                  </a:lnTo>
                  <a:cubicBezTo>
                    <a:pt x="15831" y="17836"/>
                    <a:pt x="16142" y="18147"/>
                    <a:pt x="16695" y="18286"/>
                  </a:cubicBezTo>
                  <a:cubicBezTo>
                    <a:pt x="16920" y="18355"/>
                    <a:pt x="17170" y="18389"/>
                    <a:pt x="17421" y="18389"/>
                  </a:cubicBezTo>
                  <a:cubicBezTo>
                    <a:pt x="17672" y="18389"/>
                    <a:pt x="17922" y="18355"/>
                    <a:pt x="18147" y="18286"/>
                  </a:cubicBezTo>
                  <a:cubicBezTo>
                    <a:pt x="18562" y="18009"/>
                    <a:pt x="19011" y="17560"/>
                    <a:pt x="19149" y="17145"/>
                  </a:cubicBezTo>
                  <a:cubicBezTo>
                    <a:pt x="19426" y="15831"/>
                    <a:pt x="19599" y="14553"/>
                    <a:pt x="19599" y="13239"/>
                  </a:cubicBezTo>
                  <a:cubicBezTo>
                    <a:pt x="19599" y="11960"/>
                    <a:pt x="19288" y="10785"/>
                    <a:pt x="19011" y="9644"/>
                  </a:cubicBezTo>
                  <a:cubicBezTo>
                    <a:pt x="18285" y="7328"/>
                    <a:pt x="17006" y="5324"/>
                    <a:pt x="15278" y="3734"/>
                  </a:cubicBezTo>
                  <a:cubicBezTo>
                    <a:pt x="13550" y="2005"/>
                    <a:pt x="11372" y="1003"/>
                    <a:pt x="9056" y="415"/>
                  </a:cubicBezTo>
                  <a:cubicBezTo>
                    <a:pt x="8054" y="139"/>
                    <a:pt x="6913" y="1"/>
                    <a:pt x="5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6450421" y="3350324"/>
              <a:ext cx="32361" cy="23228"/>
            </a:xfrm>
            <a:custGeom>
              <a:avLst/>
              <a:gdLst/>
              <a:ahLst/>
              <a:cxnLst/>
              <a:rect l="l" t="t" r="r" b="b"/>
              <a:pathLst>
                <a:path w="1591" h="1142" extrusionOk="0">
                  <a:moveTo>
                    <a:pt x="0" y="1"/>
                  </a:moveTo>
                  <a:cubicBezTo>
                    <a:pt x="139" y="277"/>
                    <a:pt x="415" y="692"/>
                    <a:pt x="864" y="865"/>
                  </a:cubicBezTo>
                  <a:cubicBezTo>
                    <a:pt x="1003" y="1003"/>
                    <a:pt x="1279" y="1142"/>
                    <a:pt x="1590" y="1142"/>
                  </a:cubicBezTo>
                  <a:cubicBezTo>
                    <a:pt x="1003" y="692"/>
                    <a:pt x="588" y="2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6122099" y="3220964"/>
              <a:ext cx="61895" cy="41514"/>
            </a:xfrm>
            <a:custGeom>
              <a:avLst/>
              <a:gdLst/>
              <a:ahLst/>
              <a:cxnLst/>
              <a:rect l="l" t="t" r="r" b="b"/>
              <a:pathLst>
                <a:path w="3043" h="2041" extrusionOk="0">
                  <a:moveTo>
                    <a:pt x="1452" y="1"/>
                  </a:moveTo>
                  <a:cubicBezTo>
                    <a:pt x="1003" y="312"/>
                    <a:pt x="450" y="589"/>
                    <a:pt x="0" y="865"/>
                  </a:cubicBezTo>
                  <a:cubicBezTo>
                    <a:pt x="450" y="1314"/>
                    <a:pt x="726" y="1729"/>
                    <a:pt x="1176" y="2040"/>
                  </a:cubicBezTo>
                  <a:cubicBezTo>
                    <a:pt x="1867" y="1591"/>
                    <a:pt x="2454" y="1176"/>
                    <a:pt x="3042" y="727"/>
                  </a:cubicBezTo>
                  <a:cubicBezTo>
                    <a:pt x="2593" y="312"/>
                    <a:pt x="2040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766784" y="3830502"/>
              <a:ext cx="58376" cy="47128"/>
            </a:xfrm>
            <a:custGeom>
              <a:avLst/>
              <a:gdLst/>
              <a:ahLst/>
              <a:cxnLst/>
              <a:rect l="l" t="t" r="r" b="b"/>
              <a:pathLst>
                <a:path w="2870" h="2317" extrusionOk="0">
                  <a:moveTo>
                    <a:pt x="865" y="1"/>
                  </a:moveTo>
                  <a:lnTo>
                    <a:pt x="865" y="277"/>
                  </a:lnTo>
                  <a:cubicBezTo>
                    <a:pt x="865" y="416"/>
                    <a:pt x="726" y="588"/>
                    <a:pt x="588" y="588"/>
                  </a:cubicBezTo>
                  <a:cubicBezTo>
                    <a:pt x="415" y="727"/>
                    <a:pt x="139" y="865"/>
                    <a:pt x="1" y="1003"/>
                  </a:cubicBezTo>
                  <a:cubicBezTo>
                    <a:pt x="139" y="1141"/>
                    <a:pt x="139" y="1280"/>
                    <a:pt x="277" y="1280"/>
                  </a:cubicBezTo>
                  <a:cubicBezTo>
                    <a:pt x="588" y="1141"/>
                    <a:pt x="865" y="1003"/>
                    <a:pt x="1141" y="727"/>
                  </a:cubicBezTo>
                  <a:lnTo>
                    <a:pt x="1279" y="727"/>
                  </a:lnTo>
                  <a:cubicBezTo>
                    <a:pt x="1452" y="727"/>
                    <a:pt x="1591" y="727"/>
                    <a:pt x="1729" y="865"/>
                  </a:cubicBezTo>
                  <a:cubicBezTo>
                    <a:pt x="1729" y="1003"/>
                    <a:pt x="1867" y="1141"/>
                    <a:pt x="1729" y="1141"/>
                  </a:cubicBezTo>
                  <a:cubicBezTo>
                    <a:pt x="1729" y="1280"/>
                    <a:pt x="1729" y="1453"/>
                    <a:pt x="1591" y="1453"/>
                  </a:cubicBezTo>
                  <a:cubicBezTo>
                    <a:pt x="1452" y="1591"/>
                    <a:pt x="1141" y="1867"/>
                    <a:pt x="865" y="2006"/>
                  </a:cubicBezTo>
                  <a:cubicBezTo>
                    <a:pt x="1003" y="2006"/>
                    <a:pt x="1141" y="2144"/>
                    <a:pt x="1279" y="2317"/>
                  </a:cubicBezTo>
                  <a:cubicBezTo>
                    <a:pt x="1729" y="1867"/>
                    <a:pt x="2144" y="1591"/>
                    <a:pt x="2593" y="1280"/>
                  </a:cubicBezTo>
                  <a:cubicBezTo>
                    <a:pt x="2593" y="1280"/>
                    <a:pt x="2731" y="1141"/>
                    <a:pt x="2869" y="1141"/>
                  </a:cubicBezTo>
                  <a:cubicBezTo>
                    <a:pt x="2593" y="1141"/>
                    <a:pt x="2316" y="1003"/>
                    <a:pt x="2144" y="865"/>
                  </a:cubicBezTo>
                  <a:cubicBezTo>
                    <a:pt x="1591" y="727"/>
                    <a:pt x="1141" y="416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6347767" y="3449459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1"/>
                  </a:moveTo>
                  <a:cubicBezTo>
                    <a:pt x="727" y="139"/>
                    <a:pt x="727" y="139"/>
                    <a:pt x="588" y="139"/>
                  </a:cubicBezTo>
                  <a:cubicBezTo>
                    <a:pt x="450" y="312"/>
                    <a:pt x="277" y="450"/>
                    <a:pt x="1" y="588"/>
                  </a:cubicBezTo>
                  <a:cubicBezTo>
                    <a:pt x="139" y="726"/>
                    <a:pt x="277" y="865"/>
                    <a:pt x="588" y="1003"/>
                  </a:cubicBezTo>
                  <a:cubicBezTo>
                    <a:pt x="727" y="865"/>
                    <a:pt x="1003" y="726"/>
                    <a:pt x="1141" y="588"/>
                  </a:cubicBezTo>
                  <a:cubicBezTo>
                    <a:pt x="1141" y="450"/>
                    <a:pt x="1141" y="450"/>
                    <a:pt x="1003" y="312"/>
                  </a:cubicBezTo>
                  <a:cubicBezTo>
                    <a:pt x="865" y="312"/>
                    <a:pt x="865" y="139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6136865" y="3280030"/>
              <a:ext cx="137804" cy="134305"/>
            </a:xfrm>
            <a:custGeom>
              <a:avLst/>
              <a:gdLst/>
              <a:ahLst/>
              <a:cxnLst/>
              <a:rect l="l" t="t" r="r" b="b"/>
              <a:pathLst>
                <a:path w="6775" h="6603" extrusionOk="0">
                  <a:moveTo>
                    <a:pt x="0" y="0"/>
                  </a:moveTo>
                  <a:cubicBezTo>
                    <a:pt x="1314" y="1418"/>
                    <a:pt x="2731" y="2869"/>
                    <a:pt x="4044" y="4010"/>
                  </a:cubicBezTo>
                  <a:cubicBezTo>
                    <a:pt x="4770" y="4736"/>
                    <a:pt x="5461" y="5323"/>
                    <a:pt x="6187" y="6049"/>
                  </a:cubicBezTo>
                  <a:cubicBezTo>
                    <a:pt x="6216" y="6062"/>
                    <a:pt x="6244" y="6076"/>
                    <a:pt x="6270" y="6091"/>
                  </a:cubicBezTo>
                  <a:lnTo>
                    <a:pt x="6270" y="6091"/>
                  </a:lnTo>
                  <a:cubicBezTo>
                    <a:pt x="5322" y="5123"/>
                    <a:pt x="4427" y="4166"/>
                    <a:pt x="3457" y="3284"/>
                  </a:cubicBezTo>
                  <a:cubicBezTo>
                    <a:pt x="3318" y="3284"/>
                    <a:pt x="3318" y="3146"/>
                    <a:pt x="3180" y="3146"/>
                  </a:cubicBezTo>
                  <a:cubicBezTo>
                    <a:pt x="3180" y="3146"/>
                    <a:pt x="3042" y="3008"/>
                    <a:pt x="3042" y="2869"/>
                  </a:cubicBezTo>
                  <a:cubicBezTo>
                    <a:pt x="2005" y="2005"/>
                    <a:pt x="1003" y="1003"/>
                    <a:pt x="0" y="0"/>
                  </a:cubicBezTo>
                  <a:close/>
                  <a:moveTo>
                    <a:pt x="6270" y="6091"/>
                  </a:moveTo>
                  <a:cubicBezTo>
                    <a:pt x="6436" y="6261"/>
                    <a:pt x="6604" y="6432"/>
                    <a:pt x="6775" y="6602"/>
                  </a:cubicBezTo>
                  <a:cubicBezTo>
                    <a:pt x="6650" y="6477"/>
                    <a:pt x="6524" y="6238"/>
                    <a:pt x="6270" y="6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6837098" y="390643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6327387" y="3431886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726" y="0"/>
                  </a:moveTo>
                  <a:cubicBezTo>
                    <a:pt x="415" y="139"/>
                    <a:pt x="277" y="312"/>
                    <a:pt x="0" y="450"/>
                  </a:cubicBezTo>
                  <a:cubicBezTo>
                    <a:pt x="139" y="588"/>
                    <a:pt x="277" y="726"/>
                    <a:pt x="415" y="865"/>
                  </a:cubicBezTo>
                  <a:lnTo>
                    <a:pt x="415" y="726"/>
                  </a:lnTo>
                  <a:cubicBezTo>
                    <a:pt x="588" y="726"/>
                    <a:pt x="864" y="588"/>
                    <a:pt x="1003" y="450"/>
                  </a:cubicBezTo>
                  <a:lnTo>
                    <a:pt x="1003" y="312"/>
                  </a:lnTo>
                  <a:cubicBezTo>
                    <a:pt x="864" y="312"/>
                    <a:pt x="726" y="139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6585395" y="3663188"/>
              <a:ext cx="123057" cy="111809"/>
            </a:xfrm>
            <a:custGeom>
              <a:avLst/>
              <a:gdLst/>
              <a:ahLst/>
              <a:cxnLst/>
              <a:rect l="l" t="t" r="r" b="b"/>
              <a:pathLst>
                <a:path w="6050" h="5497" extrusionOk="0">
                  <a:moveTo>
                    <a:pt x="1556" y="0"/>
                  </a:moveTo>
                  <a:cubicBezTo>
                    <a:pt x="1141" y="311"/>
                    <a:pt x="865" y="726"/>
                    <a:pt x="416" y="1037"/>
                  </a:cubicBezTo>
                  <a:cubicBezTo>
                    <a:pt x="277" y="1037"/>
                    <a:pt x="139" y="1176"/>
                    <a:pt x="1" y="1314"/>
                  </a:cubicBezTo>
                  <a:cubicBezTo>
                    <a:pt x="277" y="1590"/>
                    <a:pt x="554" y="1729"/>
                    <a:pt x="865" y="2040"/>
                  </a:cubicBezTo>
                  <a:cubicBezTo>
                    <a:pt x="1003" y="1729"/>
                    <a:pt x="1280" y="1590"/>
                    <a:pt x="1556" y="1452"/>
                  </a:cubicBezTo>
                  <a:cubicBezTo>
                    <a:pt x="1729" y="1314"/>
                    <a:pt x="1729" y="1314"/>
                    <a:pt x="1867" y="1314"/>
                  </a:cubicBezTo>
                  <a:cubicBezTo>
                    <a:pt x="2006" y="1314"/>
                    <a:pt x="2144" y="1452"/>
                    <a:pt x="2144" y="1590"/>
                  </a:cubicBezTo>
                  <a:cubicBezTo>
                    <a:pt x="2282" y="1729"/>
                    <a:pt x="2282" y="2040"/>
                    <a:pt x="2006" y="2178"/>
                  </a:cubicBezTo>
                  <a:cubicBezTo>
                    <a:pt x="1867" y="2316"/>
                    <a:pt x="1729" y="2454"/>
                    <a:pt x="1418" y="2593"/>
                  </a:cubicBezTo>
                  <a:cubicBezTo>
                    <a:pt x="1556" y="2593"/>
                    <a:pt x="1556" y="2766"/>
                    <a:pt x="1729" y="2766"/>
                  </a:cubicBezTo>
                  <a:cubicBezTo>
                    <a:pt x="2006" y="2593"/>
                    <a:pt x="2282" y="2316"/>
                    <a:pt x="2593" y="2178"/>
                  </a:cubicBezTo>
                  <a:lnTo>
                    <a:pt x="2731" y="2178"/>
                  </a:lnTo>
                  <a:cubicBezTo>
                    <a:pt x="2870" y="2178"/>
                    <a:pt x="3008" y="2178"/>
                    <a:pt x="3146" y="2316"/>
                  </a:cubicBezTo>
                  <a:cubicBezTo>
                    <a:pt x="3284" y="2593"/>
                    <a:pt x="3146" y="2766"/>
                    <a:pt x="3008" y="2904"/>
                  </a:cubicBezTo>
                  <a:cubicBezTo>
                    <a:pt x="2731" y="3042"/>
                    <a:pt x="2593" y="3180"/>
                    <a:pt x="2282" y="3457"/>
                  </a:cubicBezTo>
                  <a:lnTo>
                    <a:pt x="2420" y="3457"/>
                  </a:lnTo>
                  <a:cubicBezTo>
                    <a:pt x="2731" y="3319"/>
                    <a:pt x="3008" y="3042"/>
                    <a:pt x="3284" y="2904"/>
                  </a:cubicBezTo>
                  <a:lnTo>
                    <a:pt x="3457" y="2904"/>
                  </a:lnTo>
                  <a:cubicBezTo>
                    <a:pt x="3596" y="2904"/>
                    <a:pt x="3734" y="2904"/>
                    <a:pt x="3872" y="3042"/>
                  </a:cubicBezTo>
                  <a:cubicBezTo>
                    <a:pt x="4010" y="3319"/>
                    <a:pt x="3872" y="3457"/>
                    <a:pt x="3734" y="3630"/>
                  </a:cubicBezTo>
                  <a:cubicBezTo>
                    <a:pt x="3596" y="3768"/>
                    <a:pt x="3457" y="3906"/>
                    <a:pt x="3284" y="4044"/>
                  </a:cubicBezTo>
                  <a:lnTo>
                    <a:pt x="3146" y="4044"/>
                  </a:lnTo>
                  <a:cubicBezTo>
                    <a:pt x="3284" y="4183"/>
                    <a:pt x="3284" y="4321"/>
                    <a:pt x="3457" y="4321"/>
                  </a:cubicBezTo>
                  <a:cubicBezTo>
                    <a:pt x="3457" y="4494"/>
                    <a:pt x="3596" y="4494"/>
                    <a:pt x="3596" y="4494"/>
                  </a:cubicBezTo>
                  <a:lnTo>
                    <a:pt x="3734" y="4494"/>
                  </a:lnTo>
                  <a:cubicBezTo>
                    <a:pt x="3872" y="4321"/>
                    <a:pt x="4010" y="4183"/>
                    <a:pt x="4149" y="4044"/>
                  </a:cubicBezTo>
                  <a:cubicBezTo>
                    <a:pt x="4321" y="4044"/>
                    <a:pt x="4321" y="4044"/>
                    <a:pt x="4460" y="3906"/>
                  </a:cubicBezTo>
                  <a:cubicBezTo>
                    <a:pt x="4460" y="3906"/>
                    <a:pt x="4598" y="3768"/>
                    <a:pt x="4736" y="3768"/>
                  </a:cubicBezTo>
                  <a:cubicBezTo>
                    <a:pt x="4874" y="3768"/>
                    <a:pt x="4874" y="3768"/>
                    <a:pt x="5013" y="3906"/>
                  </a:cubicBezTo>
                  <a:cubicBezTo>
                    <a:pt x="5186" y="4044"/>
                    <a:pt x="5186" y="4321"/>
                    <a:pt x="5013" y="4494"/>
                  </a:cubicBezTo>
                  <a:lnTo>
                    <a:pt x="4321" y="5185"/>
                  </a:lnTo>
                  <a:cubicBezTo>
                    <a:pt x="4460" y="5185"/>
                    <a:pt x="4598" y="5358"/>
                    <a:pt x="4736" y="5496"/>
                  </a:cubicBezTo>
                  <a:cubicBezTo>
                    <a:pt x="5186" y="5358"/>
                    <a:pt x="5600" y="5047"/>
                    <a:pt x="6050" y="4770"/>
                  </a:cubicBezTo>
                  <a:cubicBezTo>
                    <a:pt x="5462" y="4183"/>
                    <a:pt x="5013" y="3630"/>
                    <a:pt x="4598" y="3180"/>
                  </a:cubicBezTo>
                  <a:cubicBezTo>
                    <a:pt x="3872" y="2316"/>
                    <a:pt x="3146" y="1590"/>
                    <a:pt x="2282" y="726"/>
                  </a:cubicBezTo>
                  <a:cubicBezTo>
                    <a:pt x="2144" y="450"/>
                    <a:pt x="1867" y="311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693663" y="3772147"/>
              <a:ext cx="58376" cy="46436"/>
            </a:xfrm>
            <a:custGeom>
              <a:avLst/>
              <a:gdLst/>
              <a:ahLst/>
              <a:cxnLst/>
              <a:rect l="l" t="t" r="r" b="b"/>
              <a:pathLst>
                <a:path w="2870" h="2283" extrusionOk="0">
                  <a:moveTo>
                    <a:pt x="1280" y="1"/>
                  </a:moveTo>
                  <a:cubicBezTo>
                    <a:pt x="865" y="277"/>
                    <a:pt x="416" y="554"/>
                    <a:pt x="1" y="865"/>
                  </a:cubicBezTo>
                  <a:cubicBezTo>
                    <a:pt x="416" y="1142"/>
                    <a:pt x="727" y="1418"/>
                    <a:pt x="1003" y="1729"/>
                  </a:cubicBezTo>
                  <a:cubicBezTo>
                    <a:pt x="1141" y="1729"/>
                    <a:pt x="1141" y="1556"/>
                    <a:pt x="1141" y="1556"/>
                  </a:cubicBezTo>
                  <a:cubicBezTo>
                    <a:pt x="1418" y="1418"/>
                    <a:pt x="1591" y="1280"/>
                    <a:pt x="1729" y="1142"/>
                  </a:cubicBezTo>
                  <a:lnTo>
                    <a:pt x="2144" y="1142"/>
                  </a:lnTo>
                  <a:cubicBezTo>
                    <a:pt x="2144" y="1142"/>
                    <a:pt x="2282" y="1142"/>
                    <a:pt x="2455" y="1280"/>
                  </a:cubicBezTo>
                  <a:lnTo>
                    <a:pt x="2455" y="1556"/>
                  </a:lnTo>
                  <a:cubicBezTo>
                    <a:pt x="2455" y="1729"/>
                    <a:pt x="2282" y="1867"/>
                    <a:pt x="2282" y="1867"/>
                  </a:cubicBezTo>
                  <a:cubicBezTo>
                    <a:pt x="2006" y="2006"/>
                    <a:pt x="1867" y="2144"/>
                    <a:pt x="1729" y="2282"/>
                  </a:cubicBezTo>
                  <a:lnTo>
                    <a:pt x="1867" y="2282"/>
                  </a:lnTo>
                  <a:cubicBezTo>
                    <a:pt x="2144" y="2144"/>
                    <a:pt x="2455" y="1867"/>
                    <a:pt x="2731" y="1729"/>
                  </a:cubicBezTo>
                  <a:cubicBezTo>
                    <a:pt x="2870" y="1729"/>
                    <a:pt x="2870" y="1729"/>
                    <a:pt x="2870" y="1556"/>
                  </a:cubicBezTo>
                  <a:cubicBezTo>
                    <a:pt x="2282" y="1142"/>
                    <a:pt x="1729" y="554"/>
                    <a:pt x="1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6467995" y="3564053"/>
              <a:ext cx="137824" cy="113924"/>
            </a:xfrm>
            <a:custGeom>
              <a:avLst/>
              <a:gdLst/>
              <a:ahLst/>
              <a:cxnLst/>
              <a:rect l="l" t="t" r="r" b="b"/>
              <a:pathLst>
                <a:path w="6776" h="5601" extrusionOk="0">
                  <a:moveTo>
                    <a:pt x="1590" y="1"/>
                  </a:moveTo>
                  <a:cubicBezTo>
                    <a:pt x="1279" y="277"/>
                    <a:pt x="1003" y="415"/>
                    <a:pt x="865" y="727"/>
                  </a:cubicBezTo>
                  <a:cubicBezTo>
                    <a:pt x="588" y="865"/>
                    <a:pt x="277" y="1141"/>
                    <a:pt x="0" y="1418"/>
                  </a:cubicBezTo>
                  <a:cubicBezTo>
                    <a:pt x="415" y="1591"/>
                    <a:pt x="726" y="1867"/>
                    <a:pt x="1003" y="2144"/>
                  </a:cubicBezTo>
                  <a:cubicBezTo>
                    <a:pt x="1141" y="2005"/>
                    <a:pt x="1279" y="1867"/>
                    <a:pt x="1452" y="1729"/>
                  </a:cubicBezTo>
                  <a:cubicBezTo>
                    <a:pt x="1590" y="1591"/>
                    <a:pt x="1590" y="1591"/>
                    <a:pt x="1729" y="1591"/>
                  </a:cubicBezTo>
                  <a:cubicBezTo>
                    <a:pt x="1867" y="1591"/>
                    <a:pt x="2005" y="1591"/>
                    <a:pt x="2005" y="1729"/>
                  </a:cubicBezTo>
                  <a:cubicBezTo>
                    <a:pt x="2316" y="1867"/>
                    <a:pt x="2316" y="2144"/>
                    <a:pt x="2143" y="2282"/>
                  </a:cubicBezTo>
                  <a:cubicBezTo>
                    <a:pt x="2005" y="2455"/>
                    <a:pt x="1867" y="2593"/>
                    <a:pt x="1590" y="2731"/>
                  </a:cubicBezTo>
                  <a:cubicBezTo>
                    <a:pt x="1729" y="2870"/>
                    <a:pt x="1867" y="3008"/>
                    <a:pt x="2005" y="3008"/>
                  </a:cubicBezTo>
                  <a:cubicBezTo>
                    <a:pt x="2143" y="2870"/>
                    <a:pt x="2316" y="2731"/>
                    <a:pt x="2455" y="2593"/>
                  </a:cubicBezTo>
                  <a:cubicBezTo>
                    <a:pt x="2593" y="2593"/>
                    <a:pt x="2731" y="2455"/>
                    <a:pt x="2869" y="2455"/>
                  </a:cubicBezTo>
                  <a:cubicBezTo>
                    <a:pt x="2869" y="2455"/>
                    <a:pt x="3008" y="2593"/>
                    <a:pt x="3180" y="2593"/>
                  </a:cubicBezTo>
                  <a:cubicBezTo>
                    <a:pt x="3319" y="2731"/>
                    <a:pt x="3319" y="3008"/>
                    <a:pt x="3180" y="3146"/>
                  </a:cubicBezTo>
                  <a:cubicBezTo>
                    <a:pt x="3008" y="3319"/>
                    <a:pt x="2869" y="3457"/>
                    <a:pt x="2731" y="3595"/>
                  </a:cubicBezTo>
                  <a:cubicBezTo>
                    <a:pt x="2731" y="3734"/>
                    <a:pt x="2869" y="3734"/>
                    <a:pt x="2869" y="3734"/>
                  </a:cubicBezTo>
                  <a:cubicBezTo>
                    <a:pt x="3180" y="3595"/>
                    <a:pt x="3319" y="3457"/>
                    <a:pt x="3595" y="3319"/>
                  </a:cubicBezTo>
                  <a:lnTo>
                    <a:pt x="3733" y="3146"/>
                  </a:lnTo>
                  <a:cubicBezTo>
                    <a:pt x="3872" y="3146"/>
                    <a:pt x="4044" y="3319"/>
                    <a:pt x="4183" y="3457"/>
                  </a:cubicBezTo>
                  <a:cubicBezTo>
                    <a:pt x="4321" y="3595"/>
                    <a:pt x="4183" y="3872"/>
                    <a:pt x="4044" y="4010"/>
                  </a:cubicBezTo>
                  <a:cubicBezTo>
                    <a:pt x="3872" y="4183"/>
                    <a:pt x="3733" y="4183"/>
                    <a:pt x="3595" y="4321"/>
                  </a:cubicBezTo>
                  <a:cubicBezTo>
                    <a:pt x="3733" y="4460"/>
                    <a:pt x="3733" y="4460"/>
                    <a:pt x="3872" y="4598"/>
                  </a:cubicBezTo>
                  <a:cubicBezTo>
                    <a:pt x="4183" y="4321"/>
                    <a:pt x="4321" y="4183"/>
                    <a:pt x="4598" y="3872"/>
                  </a:cubicBezTo>
                  <a:cubicBezTo>
                    <a:pt x="4736" y="3872"/>
                    <a:pt x="4736" y="3734"/>
                    <a:pt x="4909" y="3734"/>
                  </a:cubicBezTo>
                  <a:cubicBezTo>
                    <a:pt x="5047" y="3734"/>
                    <a:pt x="5185" y="3872"/>
                    <a:pt x="5185" y="3872"/>
                  </a:cubicBezTo>
                  <a:cubicBezTo>
                    <a:pt x="5323" y="4010"/>
                    <a:pt x="5462" y="4321"/>
                    <a:pt x="5185" y="4460"/>
                  </a:cubicBezTo>
                  <a:cubicBezTo>
                    <a:pt x="5047" y="4736"/>
                    <a:pt x="4736" y="4874"/>
                    <a:pt x="4598" y="5185"/>
                  </a:cubicBezTo>
                  <a:cubicBezTo>
                    <a:pt x="4736" y="5324"/>
                    <a:pt x="4909" y="5462"/>
                    <a:pt x="5185" y="5600"/>
                  </a:cubicBezTo>
                  <a:cubicBezTo>
                    <a:pt x="5600" y="5185"/>
                    <a:pt x="6188" y="4736"/>
                    <a:pt x="6775" y="4321"/>
                  </a:cubicBezTo>
                  <a:cubicBezTo>
                    <a:pt x="6326" y="4010"/>
                    <a:pt x="6049" y="3734"/>
                    <a:pt x="5600" y="3319"/>
                  </a:cubicBezTo>
                  <a:cubicBezTo>
                    <a:pt x="4321" y="2144"/>
                    <a:pt x="3008" y="114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6804758" y="3853709"/>
              <a:ext cx="90696" cy="44321"/>
            </a:xfrm>
            <a:custGeom>
              <a:avLst/>
              <a:gdLst/>
              <a:ahLst/>
              <a:cxnLst/>
              <a:rect l="l" t="t" r="r" b="b"/>
              <a:pathLst>
                <a:path w="4459" h="2179" extrusionOk="0">
                  <a:moveTo>
                    <a:pt x="4459" y="0"/>
                  </a:moveTo>
                  <a:cubicBezTo>
                    <a:pt x="4182" y="139"/>
                    <a:pt x="3906" y="139"/>
                    <a:pt x="3457" y="139"/>
                  </a:cubicBezTo>
                  <a:lnTo>
                    <a:pt x="2454" y="139"/>
                  </a:lnTo>
                  <a:cubicBezTo>
                    <a:pt x="1590" y="588"/>
                    <a:pt x="864" y="1176"/>
                    <a:pt x="0" y="1729"/>
                  </a:cubicBezTo>
                  <a:cubicBezTo>
                    <a:pt x="138" y="1867"/>
                    <a:pt x="449" y="2040"/>
                    <a:pt x="588" y="2178"/>
                  </a:cubicBezTo>
                  <a:cubicBezTo>
                    <a:pt x="1452" y="1729"/>
                    <a:pt x="2316" y="1314"/>
                    <a:pt x="3042" y="865"/>
                  </a:cubicBezTo>
                  <a:cubicBezTo>
                    <a:pt x="3595" y="588"/>
                    <a:pt x="4044" y="312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6289413" y="3391105"/>
              <a:ext cx="14787" cy="1478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554" y="1"/>
                  </a:moveTo>
                  <a:lnTo>
                    <a:pt x="416" y="139"/>
                  </a:lnTo>
                  <a:lnTo>
                    <a:pt x="277" y="277"/>
                  </a:lnTo>
                  <a:cubicBezTo>
                    <a:pt x="139" y="415"/>
                    <a:pt x="1" y="415"/>
                    <a:pt x="1" y="588"/>
                  </a:cubicBezTo>
                  <a:cubicBezTo>
                    <a:pt x="1" y="588"/>
                    <a:pt x="139" y="588"/>
                    <a:pt x="139" y="727"/>
                  </a:cubicBezTo>
                  <a:cubicBezTo>
                    <a:pt x="277" y="588"/>
                    <a:pt x="416" y="415"/>
                    <a:pt x="727" y="277"/>
                  </a:cubicBezTo>
                  <a:cubicBezTo>
                    <a:pt x="554" y="139"/>
                    <a:pt x="554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6242306" y="3341191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589" y="1"/>
                  </a:moveTo>
                  <a:cubicBezTo>
                    <a:pt x="589" y="1"/>
                    <a:pt x="589" y="139"/>
                    <a:pt x="450" y="139"/>
                  </a:cubicBezTo>
                  <a:cubicBezTo>
                    <a:pt x="277" y="277"/>
                    <a:pt x="139" y="450"/>
                    <a:pt x="1" y="726"/>
                  </a:cubicBezTo>
                  <a:cubicBezTo>
                    <a:pt x="139" y="865"/>
                    <a:pt x="277" y="1003"/>
                    <a:pt x="450" y="1314"/>
                  </a:cubicBezTo>
                  <a:cubicBezTo>
                    <a:pt x="727" y="1003"/>
                    <a:pt x="865" y="865"/>
                    <a:pt x="1142" y="726"/>
                  </a:cubicBezTo>
                  <a:cubicBezTo>
                    <a:pt x="865" y="450"/>
                    <a:pt x="727" y="277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6370975" y="3469839"/>
              <a:ext cx="114616" cy="109002"/>
            </a:xfrm>
            <a:custGeom>
              <a:avLst/>
              <a:gdLst/>
              <a:ahLst/>
              <a:cxnLst/>
              <a:rect l="l" t="t" r="r" b="b"/>
              <a:pathLst>
                <a:path w="5635" h="5359" extrusionOk="0">
                  <a:moveTo>
                    <a:pt x="726" y="1"/>
                  </a:moveTo>
                  <a:lnTo>
                    <a:pt x="0" y="727"/>
                  </a:lnTo>
                  <a:cubicBezTo>
                    <a:pt x="173" y="1038"/>
                    <a:pt x="450" y="1176"/>
                    <a:pt x="726" y="1453"/>
                  </a:cubicBezTo>
                  <a:cubicBezTo>
                    <a:pt x="726" y="1314"/>
                    <a:pt x="865" y="1176"/>
                    <a:pt x="1037" y="1176"/>
                  </a:cubicBezTo>
                  <a:cubicBezTo>
                    <a:pt x="1176" y="1038"/>
                    <a:pt x="1314" y="1038"/>
                    <a:pt x="1452" y="1038"/>
                  </a:cubicBezTo>
                  <a:lnTo>
                    <a:pt x="1729" y="1038"/>
                  </a:lnTo>
                  <a:cubicBezTo>
                    <a:pt x="1729" y="1176"/>
                    <a:pt x="1901" y="1314"/>
                    <a:pt x="1901" y="1314"/>
                  </a:cubicBezTo>
                  <a:cubicBezTo>
                    <a:pt x="1901" y="1453"/>
                    <a:pt x="1729" y="1591"/>
                    <a:pt x="1729" y="1729"/>
                  </a:cubicBezTo>
                  <a:cubicBezTo>
                    <a:pt x="1590" y="1902"/>
                    <a:pt x="1452" y="2040"/>
                    <a:pt x="1314" y="2179"/>
                  </a:cubicBezTo>
                  <a:cubicBezTo>
                    <a:pt x="1314" y="2317"/>
                    <a:pt x="1452" y="2317"/>
                    <a:pt x="1452" y="2455"/>
                  </a:cubicBezTo>
                  <a:lnTo>
                    <a:pt x="1590" y="2317"/>
                  </a:lnTo>
                  <a:cubicBezTo>
                    <a:pt x="1729" y="2179"/>
                    <a:pt x="1901" y="2040"/>
                    <a:pt x="2040" y="1902"/>
                  </a:cubicBezTo>
                  <a:cubicBezTo>
                    <a:pt x="2178" y="1902"/>
                    <a:pt x="2178" y="1729"/>
                    <a:pt x="2316" y="1729"/>
                  </a:cubicBezTo>
                  <a:cubicBezTo>
                    <a:pt x="2455" y="1729"/>
                    <a:pt x="2593" y="1902"/>
                    <a:pt x="2593" y="1902"/>
                  </a:cubicBezTo>
                  <a:cubicBezTo>
                    <a:pt x="2904" y="2040"/>
                    <a:pt x="2904" y="2317"/>
                    <a:pt x="2766" y="2593"/>
                  </a:cubicBezTo>
                  <a:cubicBezTo>
                    <a:pt x="2455" y="2766"/>
                    <a:pt x="2316" y="2904"/>
                    <a:pt x="2040" y="3043"/>
                  </a:cubicBezTo>
                  <a:cubicBezTo>
                    <a:pt x="2178" y="3181"/>
                    <a:pt x="2316" y="3319"/>
                    <a:pt x="2316" y="3457"/>
                  </a:cubicBezTo>
                  <a:cubicBezTo>
                    <a:pt x="2593" y="3181"/>
                    <a:pt x="3042" y="2904"/>
                    <a:pt x="3319" y="2593"/>
                  </a:cubicBezTo>
                  <a:lnTo>
                    <a:pt x="3457" y="2593"/>
                  </a:lnTo>
                  <a:cubicBezTo>
                    <a:pt x="3630" y="2593"/>
                    <a:pt x="3768" y="2593"/>
                    <a:pt x="3906" y="2766"/>
                  </a:cubicBezTo>
                  <a:cubicBezTo>
                    <a:pt x="3906" y="2904"/>
                    <a:pt x="4045" y="3043"/>
                    <a:pt x="3906" y="3181"/>
                  </a:cubicBezTo>
                  <a:cubicBezTo>
                    <a:pt x="3906" y="3181"/>
                    <a:pt x="3906" y="3319"/>
                    <a:pt x="3768" y="3319"/>
                  </a:cubicBezTo>
                  <a:cubicBezTo>
                    <a:pt x="3630" y="3457"/>
                    <a:pt x="3630" y="3457"/>
                    <a:pt x="3457" y="3630"/>
                  </a:cubicBezTo>
                  <a:cubicBezTo>
                    <a:pt x="3319" y="3769"/>
                    <a:pt x="3180" y="3907"/>
                    <a:pt x="3042" y="4045"/>
                  </a:cubicBezTo>
                  <a:cubicBezTo>
                    <a:pt x="3042" y="4045"/>
                    <a:pt x="3042" y="4183"/>
                    <a:pt x="3180" y="4183"/>
                  </a:cubicBezTo>
                  <a:cubicBezTo>
                    <a:pt x="3457" y="3907"/>
                    <a:pt x="3768" y="3769"/>
                    <a:pt x="4045" y="3457"/>
                  </a:cubicBezTo>
                  <a:cubicBezTo>
                    <a:pt x="4045" y="3319"/>
                    <a:pt x="4183" y="3319"/>
                    <a:pt x="4321" y="3319"/>
                  </a:cubicBezTo>
                  <a:cubicBezTo>
                    <a:pt x="4494" y="3319"/>
                    <a:pt x="4632" y="3319"/>
                    <a:pt x="4632" y="3457"/>
                  </a:cubicBezTo>
                  <a:cubicBezTo>
                    <a:pt x="4770" y="3457"/>
                    <a:pt x="4770" y="3630"/>
                    <a:pt x="4770" y="3769"/>
                  </a:cubicBezTo>
                  <a:cubicBezTo>
                    <a:pt x="4770" y="3907"/>
                    <a:pt x="4770" y="4045"/>
                    <a:pt x="4632" y="4045"/>
                  </a:cubicBezTo>
                  <a:cubicBezTo>
                    <a:pt x="4321" y="4322"/>
                    <a:pt x="4045" y="4633"/>
                    <a:pt x="3768" y="4909"/>
                  </a:cubicBezTo>
                  <a:cubicBezTo>
                    <a:pt x="3906" y="5047"/>
                    <a:pt x="4045" y="5186"/>
                    <a:pt x="4183" y="5359"/>
                  </a:cubicBezTo>
                  <a:cubicBezTo>
                    <a:pt x="4632" y="4909"/>
                    <a:pt x="5185" y="4494"/>
                    <a:pt x="5635" y="4045"/>
                  </a:cubicBezTo>
                  <a:cubicBezTo>
                    <a:pt x="4045" y="2766"/>
                    <a:pt x="2316" y="1453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6265514" y="3367918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lnTo>
                    <a:pt x="1" y="553"/>
                  </a:lnTo>
                  <a:cubicBezTo>
                    <a:pt x="173" y="691"/>
                    <a:pt x="312" y="864"/>
                    <a:pt x="450" y="1002"/>
                  </a:cubicBezTo>
                  <a:cubicBezTo>
                    <a:pt x="726" y="864"/>
                    <a:pt x="865" y="691"/>
                    <a:pt x="1038" y="553"/>
                  </a:cubicBezTo>
                  <a:lnTo>
                    <a:pt x="1176" y="553"/>
                  </a:lnTo>
                  <a:cubicBezTo>
                    <a:pt x="865" y="415"/>
                    <a:pt x="726" y="277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6221926" y="3320811"/>
              <a:ext cx="20401" cy="23208"/>
            </a:xfrm>
            <a:custGeom>
              <a:avLst/>
              <a:gdLst/>
              <a:ahLst/>
              <a:cxnLst/>
              <a:rect l="l" t="t" r="r" b="b"/>
              <a:pathLst>
                <a:path w="1003" h="1141" extrusionOk="0">
                  <a:moveTo>
                    <a:pt x="726" y="0"/>
                  </a:moveTo>
                  <a:cubicBezTo>
                    <a:pt x="726" y="0"/>
                    <a:pt x="726" y="138"/>
                    <a:pt x="588" y="277"/>
                  </a:cubicBezTo>
                  <a:cubicBezTo>
                    <a:pt x="415" y="415"/>
                    <a:pt x="139" y="588"/>
                    <a:pt x="1" y="726"/>
                  </a:cubicBezTo>
                  <a:cubicBezTo>
                    <a:pt x="139" y="864"/>
                    <a:pt x="139" y="1003"/>
                    <a:pt x="277" y="1141"/>
                  </a:cubicBezTo>
                  <a:cubicBezTo>
                    <a:pt x="415" y="864"/>
                    <a:pt x="726" y="726"/>
                    <a:pt x="865" y="588"/>
                  </a:cubicBezTo>
                  <a:cubicBezTo>
                    <a:pt x="865" y="415"/>
                    <a:pt x="1003" y="415"/>
                    <a:pt x="1003" y="415"/>
                  </a:cubicBezTo>
                  <a:cubicBezTo>
                    <a:pt x="1003" y="277"/>
                    <a:pt x="865" y="138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6304179" y="3408678"/>
              <a:ext cx="23228" cy="20421"/>
            </a:xfrm>
            <a:custGeom>
              <a:avLst/>
              <a:gdLst/>
              <a:ahLst/>
              <a:cxnLst/>
              <a:rect l="l" t="t" r="r" b="b"/>
              <a:pathLst>
                <a:path w="1142" h="1004" extrusionOk="0">
                  <a:moveTo>
                    <a:pt x="554" y="1"/>
                  </a:moveTo>
                  <a:cubicBezTo>
                    <a:pt x="415" y="139"/>
                    <a:pt x="277" y="277"/>
                    <a:pt x="1" y="416"/>
                  </a:cubicBezTo>
                  <a:cubicBezTo>
                    <a:pt x="139" y="588"/>
                    <a:pt x="415" y="727"/>
                    <a:pt x="554" y="1003"/>
                  </a:cubicBezTo>
                  <a:cubicBezTo>
                    <a:pt x="692" y="865"/>
                    <a:pt x="1003" y="727"/>
                    <a:pt x="1141" y="588"/>
                  </a:cubicBezTo>
                  <a:cubicBezTo>
                    <a:pt x="1003" y="277"/>
                    <a:pt x="692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6743577" y="3815735"/>
              <a:ext cx="35188" cy="23228"/>
            </a:xfrm>
            <a:custGeom>
              <a:avLst/>
              <a:gdLst/>
              <a:ahLst/>
              <a:cxnLst/>
              <a:rect l="l" t="t" r="r" b="b"/>
              <a:pathLst>
                <a:path w="1730" h="1142" extrusionOk="0">
                  <a:moveTo>
                    <a:pt x="1003" y="1"/>
                  </a:moveTo>
                  <a:cubicBezTo>
                    <a:pt x="1003" y="139"/>
                    <a:pt x="865" y="277"/>
                    <a:pt x="865" y="277"/>
                  </a:cubicBezTo>
                  <a:cubicBezTo>
                    <a:pt x="554" y="450"/>
                    <a:pt x="277" y="589"/>
                    <a:pt x="1" y="865"/>
                  </a:cubicBezTo>
                  <a:cubicBezTo>
                    <a:pt x="139" y="865"/>
                    <a:pt x="277" y="1003"/>
                    <a:pt x="416" y="1142"/>
                  </a:cubicBezTo>
                  <a:cubicBezTo>
                    <a:pt x="692" y="1003"/>
                    <a:pt x="1003" y="865"/>
                    <a:pt x="1280" y="589"/>
                  </a:cubicBezTo>
                  <a:lnTo>
                    <a:pt x="1729" y="589"/>
                  </a:lnTo>
                  <a:cubicBezTo>
                    <a:pt x="1556" y="450"/>
                    <a:pt x="1280" y="277"/>
                    <a:pt x="1142" y="139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6887012" y="3768649"/>
              <a:ext cx="63990" cy="73834"/>
            </a:xfrm>
            <a:custGeom>
              <a:avLst/>
              <a:gdLst/>
              <a:ahLst/>
              <a:cxnLst/>
              <a:rect l="l" t="t" r="r" b="b"/>
              <a:pathLst>
                <a:path w="3146" h="3630" extrusionOk="0">
                  <a:moveTo>
                    <a:pt x="1003" y="0"/>
                  </a:moveTo>
                  <a:cubicBezTo>
                    <a:pt x="726" y="311"/>
                    <a:pt x="277" y="588"/>
                    <a:pt x="138" y="1175"/>
                  </a:cubicBezTo>
                  <a:cubicBezTo>
                    <a:pt x="0" y="1590"/>
                    <a:pt x="0" y="2178"/>
                    <a:pt x="277" y="2592"/>
                  </a:cubicBezTo>
                  <a:cubicBezTo>
                    <a:pt x="415" y="2765"/>
                    <a:pt x="415" y="2904"/>
                    <a:pt x="553" y="3042"/>
                  </a:cubicBezTo>
                  <a:cubicBezTo>
                    <a:pt x="726" y="3180"/>
                    <a:pt x="1003" y="3457"/>
                    <a:pt x="1279" y="3457"/>
                  </a:cubicBezTo>
                  <a:cubicBezTo>
                    <a:pt x="1417" y="3457"/>
                    <a:pt x="1417" y="3629"/>
                    <a:pt x="1417" y="3629"/>
                  </a:cubicBezTo>
                  <a:cubicBezTo>
                    <a:pt x="1417" y="3457"/>
                    <a:pt x="1417" y="3457"/>
                    <a:pt x="1590" y="3457"/>
                  </a:cubicBezTo>
                  <a:cubicBezTo>
                    <a:pt x="2143" y="3042"/>
                    <a:pt x="2731" y="2592"/>
                    <a:pt x="3146" y="2178"/>
                  </a:cubicBezTo>
                  <a:lnTo>
                    <a:pt x="3146" y="2039"/>
                  </a:lnTo>
                  <a:lnTo>
                    <a:pt x="3146" y="1901"/>
                  </a:lnTo>
                  <a:cubicBezTo>
                    <a:pt x="3146" y="1728"/>
                    <a:pt x="3007" y="1728"/>
                    <a:pt x="3007" y="1590"/>
                  </a:cubicBezTo>
                  <a:cubicBezTo>
                    <a:pt x="2454" y="1175"/>
                    <a:pt x="1867" y="726"/>
                    <a:pt x="1279" y="311"/>
                  </a:cubicBezTo>
                  <a:cubicBezTo>
                    <a:pt x="1279" y="173"/>
                    <a:pt x="1141" y="173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6160053" y="3250497"/>
              <a:ext cx="70336" cy="73143"/>
            </a:xfrm>
            <a:custGeom>
              <a:avLst/>
              <a:gdLst/>
              <a:ahLst/>
              <a:cxnLst/>
              <a:rect l="l" t="t" r="r" b="b"/>
              <a:pathLst>
                <a:path w="3458" h="3596" extrusionOk="0">
                  <a:moveTo>
                    <a:pt x="1591" y="1"/>
                  </a:moveTo>
                  <a:cubicBezTo>
                    <a:pt x="1038" y="415"/>
                    <a:pt x="450" y="865"/>
                    <a:pt x="1" y="1280"/>
                  </a:cubicBezTo>
                  <a:cubicBezTo>
                    <a:pt x="174" y="1591"/>
                    <a:pt x="450" y="1729"/>
                    <a:pt x="727" y="2005"/>
                  </a:cubicBezTo>
                  <a:cubicBezTo>
                    <a:pt x="1038" y="1867"/>
                    <a:pt x="1176" y="1591"/>
                    <a:pt x="1314" y="1452"/>
                  </a:cubicBezTo>
                  <a:cubicBezTo>
                    <a:pt x="1453" y="1452"/>
                    <a:pt x="1591" y="1280"/>
                    <a:pt x="1591" y="1280"/>
                  </a:cubicBezTo>
                  <a:lnTo>
                    <a:pt x="1729" y="1280"/>
                  </a:lnTo>
                  <a:cubicBezTo>
                    <a:pt x="1729" y="1280"/>
                    <a:pt x="1902" y="1280"/>
                    <a:pt x="2040" y="1452"/>
                  </a:cubicBezTo>
                  <a:cubicBezTo>
                    <a:pt x="2178" y="1591"/>
                    <a:pt x="2178" y="1867"/>
                    <a:pt x="2040" y="2005"/>
                  </a:cubicBezTo>
                  <a:cubicBezTo>
                    <a:pt x="1729" y="2316"/>
                    <a:pt x="1591" y="2455"/>
                    <a:pt x="1453" y="2731"/>
                  </a:cubicBezTo>
                  <a:cubicBezTo>
                    <a:pt x="1453" y="2731"/>
                    <a:pt x="1591" y="2870"/>
                    <a:pt x="1729" y="2870"/>
                  </a:cubicBezTo>
                  <a:lnTo>
                    <a:pt x="2178" y="2455"/>
                  </a:lnTo>
                  <a:cubicBezTo>
                    <a:pt x="2317" y="2316"/>
                    <a:pt x="2455" y="2316"/>
                    <a:pt x="2455" y="2316"/>
                  </a:cubicBezTo>
                  <a:lnTo>
                    <a:pt x="2766" y="2316"/>
                  </a:lnTo>
                  <a:cubicBezTo>
                    <a:pt x="3043" y="2593"/>
                    <a:pt x="3043" y="2870"/>
                    <a:pt x="2904" y="3008"/>
                  </a:cubicBezTo>
                  <a:cubicBezTo>
                    <a:pt x="2593" y="3181"/>
                    <a:pt x="2455" y="3319"/>
                    <a:pt x="2317" y="3595"/>
                  </a:cubicBezTo>
                  <a:lnTo>
                    <a:pt x="2455" y="3595"/>
                  </a:lnTo>
                  <a:cubicBezTo>
                    <a:pt x="2593" y="3457"/>
                    <a:pt x="2766" y="3319"/>
                    <a:pt x="2904" y="3181"/>
                  </a:cubicBezTo>
                  <a:cubicBezTo>
                    <a:pt x="3043" y="3008"/>
                    <a:pt x="3181" y="3008"/>
                    <a:pt x="3319" y="3008"/>
                  </a:cubicBezTo>
                  <a:lnTo>
                    <a:pt x="3457" y="3008"/>
                  </a:lnTo>
                  <a:cubicBezTo>
                    <a:pt x="3319" y="2731"/>
                    <a:pt x="3043" y="2593"/>
                    <a:pt x="2904" y="2316"/>
                  </a:cubicBezTo>
                  <a:cubicBezTo>
                    <a:pt x="2455" y="1591"/>
                    <a:pt x="2040" y="865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6488375" y="3370724"/>
              <a:ext cx="275627" cy="257342"/>
            </a:xfrm>
            <a:custGeom>
              <a:avLst/>
              <a:gdLst/>
              <a:ahLst/>
              <a:cxnLst/>
              <a:rect l="l" t="t" r="r" b="b"/>
              <a:pathLst>
                <a:path w="13551" h="12652" extrusionOk="0">
                  <a:moveTo>
                    <a:pt x="865" y="0"/>
                  </a:moveTo>
                  <a:cubicBezTo>
                    <a:pt x="727" y="0"/>
                    <a:pt x="588" y="139"/>
                    <a:pt x="450" y="139"/>
                  </a:cubicBezTo>
                  <a:lnTo>
                    <a:pt x="1" y="139"/>
                  </a:lnTo>
                  <a:cubicBezTo>
                    <a:pt x="1" y="277"/>
                    <a:pt x="139" y="277"/>
                    <a:pt x="139" y="277"/>
                  </a:cubicBezTo>
                  <a:cubicBezTo>
                    <a:pt x="1453" y="1417"/>
                    <a:pt x="2731" y="2731"/>
                    <a:pt x="3907" y="3733"/>
                  </a:cubicBezTo>
                  <a:lnTo>
                    <a:pt x="4321" y="4183"/>
                  </a:lnTo>
                  <a:lnTo>
                    <a:pt x="6188" y="5911"/>
                  </a:lnTo>
                  <a:lnTo>
                    <a:pt x="7052" y="6602"/>
                  </a:lnTo>
                  <a:lnTo>
                    <a:pt x="8642" y="8054"/>
                  </a:lnTo>
                  <a:cubicBezTo>
                    <a:pt x="10232" y="9506"/>
                    <a:pt x="11822" y="10923"/>
                    <a:pt x="13550" y="12651"/>
                  </a:cubicBezTo>
                  <a:lnTo>
                    <a:pt x="13550" y="11649"/>
                  </a:lnTo>
                  <a:cubicBezTo>
                    <a:pt x="12548" y="10646"/>
                    <a:pt x="11373" y="9782"/>
                    <a:pt x="10370" y="8918"/>
                  </a:cubicBezTo>
                  <a:cubicBezTo>
                    <a:pt x="9091" y="7777"/>
                    <a:pt x="7778" y="6602"/>
                    <a:pt x="6499" y="5323"/>
                  </a:cubicBezTo>
                  <a:cubicBezTo>
                    <a:pt x="4598" y="3595"/>
                    <a:pt x="2731" y="1729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453228" y="3306044"/>
              <a:ext cx="357170" cy="328349"/>
            </a:xfrm>
            <a:custGeom>
              <a:avLst/>
              <a:gdLst/>
              <a:ahLst/>
              <a:cxnLst/>
              <a:rect l="l" t="t" r="r" b="b"/>
              <a:pathLst>
                <a:path w="17560" h="16143" extrusionOk="0">
                  <a:moveTo>
                    <a:pt x="5185" y="0"/>
                  </a:moveTo>
                  <a:cubicBezTo>
                    <a:pt x="4183" y="0"/>
                    <a:pt x="3181" y="139"/>
                    <a:pt x="2316" y="450"/>
                  </a:cubicBezTo>
                  <a:cubicBezTo>
                    <a:pt x="1729" y="588"/>
                    <a:pt x="1314" y="726"/>
                    <a:pt x="726" y="1003"/>
                  </a:cubicBezTo>
                  <a:cubicBezTo>
                    <a:pt x="450" y="1141"/>
                    <a:pt x="139" y="1452"/>
                    <a:pt x="1" y="1590"/>
                  </a:cubicBezTo>
                  <a:cubicBezTo>
                    <a:pt x="588" y="2178"/>
                    <a:pt x="1141" y="2731"/>
                    <a:pt x="1729" y="3319"/>
                  </a:cubicBezTo>
                  <a:lnTo>
                    <a:pt x="2178" y="3319"/>
                  </a:lnTo>
                  <a:cubicBezTo>
                    <a:pt x="2316" y="3319"/>
                    <a:pt x="2455" y="3180"/>
                    <a:pt x="2593" y="3180"/>
                  </a:cubicBezTo>
                  <a:cubicBezTo>
                    <a:pt x="2005" y="2731"/>
                    <a:pt x="1452" y="2178"/>
                    <a:pt x="865" y="1729"/>
                  </a:cubicBezTo>
                  <a:cubicBezTo>
                    <a:pt x="1141" y="1452"/>
                    <a:pt x="1452" y="1314"/>
                    <a:pt x="1729" y="1141"/>
                  </a:cubicBezTo>
                  <a:cubicBezTo>
                    <a:pt x="2178" y="864"/>
                    <a:pt x="2593" y="726"/>
                    <a:pt x="3042" y="588"/>
                  </a:cubicBezTo>
                  <a:cubicBezTo>
                    <a:pt x="3734" y="450"/>
                    <a:pt x="4321" y="277"/>
                    <a:pt x="5047" y="277"/>
                  </a:cubicBezTo>
                  <a:cubicBezTo>
                    <a:pt x="6049" y="277"/>
                    <a:pt x="7052" y="450"/>
                    <a:pt x="8054" y="726"/>
                  </a:cubicBezTo>
                  <a:cubicBezTo>
                    <a:pt x="9091" y="1003"/>
                    <a:pt x="10094" y="1452"/>
                    <a:pt x="11096" y="1867"/>
                  </a:cubicBezTo>
                  <a:cubicBezTo>
                    <a:pt x="12237" y="2593"/>
                    <a:pt x="13412" y="3457"/>
                    <a:pt x="14414" y="4459"/>
                  </a:cubicBezTo>
                  <a:cubicBezTo>
                    <a:pt x="14967" y="5047"/>
                    <a:pt x="15555" y="5634"/>
                    <a:pt x="16004" y="6326"/>
                  </a:cubicBezTo>
                  <a:cubicBezTo>
                    <a:pt x="16281" y="7052"/>
                    <a:pt x="16557" y="7777"/>
                    <a:pt x="16695" y="8503"/>
                  </a:cubicBezTo>
                  <a:cubicBezTo>
                    <a:pt x="17007" y="9367"/>
                    <a:pt x="17145" y="10232"/>
                    <a:pt x="17145" y="11096"/>
                  </a:cubicBezTo>
                  <a:cubicBezTo>
                    <a:pt x="17145" y="11822"/>
                    <a:pt x="17007" y="12375"/>
                    <a:pt x="16868" y="13100"/>
                  </a:cubicBezTo>
                  <a:cubicBezTo>
                    <a:pt x="16695" y="13550"/>
                    <a:pt x="16557" y="13965"/>
                    <a:pt x="16281" y="14552"/>
                  </a:cubicBezTo>
                  <a:cubicBezTo>
                    <a:pt x="16142" y="14690"/>
                    <a:pt x="16004" y="14967"/>
                    <a:pt x="15831" y="15278"/>
                  </a:cubicBezTo>
                  <a:cubicBezTo>
                    <a:pt x="15693" y="15140"/>
                    <a:pt x="15555" y="14967"/>
                    <a:pt x="15278" y="14829"/>
                  </a:cubicBezTo>
                  <a:lnTo>
                    <a:pt x="15278" y="15831"/>
                  </a:lnTo>
                  <a:cubicBezTo>
                    <a:pt x="15417" y="15831"/>
                    <a:pt x="15417" y="16004"/>
                    <a:pt x="15555" y="16142"/>
                  </a:cubicBezTo>
                  <a:cubicBezTo>
                    <a:pt x="15693" y="16004"/>
                    <a:pt x="15831" y="15831"/>
                    <a:pt x="16004" y="15693"/>
                  </a:cubicBezTo>
                  <a:cubicBezTo>
                    <a:pt x="16281" y="15416"/>
                    <a:pt x="16557" y="14967"/>
                    <a:pt x="16695" y="14690"/>
                  </a:cubicBezTo>
                  <a:cubicBezTo>
                    <a:pt x="17007" y="14276"/>
                    <a:pt x="17145" y="13688"/>
                    <a:pt x="17283" y="13239"/>
                  </a:cubicBezTo>
                  <a:cubicBezTo>
                    <a:pt x="17421" y="12686"/>
                    <a:pt x="17560" y="11960"/>
                    <a:pt x="17560" y="11234"/>
                  </a:cubicBezTo>
                  <a:cubicBezTo>
                    <a:pt x="17560" y="10370"/>
                    <a:pt x="17421" y="9506"/>
                    <a:pt x="17283" y="8780"/>
                  </a:cubicBezTo>
                  <a:cubicBezTo>
                    <a:pt x="17007" y="7916"/>
                    <a:pt x="16695" y="7190"/>
                    <a:pt x="16281" y="6499"/>
                  </a:cubicBezTo>
                  <a:cubicBezTo>
                    <a:pt x="15693" y="5634"/>
                    <a:pt x="14967" y="4770"/>
                    <a:pt x="14103" y="3906"/>
                  </a:cubicBezTo>
                  <a:cubicBezTo>
                    <a:pt x="13239" y="3042"/>
                    <a:pt x="12237" y="2178"/>
                    <a:pt x="11096" y="1590"/>
                  </a:cubicBezTo>
                  <a:cubicBezTo>
                    <a:pt x="10094" y="1003"/>
                    <a:pt x="9229" y="726"/>
                    <a:pt x="8365" y="450"/>
                  </a:cubicBezTo>
                  <a:cubicBezTo>
                    <a:pt x="7363" y="139"/>
                    <a:pt x="6188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447594" y="3338384"/>
              <a:ext cx="2848" cy="11960"/>
            </a:xfrm>
            <a:custGeom>
              <a:avLst/>
              <a:gdLst/>
              <a:ahLst/>
              <a:cxnLst/>
              <a:rect l="l" t="t" r="r" b="b"/>
              <a:pathLst>
                <a:path w="140" h="588" extrusionOk="0">
                  <a:moveTo>
                    <a:pt x="139" y="0"/>
                  </a:moveTo>
                  <a:cubicBezTo>
                    <a:pt x="1" y="139"/>
                    <a:pt x="1" y="415"/>
                    <a:pt x="139" y="588"/>
                  </a:cubicBezTo>
                  <a:lnTo>
                    <a:pt x="139" y="27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6482761" y="3373531"/>
              <a:ext cx="284048" cy="258033"/>
            </a:xfrm>
            <a:custGeom>
              <a:avLst/>
              <a:gdLst/>
              <a:ahLst/>
              <a:cxnLst/>
              <a:rect l="l" t="t" r="r" b="b"/>
              <a:pathLst>
                <a:path w="13965" h="12686" extrusionOk="0">
                  <a:moveTo>
                    <a:pt x="0" y="1"/>
                  </a:moveTo>
                  <a:cubicBezTo>
                    <a:pt x="2143" y="1867"/>
                    <a:pt x="4183" y="3872"/>
                    <a:pt x="6187" y="5911"/>
                  </a:cubicBezTo>
                  <a:cubicBezTo>
                    <a:pt x="7466" y="7052"/>
                    <a:pt x="8780" y="8192"/>
                    <a:pt x="10059" y="9368"/>
                  </a:cubicBezTo>
                  <a:cubicBezTo>
                    <a:pt x="11329" y="10470"/>
                    <a:pt x="12566" y="11444"/>
                    <a:pt x="13834" y="12570"/>
                  </a:cubicBezTo>
                  <a:lnTo>
                    <a:pt x="13834" y="12570"/>
                  </a:lnTo>
                  <a:cubicBezTo>
                    <a:pt x="13826" y="12538"/>
                    <a:pt x="13826" y="12513"/>
                    <a:pt x="13826" y="12513"/>
                  </a:cubicBezTo>
                  <a:cubicBezTo>
                    <a:pt x="12098" y="10785"/>
                    <a:pt x="10508" y="9368"/>
                    <a:pt x="8918" y="7916"/>
                  </a:cubicBezTo>
                  <a:lnTo>
                    <a:pt x="7328" y="6464"/>
                  </a:lnTo>
                  <a:lnTo>
                    <a:pt x="6464" y="5773"/>
                  </a:lnTo>
                  <a:lnTo>
                    <a:pt x="4597" y="4045"/>
                  </a:lnTo>
                  <a:lnTo>
                    <a:pt x="4183" y="3595"/>
                  </a:lnTo>
                  <a:cubicBezTo>
                    <a:pt x="3007" y="2593"/>
                    <a:pt x="1729" y="1279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  <a:moveTo>
                    <a:pt x="13834" y="12570"/>
                  </a:moveTo>
                  <a:cubicBezTo>
                    <a:pt x="13847" y="12620"/>
                    <a:pt x="13879" y="12686"/>
                    <a:pt x="13965" y="12686"/>
                  </a:cubicBezTo>
                  <a:cubicBezTo>
                    <a:pt x="13921" y="12647"/>
                    <a:pt x="13878" y="12608"/>
                    <a:pt x="13834" y="12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6450421" y="3294085"/>
              <a:ext cx="369110" cy="343115"/>
            </a:xfrm>
            <a:custGeom>
              <a:avLst/>
              <a:gdLst/>
              <a:ahLst/>
              <a:cxnLst/>
              <a:rect l="l" t="t" r="r" b="b"/>
              <a:pathLst>
                <a:path w="18147" h="16869" extrusionOk="0">
                  <a:moveTo>
                    <a:pt x="5185" y="1"/>
                  </a:moveTo>
                  <a:cubicBezTo>
                    <a:pt x="3457" y="1"/>
                    <a:pt x="1590" y="450"/>
                    <a:pt x="277" y="1729"/>
                  </a:cubicBezTo>
                  <a:lnTo>
                    <a:pt x="139" y="1902"/>
                  </a:lnTo>
                  <a:lnTo>
                    <a:pt x="0" y="2040"/>
                  </a:lnTo>
                  <a:lnTo>
                    <a:pt x="0" y="2178"/>
                  </a:lnTo>
                  <a:lnTo>
                    <a:pt x="0" y="2455"/>
                  </a:lnTo>
                  <a:lnTo>
                    <a:pt x="0" y="2766"/>
                  </a:lnTo>
                  <a:cubicBezTo>
                    <a:pt x="588" y="3042"/>
                    <a:pt x="1003" y="3457"/>
                    <a:pt x="1590" y="3907"/>
                  </a:cubicBezTo>
                  <a:lnTo>
                    <a:pt x="1867" y="3907"/>
                  </a:lnTo>
                  <a:cubicBezTo>
                    <a:pt x="1279" y="3319"/>
                    <a:pt x="726" y="2766"/>
                    <a:pt x="139" y="2178"/>
                  </a:cubicBezTo>
                  <a:cubicBezTo>
                    <a:pt x="277" y="2040"/>
                    <a:pt x="588" y="1729"/>
                    <a:pt x="864" y="1591"/>
                  </a:cubicBezTo>
                  <a:cubicBezTo>
                    <a:pt x="1452" y="1314"/>
                    <a:pt x="1867" y="1176"/>
                    <a:pt x="2454" y="1038"/>
                  </a:cubicBezTo>
                  <a:cubicBezTo>
                    <a:pt x="3319" y="727"/>
                    <a:pt x="4321" y="588"/>
                    <a:pt x="5323" y="588"/>
                  </a:cubicBezTo>
                  <a:cubicBezTo>
                    <a:pt x="6326" y="588"/>
                    <a:pt x="7501" y="727"/>
                    <a:pt x="8503" y="1038"/>
                  </a:cubicBezTo>
                  <a:cubicBezTo>
                    <a:pt x="9367" y="1314"/>
                    <a:pt x="10232" y="1591"/>
                    <a:pt x="11234" y="2178"/>
                  </a:cubicBezTo>
                  <a:cubicBezTo>
                    <a:pt x="12375" y="2766"/>
                    <a:pt x="13377" y="3630"/>
                    <a:pt x="14241" y="4494"/>
                  </a:cubicBezTo>
                  <a:cubicBezTo>
                    <a:pt x="15105" y="5358"/>
                    <a:pt x="15831" y="6222"/>
                    <a:pt x="16419" y="7087"/>
                  </a:cubicBezTo>
                  <a:cubicBezTo>
                    <a:pt x="16833" y="7778"/>
                    <a:pt x="17145" y="8504"/>
                    <a:pt x="17421" y="9368"/>
                  </a:cubicBezTo>
                  <a:cubicBezTo>
                    <a:pt x="17559" y="10094"/>
                    <a:pt x="17698" y="10958"/>
                    <a:pt x="17698" y="11822"/>
                  </a:cubicBezTo>
                  <a:cubicBezTo>
                    <a:pt x="17698" y="12548"/>
                    <a:pt x="17559" y="13274"/>
                    <a:pt x="17421" y="13827"/>
                  </a:cubicBezTo>
                  <a:cubicBezTo>
                    <a:pt x="17283" y="14276"/>
                    <a:pt x="17145" y="14864"/>
                    <a:pt x="16833" y="15278"/>
                  </a:cubicBezTo>
                  <a:cubicBezTo>
                    <a:pt x="16695" y="15555"/>
                    <a:pt x="16419" y="16004"/>
                    <a:pt x="16142" y="16281"/>
                  </a:cubicBezTo>
                  <a:cubicBezTo>
                    <a:pt x="15969" y="16419"/>
                    <a:pt x="15831" y="16592"/>
                    <a:pt x="15693" y="16730"/>
                  </a:cubicBezTo>
                  <a:cubicBezTo>
                    <a:pt x="15555" y="16592"/>
                    <a:pt x="15555" y="16419"/>
                    <a:pt x="15416" y="16419"/>
                  </a:cubicBezTo>
                  <a:cubicBezTo>
                    <a:pt x="15416" y="16419"/>
                    <a:pt x="15416" y="16592"/>
                    <a:pt x="15555" y="16592"/>
                  </a:cubicBezTo>
                  <a:cubicBezTo>
                    <a:pt x="15555" y="16730"/>
                    <a:pt x="15693" y="16730"/>
                    <a:pt x="15693" y="16868"/>
                  </a:cubicBezTo>
                  <a:lnTo>
                    <a:pt x="15969" y="16868"/>
                  </a:lnTo>
                  <a:cubicBezTo>
                    <a:pt x="16142" y="16868"/>
                    <a:pt x="16280" y="16868"/>
                    <a:pt x="16280" y="16730"/>
                  </a:cubicBezTo>
                  <a:cubicBezTo>
                    <a:pt x="16419" y="16730"/>
                    <a:pt x="16419" y="16730"/>
                    <a:pt x="16557" y="16592"/>
                  </a:cubicBezTo>
                  <a:cubicBezTo>
                    <a:pt x="16695" y="16281"/>
                    <a:pt x="17006" y="15866"/>
                    <a:pt x="17145" y="15555"/>
                  </a:cubicBezTo>
                  <a:cubicBezTo>
                    <a:pt x="17421" y="15140"/>
                    <a:pt x="17559" y="14864"/>
                    <a:pt x="17698" y="14414"/>
                  </a:cubicBezTo>
                  <a:cubicBezTo>
                    <a:pt x="18009" y="13688"/>
                    <a:pt x="18147" y="12824"/>
                    <a:pt x="18147" y="12098"/>
                  </a:cubicBezTo>
                  <a:cubicBezTo>
                    <a:pt x="18147" y="11234"/>
                    <a:pt x="18147" y="10543"/>
                    <a:pt x="18009" y="9679"/>
                  </a:cubicBezTo>
                  <a:cubicBezTo>
                    <a:pt x="17870" y="8953"/>
                    <a:pt x="17559" y="8227"/>
                    <a:pt x="17283" y="7363"/>
                  </a:cubicBezTo>
                  <a:cubicBezTo>
                    <a:pt x="16695" y="6050"/>
                    <a:pt x="15693" y="4909"/>
                    <a:pt x="14690" y="3907"/>
                  </a:cubicBezTo>
                  <a:cubicBezTo>
                    <a:pt x="14103" y="3319"/>
                    <a:pt x="13550" y="2904"/>
                    <a:pt x="12824" y="2593"/>
                  </a:cubicBezTo>
                  <a:cubicBezTo>
                    <a:pt x="12236" y="2178"/>
                    <a:pt x="11649" y="1729"/>
                    <a:pt x="11096" y="1452"/>
                  </a:cubicBezTo>
                  <a:cubicBezTo>
                    <a:pt x="10232" y="1038"/>
                    <a:pt x="9367" y="727"/>
                    <a:pt x="8503" y="450"/>
                  </a:cubicBezTo>
                  <a:cubicBezTo>
                    <a:pt x="7501" y="312"/>
                    <a:pt x="6637" y="1"/>
                    <a:pt x="5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6295047" y="339673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6098891" y="3127462"/>
              <a:ext cx="746661" cy="128691"/>
            </a:xfrm>
            <a:custGeom>
              <a:avLst/>
              <a:gdLst/>
              <a:ahLst/>
              <a:cxnLst/>
              <a:rect l="l" t="t" r="r" b="b"/>
              <a:pathLst>
                <a:path w="36709" h="6327" extrusionOk="0">
                  <a:moveTo>
                    <a:pt x="23920" y="1"/>
                  </a:moveTo>
                  <a:cubicBezTo>
                    <a:pt x="22745" y="1"/>
                    <a:pt x="21604" y="139"/>
                    <a:pt x="20602" y="277"/>
                  </a:cubicBezTo>
                  <a:cubicBezTo>
                    <a:pt x="19426" y="588"/>
                    <a:pt x="18424" y="865"/>
                    <a:pt x="17422" y="1141"/>
                  </a:cubicBezTo>
                  <a:cubicBezTo>
                    <a:pt x="16419" y="1591"/>
                    <a:pt x="15417" y="2006"/>
                    <a:pt x="14414" y="2593"/>
                  </a:cubicBezTo>
                  <a:cubicBezTo>
                    <a:pt x="13965" y="2870"/>
                    <a:pt x="13550" y="3181"/>
                    <a:pt x="13101" y="3457"/>
                  </a:cubicBezTo>
                  <a:cubicBezTo>
                    <a:pt x="12686" y="3734"/>
                    <a:pt x="12513" y="4045"/>
                    <a:pt x="12237" y="4321"/>
                  </a:cubicBezTo>
                  <a:cubicBezTo>
                    <a:pt x="11649" y="3734"/>
                    <a:pt x="11096" y="3319"/>
                    <a:pt x="10508" y="2870"/>
                  </a:cubicBezTo>
                  <a:cubicBezTo>
                    <a:pt x="9783" y="2144"/>
                    <a:pt x="9057" y="1729"/>
                    <a:pt x="8365" y="1003"/>
                  </a:cubicBezTo>
                  <a:lnTo>
                    <a:pt x="8054" y="1003"/>
                  </a:lnTo>
                  <a:cubicBezTo>
                    <a:pt x="7916" y="1003"/>
                    <a:pt x="7778" y="1003"/>
                    <a:pt x="7778" y="1141"/>
                  </a:cubicBezTo>
                  <a:cubicBezTo>
                    <a:pt x="6326" y="1280"/>
                    <a:pt x="5185" y="2006"/>
                    <a:pt x="4045" y="2731"/>
                  </a:cubicBezTo>
                  <a:cubicBezTo>
                    <a:pt x="2731" y="3457"/>
                    <a:pt x="1452" y="4321"/>
                    <a:pt x="139" y="5047"/>
                  </a:cubicBezTo>
                  <a:cubicBezTo>
                    <a:pt x="139" y="5047"/>
                    <a:pt x="1" y="5186"/>
                    <a:pt x="1" y="5324"/>
                  </a:cubicBezTo>
                  <a:cubicBezTo>
                    <a:pt x="1" y="5462"/>
                    <a:pt x="1" y="5600"/>
                    <a:pt x="139" y="5600"/>
                  </a:cubicBezTo>
                  <a:cubicBezTo>
                    <a:pt x="139" y="5773"/>
                    <a:pt x="139" y="5773"/>
                    <a:pt x="277" y="5773"/>
                  </a:cubicBezTo>
                  <a:lnTo>
                    <a:pt x="277" y="5911"/>
                  </a:lnTo>
                  <a:lnTo>
                    <a:pt x="727" y="6326"/>
                  </a:lnTo>
                  <a:lnTo>
                    <a:pt x="727" y="6050"/>
                  </a:lnTo>
                  <a:cubicBezTo>
                    <a:pt x="588" y="5773"/>
                    <a:pt x="588" y="5462"/>
                    <a:pt x="727" y="5186"/>
                  </a:cubicBezTo>
                  <a:cubicBezTo>
                    <a:pt x="727" y="5047"/>
                    <a:pt x="865" y="4909"/>
                    <a:pt x="1003" y="4736"/>
                  </a:cubicBezTo>
                  <a:cubicBezTo>
                    <a:pt x="2317" y="3872"/>
                    <a:pt x="3734" y="3181"/>
                    <a:pt x="5047" y="2593"/>
                  </a:cubicBezTo>
                  <a:lnTo>
                    <a:pt x="5185" y="2455"/>
                  </a:lnTo>
                  <a:cubicBezTo>
                    <a:pt x="5773" y="2144"/>
                    <a:pt x="6464" y="1867"/>
                    <a:pt x="7052" y="1591"/>
                  </a:cubicBezTo>
                  <a:cubicBezTo>
                    <a:pt x="7190" y="1452"/>
                    <a:pt x="7328" y="1452"/>
                    <a:pt x="7328" y="1452"/>
                  </a:cubicBezTo>
                  <a:lnTo>
                    <a:pt x="7916" y="1452"/>
                  </a:lnTo>
                  <a:cubicBezTo>
                    <a:pt x="8193" y="1452"/>
                    <a:pt x="8365" y="1452"/>
                    <a:pt x="8504" y="1591"/>
                  </a:cubicBezTo>
                  <a:cubicBezTo>
                    <a:pt x="9644" y="2593"/>
                    <a:pt x="10785" y="3596"/>
                    <a:pt x="12098" y="5047"/>
                  </a:cubicBezTo>
                  <a:cubicBezTo>
                    <a:pt x="13550" y="3734"/>
                    <a:pt x="15106" y="2731"/>
                    <a:pt x="16696" y="2006"/>
                  </a:cubicBezTo>
                  <a:cubicBezTo>
                    <a:pt x="18735" y="1141"/>
                    <a:pt x="20878" y="588"/>
                    <a:pt x="23056" y="416"/>
                  </a:cubicBezTo>
                  <a:lnTo>
                    <a:pt x="24196" y="416"/>
                  </a:lnTo>
                  <a:cubicBezTo>
                    <a:pt x="26063" y="416"/>
                    <a:pt x="27791" y="727"/>
                    <a:pt x="29519" y="1141"/>
                  </a:cubicBezTo>
                  <a:cubicBezTo>
                    <a:pt x="29658" y="1141"/>
                    <a:pt x="29969" y="1280"/>
                    <a:pt x="30245" y="1452"/>
                  </a:cubicBezTo>
                  <a:lnTo>
                    <a:pt x="30383" y="1452"/>
                  </a:lnTo>
                  <a:cubicBezTo>
                    <a:pt x="30383" y="1591"/>
                    <a:pt x="30383" y="1591"/>
                    <a:pt x="30522" y="1729"/>
                  </a:cubicBezTo>
                  <a:cubicBezTo>
                    <a:pt x="31248" y="2144"/>
                    <a:pt x="32112" y="2593"/>
                    <a:pt x="32976" y="3008"/>
                  </a:cubicBezTo>
                  <a:cubicBezTo>
                    <a:pt x="34116" y="3734"/>
                    <a:pt x="35430" y="4598"/>
                    <a:pt x="36709" y="5324"/>
                  </a:cubicBezTo>
                  <a:cubicBezTo>
                    <a:pt x="35845" y="4598"/>
                    <a:pt x="34981" y="3872"/>
                    <a:pt x="33978" y="3319"/>
                  </a:cubicBezTo>
                  <a:cubicBezTo>
                    <a:pt x="32699" y="2455"/>
                    <a:pt x="31248" y="1729"/>
                    <a:pt x="29658" y="1141"/>
                  </a:cubicBezTo>
                  <a:cubicBezTo>
                    <a:pt x="28068" y="416"/>
                    <a:pt x="26339" y="139"/>
                    <a:pt x="24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884185" y="3291278"/>
              <a:ext cx="96351" cy="474573"/>
            </a:xfrm>
            <a:custGeom>
              <a:avLst/>
              <a:gdLst/>
              <a:ahLst/>
              <a:cxnLst/>
              <a:rect l="l" t="t" r="r" b="b"/>
              <a:pathLst>
                <a:path w="4737" h="23332" extrusionOk="0">
                  <a:moveTo>
                    <a:pt x="865" y="0"/>
                  </a:moveTo>
                  <a:lnTo>
                    <a:pt x="865" y="0"/>
                  </a:lnTo>
                  <a:cubicBezTo>
                    <a:pt x="1003" y="311"/>
                    <a:pt x="1142" y="450"/>
                    <a:pt x="1280" y="726"/>
                  </a:cubicBezTo>
                  <a:cubicBezTo>
                    <a:pt x="2420" y="2455"/>
                    <a:pt x="3285" y="4459"/>
                    <a:pt x="3872" y="6637"/>
                  </a:cubicBezTo>
                  <a:cubicBezTo>
                    <a:pt x="4460" y="8642"/>
                    <a:pt x="4598" y="10819"/>
                    <a:pt x="4322" y="12824"/>
                  </a:cubicBezTo>
                  <a:cubicBezTo>
                    <a:pt x="4149" y="15002"/>
                    <a:pt x="3457" y="17145"/>
                    <a:pt x="2282" y="19011"/>
                  </a:cubicBezTo>
                  <a:cubicBezTo>
                    <a:pt x="1867" y="19737"/>
                    <a:pt x="1280" y="20601"/>
                    <a:pt x="554" y="21327"/>
                  </a:cubicBezTo>
                  <a:cubicBezTo>
                    <a:pt x="416" y="21465"/>
                    <a:pt x="277" y="21742"/>
                    <a:pt x="1" y="21915"/>
                  </a:cubicBezTo>
                  <a:cubicBezTo>
                    <a:pt x="554" y="22329"/>
                    <a:pt x="1142" y="22917"/>
                    <a:pt x="1556" y="23332"/>
                  </a:cubicBezTo>
                  <a:cubicBezTo>
                    <a:pt x="1764" y="23332"/>
                    <a:pt x="1956" y="23270"/>
                    <a:pt x="2102" y="23270"/>
                  </a:cubicBezTo>
                  <a:cubicBezTo>
                    <a:pt x="2175" y="23270"/>
                    <a:pt x="2236" y="23286"/>
                    <a:pt x="2282" y="23332"/>
                  </a:cubicBezTo>
                  <a:cubicBezTo>
                    <a:pt x="1867" y="22917"/>
                    <a:pt x="1280" y="22468"/>
                    <a:pt x="692" y="21915"/>
                  </a:cubicBezTo>
                  <a:cubicBezTo>
                    <a:pt x="692" y="21915"/>
                    <a:pt x="865" y="21915"/>
                    <a:pt x="865" y="21742"/>
                  </a:cubicBezTo>
                  <a:cubicBezTo>
                    <a:pt x="1003" y="21465"/>
                    <a:pt x="1142" y="21327"/>
                    <a:pt x="1280" y="21189"/>
                  </a:cubicBezTo>
                  <a:cubicBezTo>
                    <a:pt x="1418" y="20878"/>
                    <a:pt x="1729" y="20601"/>
                    <a:pt x="1867" y="20325"/>
                  </a:cubicBezTo>
                  <a:cubicBezTo>
                    <a:pt x="2144" y="20014"/>
                    <a:pt x="2420" y="19737"/>
                    <a:pt x="2593" y="19322"/>
                  </a:cubicBezTo>
                  <a:cubicBezTo>
                    <a:pt x="3146" y="18596"/>
                    <a:pt x="3457" y="17871"/>
                    <a:pt x="3872" y="17006"/>
                  </a:cubicBezTo>
                  <a:cubicBezTo>
                    <a:pt x="4010" y="16730"/>
                    <a:pt x="4010" y="16281"/>
                    <a:pt x="4149" y="15866"/>
                  </a:cubicBezTo>
                  <a:cubicBezTo>
                    <a:pt x="4322" y="15416"/>
                    <a:pt x="4322" y="15002"/>
                    <a:pt x="4460" y="14552"/>
                  </a:cubicBezTo>
                  <a:cubicBezTo>
                    <a:pt x="4598" y="13688"/>
                    <a:pt x="4598" y="12824"/>
                    <a:pt x="4598" y="11960"/>
                  </a:cubicBezTo>
                  <a:cubicBezTo>
                    <a:pt x="4736" y="10232"/>
                    <a:pt x="4598" y="8503"/>
                    <a:pt x="4322" y="6775"/>
                  </a:cubicBezTo>
                  <a:cubicBezTo>
                    <a:pt x="4149" y="6637"/>
                    <a:pt x="4149" y="6360"/>
                    <a:pt x="4010" y="6049"/>
                  </a:cubicBezTo>
                  <a:lnTo>
                    <a:pt x="4149" y="6049"/>
                  </a:lnTo>
                  <a:cubicBezTo>
                    <a:pt x="4149" y="5911"/>
                    <a:pt x="4010" y="5773"/>
                    <a:pt x="4010" y="5635"/>
                  </a:cubicBezTo>
                  <a:cubicBezTo>
                    <a:pt x="3596" y="4459"/>
                    <a:pt x="3008" y="3319"/>
                    <a:pt x="2282" y="2178"/>
                  </a:cubicBezTo>
                  <a:cubicBezTo>
                    <a:pt x="1867" y="1452"/>
                    <a:pt x="1418" y="726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274646" y="3414312"/>
              <a:ext cx="562482" cy="503395"/>
            </a:xfrm>
            <a:custGeom>
              <a:avLst/>
              <a:gdLst/>
              <a:ahLst/>
              <a:cxnLst/>
              <a:rect l="l" t="t" r="r" b="b"/>
              <a:pathLst>
                <a:path w="27654" h="24749" extrusionOk="0">
                  <a:moveTo>
                    <a:pt x="1" y="0"/>
                  </a:moveTo>
                  <a:cubicBezTo>
                    <a:pt x="47" y="34"/>
                    <a:pt x="93" y="68"/>
                    <a:pt x="139" y="102"/>
                  </a:cubicBezTo>
                  <a:lnTo>
                    <a:pt x="139" y="102"/>
                  </a:lnTo>
                  <a:cubicBezTo>
                    <a:pt x="138" y="0"/>
                    <a:pt x="126" y="0"/>
                    <a:pt x="1" y="0"/>
                  </a:cubicBezTo>
                  <a:close/>
                  <a:moveTo>
                    <a:pt x="27653" y="24196"/>
                  </a:moveTo>
                  <a:lnTo>
                    <a:pt x="27653" y="24196"/>
                  </a:lnTo>
                  <a:cubicBezTo>
                    <a:pt x="27567" y="24239"/>
                    <a:pt x="27477" y="24285"/>
                    <a:pt x="27391" y="24333"/>
                  </a:cubicBezTo>
                  <a:lnTo>
                    <a:pt x="27391" y="24333"/>
                  </a:lnTo>
                  <a:cubicBezTo>
                    <a:pt x="27429" y="24329"/>
                    <a:pt x="27541" y="24308"/>
                    <a:pt x="27653" y="24196"/>
                  </a:cubicBezTo>
                  <a:close/>
                  <a:moveTo>
                    <a:pt x="139" y="102"/>
                  </a:moveTo>
                  <a:cubicBezTo>
                    <a:pt x="139" y="113"/>
                    <a:pt x="139" y="125"/>
                    <a:pt x="139" y="139"/>
                  </a:cubicBezTo>
                  <a:cubicBezTo>
                    <a:pt x="1453" y="1452"/>
                    <a:pt x="2870" y="2731"/>
                    <a:pt x="4045" y="4044"/>
                  </a:cubicBezTo>
                  <a:cubicBezTo>
                    <a:pt x="5186" y="5323"/>
                    <a:pt x="6326" y="6637"/>
                    <a:pt x="7502" y="7777"/>
                  </a:cubicBezTo>
                  <a:cubicBezTo>
                    <a:pt x="8055" y="8503"/>
                    <a:pt x="8642" y="9091"/>
                    <a:pt x="9230" y="9644"/>
                  </a:cubicBezTo>
                  <a:cubicBezTo>
                    <a:pt x="9921" y="10232"/>
                    <a:pt x="10509" y="10819"/>
                    <a:pt x="11235" y="11234"/>
                  </a:cubicBezTo>
                  <a:cubicBezTo>
                    <a:pt x="12686" y="12409"/>
                    <a:pt x="14104" y="13550"/>
                    <a:pt x="15417" y="14829"/>
                  </a:cubicBezTo>
                  <a:cubicBezTo>
                    <a:pt x="17284" y="16419"/>
                    <a:pt x="19012" y="18147"/>
                    <a:pt x="20878" y="19737"/>
                  </a:cubicBezTo>
                  <a:cubicBezTo>
                    <a:pt x="21742" y="20601"/>
                    <a:pt x="22745" y="21327"/>
                    <a:pt x="23609" y="22191"/>
                  </a:cubicBezTo>
                  <a:cubicBezTo>
                    <a:pt x="24473" y="23055"/>
                    <a:pt x="25337" y="23919"/>
                    <a:pt x="26340" y="24645"/>
                  </a:cubicBezTo>
                  <a:cubicBezTo>
                    <a:pt x="26426" y="24714"/>
                    <a:pt x="26538" y="24749"/>
                    <a:pt x="26646" y="24749"/>
                  </a:cubicBezTo>
                  <a:cubicBezTo>
                    <a:pt x="26754" y="24749"/>
                    <a:pt x="26858" y="24714"/>
                    <a:pt x="26927" y="24645"/>
                  </a:cubicBezTo>
                  <a:cubicBezTo>
                    <a:pt x="27022" y="24550"/>
                    <a:pt x="27199" y="24438"/>
                    <a:pt x="27391" y="24333"/>
                  </a:cubicBezTo>
                  <a:lnTo>
                    <a:pt x="27391" y="24333"/>
                  </a:lnTo>
                  <a:cubicBezTo>
                    <a:pt x="27382" y="24334"/>
                    <a:pt x="27377" y="24334"/>
                    <a:pt x="27377" y="24334"/>
                  </a:cubicBezTo>
                  <a:cubicBezTo>
                    <a:pt x="27204" y="24334"/>
                    <a:pt x="27204" y="24334"/>
                    <a:pt x="27065" y="24507"/>
                  </a:cubicBezTo>
                  <a:lnTo>
                    <a:pt x="26927" y="24507"/>
                  </a:lnTo>
                  <a:cubicBezTo>
                    <a:pt x="26789" y="24507"/>
                    <a:pt x="26512" y="24334"/>
                    <a:pt x="26340" y="24196"/>
                  </a:cubicBezTo>
                  <a:cubicBezTo>
                    <a:pt x="24611" y="22606"/>
                    <a:pt x="22883" y="21050"/>
                    <a:pt x="21017" y="19460"/>
                  </a:cubicBezTo>
                  <a:lnTo>
                    <a:pt x="21017" y="19322"/>
                  </a:lnTo>
                  <a:lnTo>
                    <a:pt x="20464" y="18873"/>
                  </a:lnTo>
                  <a:cubicBezTo>
                    <a:pt x="19427" y="18009"/>
                    <a:pt x="18424" y="17145"/>
                    <a:pt x="17422" y="16280"/>
                  </a:cubicBezTo>
                  <a:cubicBezTo>
                    <a:pt x="16558" y="15416"/>
                    <a:pt x="15555" y="14552"/>
                    <a:pt x="14691" y="13688"/>
                  </a:cubicBezTo>
                  <a:lnTo>
                    <a:pt x="14553" y="13688"/>
                  </a:lnTo>
                  <a:cubicBezTo>
                    <a:pt x="12963" y="11960"/>
                    <a:pt x="11235" y="10370"/>
                    <a:pt x="9506" y="8780"/>
                  </a:cubicBezTo>
                  <a:cubicBezTo>
                    <a:pt x="7502" y="6913"/>
                    <a:pt x="5324" y="5047"/>
                    <a:pt x="3319" y="3042"/>
                  </a:cubicBezTo>
                  <a:lnTo>
                    <a:pt x="3319" y="2904"/>
                  </a:lnTo>
                  <a:lnTo>
                    <a:pt x="2732" y="2454"/>
                  </a:lnTo>
                  <a:lnTo>
                    <a:pt x="2593" y="2316"/>
                  </a:lnTo>
                  <a:cubicBezTo>
                    <a:pt x="1901" y="1624"/>
                    <a:pt x="1083" y="806"/>
                    <a:pt x="139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6113658" y="3250497"/>
              <a:ext cx="23228" cy="29554"/>
            </a:xfrm>
            <a:custGeom>
              <a:avLst/>
              <a:gdLst/>
              <a:ahLst/>
              <a:cxnLst/>
              <a:rect l="l" t="t" r="r" b="b"/>
              <a:pathLst>
                <a:path w="1142" h="1453" extrusionOk="0">
                  <a:moveTo>
                    <a:pt x="1" y="1"/>
                  </a:moveTo>
                  <a:lnTo>
                    <a:pt x="1" y="277"/>
                  </a:lnTo>
                  <a:cubicBezTo>
                    <a:pt x="415" y="727"/>
                    <a:pt x="865" y="1003"/>
                    <a:pt x="1141" y="1452"/>
                  </a:cubicBezTo>
                  <a:cubicBezTo>
                    <a:pt x="865" y="1003"/>
                    <a:pt x="415" y="588"/>
                    <a:pt x="139" y="139"/>
                  </a:cubicBezTo>
                  <a:cubicBezTo>
                    <a:pt x="1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6839905" y="3764581"/>
              <a:ext cx="134997" cy="141871"/>
            </a:xfrm>
            <a:custGeom>
              <a:avLst/>
              <a:gdLst/>
              <a:ahLst/>
              <a:cxnLst/>
              <a:rect l="l" t="t" r="r" b="b"/>
              <a:pathLst>
                <a:path w="6637" h="6975" extrusionOk="0">
                  <a:moveTo>
                    <a:pt x="4279" y="0"/>
                  </a:moveTo>
                  <a:cubicBezTo>
                    <a:pt x="4133" y="0"/>
                    <a:pt x="3941" y="62"/>
                    <a:pt x="3733" y="62"/>
                  </a:cubicBezTo>
                  <a:cubicBezTo>
                    <a:pt x="4321" y="511"/>
                    <a:pt x="4909" y="1064"/>
                    <a:pt x="5323" y="1514"/>
                  </a:cubicBezTo>
                  <a:cubicBezTo>
                    <a:pt x="5462" y="1652"/>
                    <a:pt x="5462" y="1928"/>
                    <a:pt x="5462" y="2101"/>
                  </a:cubicBezTo>
                  <a:cubicBezTo>
                    <a:pt x="5634" y="2101"/>
                    <a:pt x="5634" y="2239"/>
                    <a:pt x="5634" y="2239"/>
                  </a:cubicBezTo>
                  <a:lnTo>
                    <a:pt x="5462" y="2378"/>
                  </a:lnTo>
                  <a:cubicBezTo>
                    <a:pt x="5634" y="2654"/>
                    <a:pt x="5634" y="3104"/>
                    <a:pt x="5323" y="3380"/>
                  </a:cubicBezTo>
                  <a:cubicBezTo>
                    <a:pt x="3457" y="4832"/>
                    <a:pt x="1729" y="5972"/>
                    <a:pt x="0" y="6975"/>
                  </a:cubicBezTo>
                  <a:cubicBezTo>
                    <a:pt x="1003" y="6422"/>
                    <a:pt x="2005" y="5972"/>
                    <a:pt x="2869" y="5385"/>
                  </a:cubicBezTo>
                  <a:cubicBezTo>
                    <a:pt x="4183" y="4521"/>
                    <a:pt x="5323" y="3829"/>
                    <a:pt x="6326" y="2792"/>
                  </a:cubicBezTo>
                  <a:cubicBezTo>
                    <a:pt x="6499" y="2654"/>
                    <a:pt x="6499" y="2516"/>
                    <a:pt x="6637" y="2516"/>
                  </a:cubicBezTo>
                  <a:lnTo>
                    <a:pt x="6637" y="2378"/>
                  </a:lnTo>
                  <a:cubicBezTo>
                    <a:pt x="6637" y="2239"/>
                    <a:pt x="6637" y="2101"/>
                    <a:pt x="6499" y="1928"/>
                  </a:cubicBezTo>
                  <a:cubicBezTo>
                    <a:pt x="6049" y="1237"/>
                    <a:pt x="5323" y="649"/>
                    <a:pt x="4597" y="200"/>
                  </a:cubicBezTo>
                  <a:cubicBezTo>
                    <a:pt x="4597" y="62"/>
                    <a:pt x="4597" y="62"/>
                    <a:pt x="4459" y="62"/>
                  </a:cubicBezTo>
                  <a:cubicBezTo>
                    <a:pt x="4413" y="16"/>
                    <a:pt x="43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242306" y="3329232"/>
              <a:ext cx="11980" cy="11980"/>
            </a:xfrm>
            <a:custGeom>
              <a:avLst/>
              <a:gdLst/>
              <a:ahLst/>
              <a:cxnLst/>
              <a:rect l="l" t="t" r="r" b="b"/>
              <a:pathLst>
                <a:path w="589" h="589" extrusionOk="0">
                  <a:moveTo>
                    <a:pt x="1" y="1"/>
                  </a:moveTo>
                  <a:cubicBezTo>
                    <a:pt x="277" y="174"/>
                    <a:pt x="450" y="450"/>
                    <a:pt x="589" y="589"/>
                  </a:cubicBezTo>
                  <a:cubicBezTo>
                    <a:pt x="589" y="450"/>
                    <a:pt x="589" y="174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6778744" y="3827695"/>
              <a:ext cx="5634" cy="2827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0" y="1"/>
                  </a:moveTo>
                  <a:cubicBezTo>
                    <a:pt x="0" y="1"/>
                    <a:pt x="57" y="57"/>
                    <a:pt x="134" y="98"/>
                  </a:cubicBezTo>
                  <a:lnTo>
                    <a:pt x="134" y="98"/>
                  </a:lnTo>
                  <a:cubicBezTo>
                    <a:pt x="110" y="1"/>
                    <a:pt x="0" y="1"/>
                    <a:pt x="0" y="1"/>
                  </a:cubicBezTo>
                  <a:close/>
                  <a:moveTo>
                    <a:pt x="134" y="98"/>
                  </a:moveTo>
                  <a:cubicBezTo>
                    <a:pt x="137" y="110"/>
                    <a:pt x="138" y="124"/>
                    <a:pt x="138" y="139"/>
                  </a:cubicBezTo>
                  <a:lnTo>
                    <a:pt x="277" y="139"/>
                  </a:lnTo>
                  <a:cubicBezTo>
                    <a:pt x="227" y="139"/>
                    <a:pt x="177" y="121"/>
                    <a:pt x="134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6752018" y="3803796"/>
              <a:ext cx="11980" cy="11960"/>
            </a:xfrm>
            <a:custGeom>
              <a:avLst/>
              <a:gdLst/>
              <a:ahLst/>
              <a:cxnLst/>
              <a:rect l="l" t="t" r="r" b="b"/>
              <a:pathLst>
                <a:path w="589" h="588" extrusionOk="0">
                  <a:moveTo>
                    <a:pt x="1" y="0"/>
                  </a:moveTo>
                  <a:cubicBezTo>
                    <a:pt x="139" y="311"/>
                    <a:pt x="450" y="450"/>
                    <a:pt x="588" y="588"/>
                  </a:cubicBezTo>
                  <a:lnTo>
                    <a:pt x="588" y="311"/>
                  </a:lnTo>
                  <a:cubicBezTo>
                    <a:pt x="450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6265514" y="3326425"/>
              <a:ext cx="47128" cy="41494"/>
            </a:xfrm>
            <a:custGeom>
              <a:avLst/>
              <a:gdLst/>
              <a:ahLst/>
              <a:cxnLst/>
              <a:rect l="l" t="t" r="r" b="b"/>
              <a:pathLst>
                <a:path w="2317" h="2040" extrusionOk="0">
                  <a:moveTo>
                    <a:pt x="1729" y="1"/>
                  </a:moveTo>
                  <a:cubicBezTo>
                    <a:pt x="1729" y="1"/>
                    <a:pt x="1591" y="1"/>
                    <a:pt x="1452" y="139"/>
                  </a:cubicBezTo>
                  <a:cubicBezTo>
                    <a:pt x="1038" y="588"/>
                    <a:pt x="450" y="1003"/>
                    <a:pt x="1" y="1452"/>
                  </a:cubicBezTo>
                  <a:lnTo>
                    <a:pt x="588" y="2040"/>
                  </a:lnTo>
                  <a:cubicBezTo>
                    <a:pt x="1176" y="1591"/>
                    <a:pt x="1591" y="1176"/>
                    <a:pt x="2178" y="727"/>
                  </a:cubicBezTo>
                  <a:cubicBezTo>
                    <a:pt x="2316" y="588"/>
                    <a:pt x="2316" y="139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6230367" y="3311658"/>
              <a:ext cx="6346" cy="9173"/>
            </a:xfrm>
            <a:custGeom>
              <a:avLst/>
              <a:gdLst/>
              <a:ahLst/>
              <a:cxnLst/>
              <a:rect l="l" t="t" r="r" b="b"/>
              <a:pathLst>
                <a:path w="312" h="451" extrusionOk="0">
                  <a:moveTo>
                    <a:pt x="0" y="1"/>
                  </a:moveTo>
                  <a:cubicBezTo>
                    <a:pt x="0" y="174"/>
                    <a:pt x="173" y="312"/>
                    <a:pt x="311" y="450"/>
                  </a:cubicBezTo>
                  <a:lnTo>
                    <a:pt x="311" y="312"/>
                  </a:lnTo>
                  <a:cubicBezTo>
                    <a:pt x="311" y="312"/>
                    <a:pt x="173" y="174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6895433" y="3842462"/>
              <a:ext cx="20421" cy="11268"/>
            </a:xfrm>
            <a:custGeom>
              <a:avLst/>
              <a:gdLst/>
              <a:ahLst/>
              <a:cxnLst/>
              <a:rect l="l" t="t" r="r" b="b"/>
              <a:pathLst>
                <a:path w="1004" h="554" extrusionOk="0">
                  <a:moveTo>
                    <a:pt x="1003" y="0"/>
                  </a:moveTo>
                  <a:cubicBezTo>
                    <a:pt x="802" y="101"/>
                    <a:pt x="601" y="274"/>
                    <a:pt x="334" y="415"/>
                  </a:cubicBezTo>
                  <a:lnTo>
                    <a:pt x="334" y="415"/>
                  </a:lnTo>
                  <a:cubicBezTo>
                    <a:pt x="596" y="408"/>
                    <a:pt x="731" y="277"/>
                    <a:pt x="865" y="277"/>
                  </a:cubicBezTo>
                  <a:cubicBezTo>
                    <a:pt x="865" y="277"/>
                    <a:pt x="865" y="139"/>
                    <a:pt x="1003" y="139"/>
                  </a:cubicBezTo>
                  <a:lnTo>
                    <a:pt x="1003" y="0"/>
                  </a:lnTo>
                  <a:close/>
                  <a:moveTo>
                    <a:pt x="334" y="415"/>
                  </a:moveTo>
                  <a:lnTo>
                    <a:pt x="334" y="415"/>
                  </a:lnTo>
                  <a:cubicBezTo>
                    <a:pt x="327" y="415"/>
                    <a:pt x="319" y="415"/>
                    <a:pt x="312" y="415"/>
                  </a:cubicBezTo>
                  <a:cubicBezTo>
                    <a:pt x="312" y="419"/>
                    <a:pt x="312" y="423"/>
                    <a:pt x="312" y="426"/>
                  </a:cubicBezTo>
                  <a:lnTo>
                    <a:pt x="312" y="426"/>
                  </a:lnTo>
                  <a:cubicBezTo>
                    <a:pt x="319" y="423"/>
                    <a:pt x="327" y="419"/>
                    <a:pt x="334" y="415"/>
                  </a:cubicBezTo>
                  <a:close/>
                  <a:moveTo>
                    <a:pt x="312" y="426"/>
                  </a:moveTo>
                  <a:cubicBezTo>
                    <a:pt x="217" y="475"/>
                    <a:pt x="115" y="518"/>
                    <a:pt x="1" y="553"/>
                  </a:cubicBezTo>
                  <a:cubicBezTo>
                    <a:pt x="135" y="553"/>
                    <a:pt x="302" y="553"/>
                    <a:pt x="312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6183972" y="3227289"/>
              <a:ext cx="23208" cy="23228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726" y="1"/>
                  </a:moveTo>
                  <a:cubicBezTo>
                    <a:pt x="553" y="1"/>
                    <a:pt x="415" y="1"/>
                    <a:pt x="415" y="139"/>
                  </a:cubicBezTo>
                  <a:cubicBezTo>
                    <a:pt x="277" y="139"/>
                    <a:pt x="138" y="278"/>
                    <a:pt x="0" y="416"/>
                  </a:cubicBezTo>
                  <a:cubicBezTo>
                    <a:pt x="0" y="554"/>
                    <a:pt x="138" y="554"/>
                    <a:pt x="138" y="692"/>
                  </a:cubicBezTo>
                  <a:cubicBezTo>
                    <a:pt x="277" y="865"/>
                    <a:pt x="277" y="1003"/>
                    <a:pt x="415" y="1142"/>
                  </a:cubicBezTo>
                  <a:cubicBezTo>
                    <a:pt x="553" y="1003"/>
                    <a:pt x="726" y="1003"/>
                    <a:pt x="864" y="865"/>
                  </a:cubicBezTo>
                  <a:cubicBezTo>
                    <a:pt x="1141" y="692"/>
                    <a:pt x="1141" y="416"/>
                    <a:pt x="1002" y="278"/>
                  </a:cubicBezTo>
                  <a:cubicBezTo>
                    <a:pt x="1002" y="139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6289413" y="3379165"/>
              <a:ext cx="11268" cy="119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1" y="0"/>
                  </a:moveTo>
                  <a:cubicBezTo>
                    <a:pt x="139" y="311"/>
                    <a:pt x="277" y="449"/>
                    <a:pt x="554" y="588"/>
                  </a:cubicBezTo>
                  <a:lnTo>
                    <a:pt x="554" y="449"/>
                  </a:lnTo>
                  <a:lnTo>
                    <a:pt x="554" y="138"/>
                  </a:lnTo>
                  <a:cubicBezTo>
                    <a:pt x="416" y="0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6605796" y="3637174"/>
              <a:ext cx="28842" cy="26035"/>
            </a:xfrm>
            <a:custGeom>
              <a:avLst/>
              <a:gdLst/>
              <a:ahLst/>
              <a:cxnLst/>
              <a:rect l="l" t="t" r="r" b="b"/>
              <a:pathLst>
                <a:path w="1418" h="1280" extrusionOk="0">
                  <a:moveTo>
                    <a:pt x="864" y="0"/>
                  </a:moveTo>
                  <a:cubicBezTo>
                    <a:pt x="864" y="0"/>
                    <a:pt x="726" y="0"/>
                    <a:pt x="553" y="139"/>
                  </a:cubicBezTo>
                  <a:cubicBezTo>
                    <a:pt x="415" y="277"/>
                    <a:pt x="277" y="415"/>
                    <a:pt x="138" y="588"/>
                  </a:cubicBezTo>
                  <a:cubicBezTo>
                    <a:pt x="0" y="588"/>
                    <a:pt x="0" y="726"/>
                    <a:pt x="0" y="726"/>
                  </a:cubicBezTo>
                  <a:lnTo>
                    <a:pt x="553" y="1279"/>
                  </a:lnTo>
                  <a:cubicBezTo>
                    <a:pt x="864" y="1141"/>
                    <a:pt x="1003" y="865"/>
                    <a:pt x="1279" y="726"/>
                  </a:cubicBezTo>
                  <a:cubicBezTo>
                    <a:pt x="1279" y="726"/>
                    <a:pt x="1417" y="588"/>
                    <a:pt x="1417" y="415"/>
                  </a:cubicBezTo>
                  <a:cubicBezTo>
                    <a:pt x="1417" y="277"/>
                    <a:pt x="1279" y="139"/>
                    <a:pt x="1279" y="139"/>
                  </a:cubicBezTo>
                  <a:cubicBezTo>
                    <a:pt x="1141" y="0"/>
                    <a:pt x="1003" y="0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304179" y="3391105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1"/>
                  </a:moveTo>
                  <a:cubicBezTo>
                    <a:pt x="139" y="139"/>
                    <a:pt x="1" y="139"/>
                    <a:pt x="1" y="277"/>
                  </a:cubicBezTo>
                  <a:cubicBezTo>
                    <a:pt x="139" y="415"/>
                    <a:pt x="415" y="588"/>
                    <a:pt x="554" y="865"/>
                  </a:cubicBezTo>
                  <a:lnTo>
                    <a:pt x="692" y="727"/>
                  </a:lnTo>
                  <a:cubicBezTo>
                    <a:pt x="865" y="727"/>
                    <a:pt x="865" y="588"/>
                    <a:pt x="865" y="415"/>
                  </a:cubicBezTo>
                  <a:lnTo>
                    <a:pt x="865" y="139"/>
                  </a:lnTo>
                  <a:cubicBezTo>
                    <a:pt x="692" y="1"/>
                    <a:pt x="692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6708430" y="3727868"/>
              <a:ext cx="49243" cy="44301"/>
            </a:xfrm>
            <a:custGeom>
              <a:avLst/>
              <a:gdLst/>
              <a:ahLst/>
              <a:cxnLst/>
              <a:rect l="l" t="t" r="r" b="b"/>
              <a:pathLst>
                <a:path w="2421" h="2178" extrusionOk="0">
                  <a:moveTo>
                    <a:pt x="1867" y="0"/>
                  </a:moveTo>
                  <a:cubicBezTo>
                    <a:pt x="1867" y="0"/>
                    <a:pt x="1729" y="139"/>
                    <a:pt x="1556" y="139"/>
                  </a:cubicBezTo>
                  <a:cubicBezTo>
                    <a:pt x="1418" y="450"/>
                    <a:pt x="1141" y="588"/>
                    <a:pt x="865" y="864"/>
                  </a:cubicBezTo>
                  <a:cubicBezTo>
                    <a:pt x="554" y="1003"/>
                    <a:pt x="277" y="1314"/>
                    <a:pt x="1" y="1590"/>
                  </a:cubicBezTo>
                  <a:cubicBezTo>
                    <a:pt x="139" y="1729"/>
                    <a:pt x="277" y="2005"/>
                    <a:pt x="554" y="2178"/>
                  </a:cubicBezTo>
                  <a:cubicBezTo>
                    <a:pt x="1141" y="1729"/>
                    <a:pt x="1729" y="1314"/>
                    <a:pt x="2282" y="726"/>
                  </a:cubicBezTo>
                  <a:cubicBezTo>
                    <a:pt x="2420" y="588"/>
                    <a:pt x="2420" y="277"/>
                    <a:pt x="2144" y="139"/>
                  </a:cubicBezTo>
                  <a:cubicBezTo>
                    <a:pt x="2144" y="139"/>
                    <a:pt x="2005" y="0"/>
                    <a:pt x="1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485568" y="3534519"/>
              <a:ext cx="37995" cy="29554"/>
            </a:xfrm>
            <a:custGeom>
              <a:avLst/>
              <a:gdLst/>
              <a:ahLst/>
              <a:cxnLst/>
              <a:rect l="l" t="t" r="r" b="b"/>
              <a:pathLst>
                <a:path w="1868" h="1453" extrusionOk="0">
                  <a:moveTo>
                    <a:pt x="1141" y="1"/>
                  </a:moveTo>
                  <a:cubicBezTo>
                    <a:pt x="865" y="277"/>
                    <a:pt x="415" y="589"/>
                    <a:pt x="1" y="865"/>
                  </a:cubicBezTo>
                  <a:cubicBezTo>
                    <a:pt x="277" y="1142"/>
                    <a:pt x="588" y="1314"/>
                    <a:pt x="726" y="1453"/>
                  </a:cubicBezTo>
                  <a:cubicBezTo>
                    <a:pt x="1003" y="1314"/>
                    <a:pt x="1452" y="1003"/>
                    <a:pt x="1729" y="865"/>
                  </a:cubicBezTo>
                  <a:cubicBezTo>
                    <a:pt x="1729" y="727"/>
                    <a:pt x="1867" y="589"/>
                    <a:pt x="1867" y="589"/>
                  </a:cubicBezTo>
                  <a:lnTo>
                    <a:pt x="1867" y="139"/>
                  </a:lnTo>
                  <a:cubicBezTo>
                    <a:pt x="1729" y="139"/>
                    <a:pt x="1729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327387" y="3414312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139"/>
                    <a:pt x="139" y="139"/>
                    <a:pt x="0" y="311"/>
                  </a:cubicBezTo>
                  <a:cubicBezTo>
                    <a:pt x="139" y="450"/>
                    <a:pt x="415" y="588"/>
                    <a:pt x="726" y="864"/>
                  </a:cubicBezTo>
                  <a:cubicBezTo>
                    <a:pt x="864" y="726"/>
                    <a:pt x="864" y="588"/>
                    <a:pt x="864" y="588"/>
                  </a:cubicBezTo>
                  <a:lnTo>
                    <a:pt x="864" y="139"/>
                  </a:lnTo>
                  <a:cubicBezTo>
                    <a:pt x="726" y="0"/>
                    <a:pt x="588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6347767" y="3438211"/>
              <a:ext cx="14787" cy="11268"/>
            </a:xfrm>
            <a:custGeom>
              <a:avLst/>
              <a:gdLst/>
              <a:ahLst/>
              <a:cxnLst/>
              <a:rect l="l" t="t" r="r" b="b"/>
              <a:pathLst>
                <a:path w="727" h="554" extrusionOk="0">
                  <a:moveTo>
                    <a:pt x="1" y="1"/>
                  </a:moveTo>
                  <a:cubicBezTo>
                    <a:pt x="277" y="277"/>
                    <a:pt x="450" y="415"/>
                    <a:pt x="727" y="554"/>
                  </a:cubicBezTo>
                  <a:lnTo>
                    <a:pt x="727" y="415"/>
                  </a:lnTo>
                  <a:cubicBezTo>
                    <a:pt x="727" y="277"/>
                    <a:pt x="727" y="139"/>
                    <a:pt x="588" y="139"/>
                  </a:cubicBezTo>
                  <a:cubicBezTo>
                    <a:pt x="588" y="1"/>
                    <a:pt x="450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370975" y="3434693"/>
              <a:ext cx="44301" cy="35168"/>
            </a:xfrm>
            <a:custGeom>
              <a:avLst/>
              <a:gdLst/>
              <a:ahLst/>
              <a:cxnLst/>
              <a:rect l="l" t="t" r="r" b="b"/>
              <a:pathLst>
                <a:path w="2178" h="1729" extrusionOk="0">
                  <a:moveTo>
                    <a:pt x="1729" y="1"/>
                  </a:moveTo>
                  <a:cubicBezTo>
                    <a:pt x="1590" y="1"/>
                    <a:pt x="1590" y="1"/>
                    <a:pt x="1452" y="174"/>
                  </a:cubicBezTo>
                  <a:cubicBezTo>
                    <a:pt x="1037" y="450"/>
                    <a:pt x="588" y="865"/>
                    <a:pt x="0" y="1314"/>
                  </a:cubicBezTo>
                  <a:cubicBezTo>
                    <a:pt x="311" y="1452"/>
                    <a:pt x="588" y="1591"/>
                    <a:pt x="726" y="1729"/>
                  </a:cubicBezTo>
                  <a:cubicBezTo>
                    <a:pt x="1176" y="1452"/>
                    <a:pt x="1590" y="1176"/>
                    <a:pt x="1901" y="865"/>
                  </a:cubicBezTo>
                  <a:cubicBezTo>
                    <a:pt x="2040" y="727"/>
                    <a:pt x="2178" y="727"/>
                    <a:pt x="2178" y="588"/>
                  </a:cubicBezTo>
                  <a:cubicBezTo>
                    <a:pt x="2178" y="450"/>
                    <a:pt x="2178" y="312"/>
                    <a:pt x="2040" y="312"/>
                  </a:cubicBezTo>
                  <a:cubicBezTo>
                    <a:pt x="2040" y="174"/>
                    <a:pt x="1901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25139" y="3838943"/>
              <a:ext cx="37975" cy="17594"/>
            </a:xfrm>
            <a:custGeom>
              <a:avLst/>
              <a:gdLst/>
              <a:ahLst/>
              <a:cxnLst/>
              <a:rect l="l" t="t" r="r" b="b"/>
              <a:pathLst>
                <a:path w="1867" h="865" extrusionOk="0">
                  <a:moveTo>
                    <a:pt x="1176" y="1"/>
                  </a:moveTo>
                  <a:cubicBezTo>
                    <a:pt x="726" y="312"/>
                    <a:pt x="312" y="450"/>
                    <a:pt x="0" y="726"/>
                  </a:cubicBezTo>
                  <a:lnTo>
                    <a:pt x="139" y="726"/>
                  </a:lnTo>
                  <a:cubicBezTo>
                    <a:pt x="588" y="865"/>
                    <a:pt x="1003" y="865"/>
                    <a:pt x="1452" y="865"/>
                  </a:cubicBezTo>
                  <a:cubicBezTo>
                    <a:pt x="1590" y="865"/>
                    <a:pt x="1729" y="726"/>
                    <a:pt x="1729" y="726"/>
                  </a:cubicBezTo>
                  <a:cubicBezTo>
                    <a:pt x="1729" y="588"/>
                    <a:pt x="1867" y="450"/>
                    <a:pt x="1729" y="312"/>
                  </a:cubicBezTo>
                  <a:cubicBezTo>
                    <a:pt x="1729" y="173"/>
                    <a:pt x="1590" y="173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6110851" y="3135903"/>
              <a:ext cx="866891" cy="632777"/>
            </a:xfrm>
            <a:custGeom>
              <a:avLst/>
              <a:gdLst/>
              <a:ahLst/>
              <a:cxnLst/>
              <a:rect l="l" t="t" r="r" b="b"/>
              <a:pathLst>
                <a:path w="42620" h="31110" extrusionOk="0">
                  <a:moveTo>
                    <a:pt x="40441" y="11822"/>
                  </a:moveTo>
                  <a:lnTo>
                    <a:pt x="40441" y="11960"/>
                  </a:lnTo>
                  <a:cubicBezTo>
                    <a:pt x="40306" y="11960"/>
                    <a:pt x="40303" y="12092"/>
                    <a:pt x="40174" y="12098"/>
                  </a:cubicBezTo>
                  <a:lnTo>
                    <a:pt x="40174" y="12098"/>
                  </a:lnTo>
                  <a:cubicBezTo>
                    <a:pt x="40263" y="12000"/>
                    <a:pt x="40352" y="11911"/>
                    <a:pt x="40441" y="11822"/>
                  </a:cubicBezTo>
                  <a:close/>
                  <a:moveTo>
                    <a:pt x="22468" y="1"/>
                  </a:moveTo>
                  <a:cubicBezTo>
                    <a:pt x="20290" y="173"/>
                    <a:pt x="18147" y="726"/>
                    <a:pt x="16108" y="1591"/>
                  </a:cubicBezTo>
                  <a:cubicBezTo>
                    <a:pt x="14518" y="2316"/>
                    <a:pt x="12962" y="3319"/>
                    <a:pt x="11510" y="4632"/>
                  </a:cubicBezTo>
                  <a:cubicBezTo>
                    <a:pt x="10197" y="3181"/>
                    <a:pt x="9056" y="2178"/>
                    <a:pt x="7916" y="1176"/>
                  </a:cubicBezTo>
                  <a:cubicBezTo>
                    <a:pt x="7777" y="1037"/>
                    <a:pt x="7605" y="1037"/>
                    <a:pt x="7328" y="1037"/>
                  </a:cubicBezTo>
                  <a:lnTo>
                    <a:pt x="6740" y="1037"/>
                  </a:lnTo>
                  <a:cubicBezTo>
                    <a:pt x="6740" y="1037"/>
                    <a:pt x="6602" y="1037"/>
                    <a:pt x="6464" y="1176"/>
                  </a:cubicBezTo>
                  <a:cubicBezTo>
                    <a:pt x="5876" y="1452"/>
                    <a:pt x="5185" y="1729"/>
                    <a:pt x="4597" y="2040"/>
                  </a:cubicBezTo>
                  <a:lnTo>
                    <a:pt x="4459" y="2178"/>
                  </a:lnTo>
                  <a:cubicBezTo>
                    <a:pt x="3146" y="2766"/>
                    <a:pt x="1729" y="3457"/>
                    <a:pt x="415" y="4321"/>
                  </a:cubicBezTo>
                  <a:cubicBezTo>
                    <a:pt x="277" y="4494"/>
                    <a:pt x="139" y="4632"/>
                    <a:pt x="139" y="4771"/>
                  </a:cubicBezTo>
                  <a:cubicBezTo>
                    <a:pt x="0" y="5047"/>
                    <a:pt x="0" y="5358"/>
                    <a:pt x="139" y="5635"/>
                  </a:cubicBezTo>
                  <a:cubicBezTo>
                    <a:pt x="277" y="5047"/>
                    <a:pt x="692" y="4632"/>
                    <a:pt x="1141" y="4321"/>
                  </a:cubicBezTo>
                  <a:cubicBezTo>
                    <a:pt x="1417" y="4183"/>
                    <a:pt x="1729" y="4183"/>
                    <a:pt x="2005" y="4183"/>
                  </a:cubicBezTo>
                  <a:cubicBezTo>
                    <a:pt x="2731" y="3768"/>
                    <a:pt x="3457" y="3319"/>
                    <a:pt x="4148" y="2904"/>
                  </a:cubicBezTo>
                  <a:cubicBezTo>
                    <a:pt x="5012" y="2316"/>
                    <a:pt x="5876" y="1902"/>
                    <a:pt x="6913" y="1591"/>
                  </a:cubicBezTo>
                  <a:lnTo>
                    <a:pt x="7466" y="1591"/>
                  </a:lnTo>
                  <a:cubicBezTo>
                    <a:pt x="8469" y="2455"/>
                    <a:pt x="9644" y="3181"/>
                    <a:pt x="10646" y="4183"/>
                  </a:cubicBezTo>
                  <a:cubicBezTo>
                    <a:pt x="10785" y="4321"/>
                    <a:pt x="11061" y="4632"/>
                    <a:pt x="11234" y="4771"/>
                  </a:cubicBezTo>
                  <a:cubicBezTo>
                    <a:pt x="11315" y="4933"/>
                    <a:pt x="11443" y="5000"/>
                    <a:pt x="11564" y="5000"/>
                  </a:cubicBezTo>
                  <a:cubicBezTo>
                    <a:pt x="11649" y="5000"/>
                    <a:pt x="11730" y="4966"/>
                    <a:pt x="11787" y="4909"/>
                  </a:cubicBezTo>
                  <a:lnTo>
                    <a:pt x="11925" y="4909"/>
                  </a:lnTo>
                  <a:cubicBezTo>
                    <a:pt x="11925" y="4771"/>
                    <a:pt x="12098" y="4771"/>
                    <a:pt x="12098" y="4771"/>
                  </a:cubicBezTo>
                  <a:cubicBezTo>
                    <a:pt x="12236" y="4494"/>
                    <a:pt x="12513" y="4321"/>
                    <a:pt x="12651" y="4045"/>
                  </a:cubicBezTo>
                  <a:cubicBezTo>
                    <a:pt x="12962" y="4632"/>
                    <a:pt x="13239" y="5047"/>
                    <a:pt x="13515" y="5635"/>
                  </a:cubicBezTo>
                  <a:cubicBezTo>
                    <a:pt x="13515" y="5732"/>
                    <a:pt x="13671" y="5830"/>
                    <a:pt x="13860" y="5830"/>
                  </a:cubicBezTo>
                  <a:cubicBezTo>
                    <a:pt x="13938" y="5830"/>
                    <a:pt x="14022" y="5813"/>
                    <a:pt x="14103" y="5773"/>
                  </a:cubicBezTo>
                  <a:cubicBezTo>
                    <a:pt x="14241" y="5635"/>
                    <a:pt x="14379" y="5358"/>
                    <a:pt x="14241" y="5185"/>
                  </a:cubicBezTo>
                  <a:cubicBezTo>
                    <a:pt x="13965" y="4632"/>
                    <a:pt x="13654" y="4045"/>
                    <a:pt x="13377" y="3457"/>
                  </a:cubicBezTo>
                  <a:cubicBezTo>
                    <a:pt x="13515" y="3457"/>
                    <a:pt x="13515" y="3319"/>
                    <a:pt x="13654" y="3319"/>
                  </a:cubicBezTo>
                  <a:lnTo>
                    <a:pt x="13826" y="3181"/>
                  </a:lnTo>
                  <a:lnTo>
                    <a:pt x="13826" y="3319"/>
                  </a:lnTo>
                  <a:cubicBezTo>
                    <a:pt x="13965" y="3457"/>
                    <a:pt x="14103" y="3768"/>
                    <a:pt x="14241" y="3906"/>
                  </a:cubicBezTo>
                  <a:cubicBezTo>
                    <a:pt x="14241" y="4045"/>
                    <a:pt x="14379" y="4045"/>
                    <a:pt x="14518" y="4183"/>
                  </a:cubicBezTo>
                  <a:cubicBezTo>
                    <a:pt x="14690" y="4183"/>
                    <a:pt x="14829" y="4183"/>
                    <a:pt x="14829" y="4045"/>
                  </a:cubicBezTo>
                  <a:cubicBezTo>
                    <a:pt x="14967" y="4045"/>
                    <a:pt x="14967" y="3906"/>
                    <a:pt x="15105" y="3768"/>
                  </a:cubicBezTo>
                  <a:cubicBezTo>
                    <a:pt x="15105" y="3768"/>
                    <a:pt x="15105" y="3630"/>
                    <a:pt x="14967" y="3457"/>
                  </a:cubicBezTo>
                  <a:cubicBezTo>
                    <a:pt x="14967" y="3181"/>
                    <a:pt x="14690" y="3042"/>
                    <a:pt x="14518" y="2766"/>
                  </a:cubicBezTo>
                  <a:cubicBezTo>
                    <a:pt x="14690" y="2593"/>
                    <a:pt x="14829" y="2593"/>
                    <a:pt x="14967" y="2455"/>
                  </a:cubicBezTo>
                  <a:lnTo>
                    <a:pt x="14967" y="2593"/>
                  </a:lnTo>
                  <a:cubicBezTo>
                    <a:pt x="15244" y="2904"/>
                    <a:pt x="15555" y="3181"/>
                    <a:pt x="15693" y="3630"/>
                  </a:cubicBezTo>
                  <a:cubicBezTo>
                    <a:pt x="15831" y="3630"/>
                    <a:pt x="15831" y="3768"/>
                    <a:pt x="15969" y="3768"/>
                  </a:cubicBezTo>
                  <a:lnTo>
                    <a:pt x="16246" y="3768"/>
                  </a:lnTo>
                  <a:cubicBezTo>
                    <a:pt x="16557" y="3630"/>
                    <a:pt x="16557" y="3319"/>
                    <a:pt x="16419" y="3181"/>
                  </a:cubicBezTo>
                  <a:cubicBezTo>
                    <a:pt x="16246" y="2766"/>
                    <a:pt x="15969" y="2455"/>
                    <a:pt x="15831" y="2178"/>
                  </a:cubicBezTo>
                  <a:cubicBezTo>
                    <a:pt x="15969" y="2040"/>
                    <a:pt x="16108" y="2040"/>
                    <a:pt x="16246" y="1902"/>
                  </a:cubicBezTo>
                  <a:cubicBezTo>
                    <a:pt x="16246" y="1902"/>
                    <a:pt x="16246" y="2040"/>
                    <a:pt x="16419" y="2040"/>
                  </a:cubicBezTo>
                  <a:cubicBezTo>
                    <a:pt x="16419" y="2178"/>
                    <a:pt x="16557" y="2455"/>
                    <a:pt x="16695" y="2593"/>
                  </a:cubicBezTo>
                  <a:cubicBezTo>
                    <a:pt x="16695" y="2766"/>
                    <a:pt x="16834" y="2766"/>
                    <a:pt x="16834" y="2766"/>
                  </a:cubicBezTo>
                  <a:cubicBezTo>
                    <a:pt x="16903" y="2835"/>
                    <a:pt x="16972" y="2869"/>
                    <a:pt x="17045" y="2869"/>
                  </a:cubicBezTo>
                  <a:cubicBezTo>
                    <a:pt x="17119" y="2869"/>
                    <a:pt x="17196" y="2835"/>
                    <a:pt x="17283" y="2766"/>
                  </a:cubicBezTo>
                  <a:cubicBezTo>
                    <a:pt x="17283" y="2766"/>
                    <a:pt x="17421" y="2593"/>
                    <a:pt x="17421" y="2455"/>
                  </a:cubicBezTo>
                  <a:lnTo>
                    <a:pt x="17421" y="2178"/>
                  </a:lnTo>
                  <a:cubicBezTo>
                    <a:pt x="17283" y="2040"/>
                    <a:pt x="17283" y="1729"/>
                    <a:pt x="17110" y="1591"/>
                  </a:cubicBezTo>
                  <a:cubicBezTo>
                    <a:pt x="17421" y="1452"/>
                    <a:pt x="17559" y="1452"/>
                    <a:pt x="17836" y="1314"/>
                  </a:cubicBezTo>
                  <a:cubicBezTo>
                    <a:pt x="17974" y="2178"/>
                    <a:pt x="17974" y="3042"/>
                    <a:pt x="18285" y="3768"/>
                  </a:cubicBezTo>
                  <a:cubicBezTo>
                    <a:pt x="18285" y="4045"/>
                    <a:pt x="18562" y="4183"/>
                    <a:pt x="18700" y="4183"/>
                  </a:cubicBezTo>
                  <a:cubicBezTo>
                    <a:pt x="19011" y="4045"/>
                    <a:pt x="19149" y="3768"/>
                    <a:pt x="19011" y="3630"/>
                  </a:cubicBezTo>
                  <a:cubicBezTo>
                    <a:pt x="19011" y="3042"/>
                    <a:pt x="18838" y="2593"/>
                    <a:pt x="18838" y="2178"/>
                  </a:cubicBezTo>
                  <a:cubicBezTo>
                    <a:pt x="18700" y="1729"/>
                    <a:pt x="18700" y="1452"/>
                    <a:pt x="18700" y="1176"/>
                  </a:cubicBezTo>
                  <a:cubicBezTo>
                    <a:pt x="18838" y="1037"/>
                    <a:pt x="19011" y="1037"/>
                    <a:pt x="19288" y="1037"/>
                  </a:cubicBezTo>
                  <a:cubicBezTo>
                    <a:pt x="19288" y="1037"/>
                    <a:pt x="19426" y="865"/>
                    <a:pt x="19564" y="865"/>
                  </a:cubicBezTo>
                  <a:lnTo>
                    <a:pt x="19564" y="1037"/>
                  </a:lnTo>
                  <a:cubicBezTo>
                    <a:pt x="19564" y="1314"/>
                    <a:pt x="19702" y="1591"/>
                    <a:pt x="19702" y="1902"/>
                  </a:cubicBezTo>
                  <a:cubicBezTo>
                    <a:pt x="19702" y="2040"/>
                    <a:pt x="19875" y="2178"/>
                    <a:pt x="19875" y="2178"/>
                  </a:cubicBezTo>
                  <a:cubicBezTo>
                    <a:pt x="20014" y="2316"/>
                    <a:pt x="20152" y="2316"/>
                    <a:pt x="20290" y="2316"/>
                  </a:cubicBezTo>
                  <a:cubicBezTo>
                    <a:pt x="20290" y="2178"/>
                    <a:pt x="20428" y="2178"/>
                    <a:pt x="20567" y="2040"/>
                  </a:cubicBezTo>
                  <a:lnTo>
                    <a:pt x="20567" y="1729"/>
                  </a:lnTo>
                  <a:cubicBezTo>
                    <a:pt x="20567" y="1591"/>
                    <a:pt x="20567" y="1452"/>
                    <a:pt x="20428" y="1452"/>
                  </a:cubicBezTo>
                  <a:lnTo>
                    <a:pt x="20428" y="1037"/>
                  </a:lnTo>
                  <a:lnTo>
                    <a:pt x="20428" y="726"/>
                  </a:lnTo>
                  <a:lnTo>
                    <a:pt x="20739" y="726"/>
                  </a:lnTo>
                  <a:lnTo>
                    <a:pt x="20739" y="1314"/>
                  </a:lnTo>
                  <a:cubicBezTo>
                    <a:pt x="20739" y="1591"/>
                    <a:pt x="20878" y="1729"/>
                    <a:pt x="21154" y="1729"/>
                  </a:cubicBezTo>
                  <a:cubicBezTo>
                    <a:pt x="21431" y="1729"/>
                    <a:pt x="21603" y="1591"/>
                    <a:pt x="21603" y="1314"/>
                  </a:cubicBezTo>
                  <a:lnTo>
                    <a:pt x="21603" y="588"/>
                  </a:lnTo>
                  <a:lnTo>
                    <a:pt x="22157" y="588"/>
                  </a:lnTo>
                  <a:lnTo>
                    <a:pt x="22157" y="1037"/>
                  </a:lnTo>
                  <a:cubicBezTo>
                    <a:pt x="22157" y="1176"/>
                    <a:pt x="22295" y="1452"/>
                    <a:pt x="22606" y="1452"/>
                  </a:cubicBezTo>
                  <a:cubicBezTo>
                    <a:pt x="22882" y="1452"/>
                    <a:pt x="23021" y="1176"/>
                    <a:pt x="23021" y="1037"/>
                  </a:cubicBezTo>
                  <a:lnTo>
                    <a:pt x="23021" y="450"/>
                  </a:lnTo>
                  <a:lnTo>
                    <a:pt x="23332" y="450"/>
                  </a:lnTo>
                  <a:lnTo>
                    <a:pt x="23332" y="588"/>
                  </a:lnTo>
                  <a:lnTo>
                    <a:pt x="23332" y="1176"/>
                  </a:lnTo>
                  <a:cubicBezTo>
                    <a:pt x="23332" y="1452"/>
                    <a:pt x="23470" y="1591"/>
                    <a:pt x="23747" y="1591"/>
                  </a:cubicBezTo>
                  <a:cubicBezTo>
                    <a:pt x="24023" y="1591"/>
                    <a:pt x="24196" y="1452"/>
                    <a:pt x="24196" y="1176"/>
                  </a:cubicBezTo>
                  <a:lnTo>
                    <a:pt x="24196" y="588"/>
                  </a:lnTo>
                  <a:cubicBezTo>
                    <a:pt x="24749" y="588"/>
                    <a:pt x="25198" y="588"/>
                    <a:pt x="25613" y="726"/>
                  </a:cubicBezTo>
                  <a:cubicBezTo>
                    <a:pt x="25337" y="1452"/>
                    <a:pt x="25198" y="2316"/>
                    <a:pt x="25060" y="3181"/>
                  </a:cubicBezTo>
                  <a:cubicBezTo>
                    <a:pt x="24887" y="3319"/>
                    <a:pt x="25060" y="3630"/>
                    <a:pt x="25337" y="3630"/>
                  </a:cubicBezTo>
                  <a:cubicBezTo>
                    <a:pt x="25373" y="3666"/>
                    <a:pt x="25419" y="3683"/>
                    <a:pt x="25467" y="3683"/>
                  </a:cubicBezTo>
                  <a:cubicBezTo>
                    <a:pt x="25601" y="3683"/>
                    <a:pt x="25751" y="3548"/>
                    <a:pt x="25751" y="3319"/>
                  </a:cubicBezTo>
                  <a:cubicBezTo>
                    <a:pt x="26062" y="2455"/>
                    <a:pt x="26201" y="1729"/>
                    <a:pt x="26477" y="865"/>
                  </a:cubicBezTo>
                  <a:cubicBezTo>
                    <a:pt x="26788" y="865"/>
                    <a:pt x="27065" y="1037"/>
                    <a:pt x="27341" y="1037"/>
                  </a:cubicBezTo>
                  <a:cubicBezTo>
                    <a:pt x="27341" y="1314"/>
                    <a:pt x="27203" y="1591"/>
                    <a:pt x="27203" y="1729"/>
                  </a:cubicBezTo>
                  <a:cubicBezTo>
                    <a:pt x="27065" y="2040"/>
                    <a:pt x="27203" y="2316"/>
                    <a:pt x="27480" y="2316"/>
                  </a:cubicBezTo>
                  <a:cubicBezTo>
                    <a:pt x="27652" y="2316"/>
                    <a:pt x="27929" y="2178"/>
                    <a:pt x="27929" y="2040"/>
                  </a:cubicBezTo>
                  <a:cubicBezTo>
                    <a:pt x="28067" y="1729"/>
                    <a:pt x="28067" y="1591"/>
                    <a:pt x="28205" y="1314"/>
                  </a:cubicBezTo>
                  <a:cubicBezTo>
                    <a:pt x="28344" y="1314"/>
                    <a:pt x="28517" y="1452"/>
                    <a:pt x="28655" y="1452"/>
                  </a:cubicBezTo>
                  <a:cubicBezTo>
                    <a:pt x="28517" y="1729"/>
                    <a:pt x="28344" y="1902"/>
                    <a:pt x="28344" y="2178"/>
                  </a:cubicBezTo>
                  <a:cubicBezTo>
                    <a:pt x="28205" y="2455"/>
                    <a:pt x="28205" y="2593"/>
                    <a:pt x="28517" y="2766"/>
                  </a:cubicBezTo>
                  <a:cubicBezTo>
                    <a:pt x="28572" y="2821"/>
                    <a:pt x="28649" y="2854"/>
                    <a:pt x="28731" y="2854"/>
                  </a:cubicBezTo>
                  <a:cubicBezTo>
                    <a:pt x="28854" y="2854"/>
                    <a:pt x="28987" y="2780"/>
                    <a:pt x="29070" y="2593"/>
                  </a:cubicBezTo>
                  <a:cubicBezTo>
                    <a:pt x="29208" y="2316"/>
                    <a:pt x="29381" y="2040"/>
                    <a:pt x="29519" y="1729"/>
                  </a:cubicBezTo>
                  <a:cubicBezTo>
                    <a:pt x="29519" y="1729"/>
                    <a:pt x="29657" y="1902"/>
                    <a:pt x="29795" y="1902"/>
                  </a:cubicBezTo>
                  <a:lnTo>
                    <a:pt x="29657" y="1902"/>
                  </a:lnTo>
                  <a:cubicBezTo>
                    <a:pt x="29657" y="2040"/>
                    <a:pt x="29519" y="2178"/>
                    <a:pt x="29519" y="2316"/>
                  </a:cubicBezTo>
                  <a:cubicBezTo>
                    <a:pt x="29519" y="2455"/>
                    <a:pt x="29381" y="2593"/>
                    <a:pt x="29519" y="2766"/>
                  </a:cubicBezTo>
                  <a:cubicBezTo>
                    <a:pt x="29519" y="2766"/>
                    <a:pt x="29519" y="2904"/>
                    <a:pt x="29657" y="2904"/>
                  </a:cubicBezTo>
                  <a:cubicBezTo>
                    <a:pt x="29795" y="3042"/>
                    <a:pt x="29934" y="3042"/>
                    <a:pt x="29934" y="3042"/>
                  </a:cubicBezTo>
                  <a:cubicBezTo>
                    <a:pt x="30071" y="3042"/>
                    <a:pt x="30072" y="2906"/>
                    <a:pt x="30242" y="2904"/>
                  </a:cubicBezTo>
                  <a:lnTo>
                    <a:pt x="30242" y="2904"/>
                  </a:lnTo>
                  <a:cubicBezTo>
                    <a:pt x="30072" y="2906"/>
                    <a:pt x="30072" y="3042"/>
                    <a:pt x="30072" y="3042"/>
                  </a:cubicBezTo>
                  <a:cubicBezTo>
                    <a:pt x="30072" y="3319"/>
                    <a:pt x="30245" y="3630"/>
                    <a:pt x="30383" y="3630"/>
                  </a:cubicBezTo>
                  <a:cubicBezTo>
                    <a:pt x="30660" y="3630"/>
                    <a:pt x="30936" y="3457"/>
                    <a:pt x="30936" y="3319"/>
                  </a:cubicBezTo>
                  <a:cubicBezTo>
                    <a:pt x="31109" y="3042"/>
                    <a:pt x="31109" y="2904"/>
                    <a:pt x="31247" y="2593"/>
                  </a:cubicBezTo>
                  <a:cubicBezTo>
                    <a:pt x="31524" y="2766"/>
                    <a:pt x="31800" y="2904"/>
                    <a:pt x="32111" y="3042"/>
                  </a:cubicBezTo>
                  <a:cubicBezTo>
                    <a:pt x="32111" y="3181"/>
                    <a:pt x="31973" y="3181"/>
                    <a:pt x="31973" y="3319"/>
                  </a:cubicBezTo>
                  <a:cubicBezTo>
                    <a:pt x="31385" y="4045"/>
                    <a:pt x="30936" y="4771"/>
                    <a:pt x="30383" y="5496"/>
                  </a:cubicBezTo>
                  <a:cubicBezTo>
                    <a:pt x="30383" y="5773"/>
                    <a:pt x="30383" y="6049"/>
                    <a:pt x="30660" y="6049"/>
                  </a:cubicBezTo>
                  <a:cubicBezTo>
                    <a:pt x="30719" y="6123"/>
                    <a:pt x="30809" y="6166"/>
                    <a:pt x="30904" y="6166"/>
                  </a:cubicBezTo>
                  <a:cubicBezTo>
                    <a:pt x="31032" y="6166"/>
                    <a:pt x="31168" y="6089"/>
                    <a:pt x="31247" y="5911"/>
                  </a:cubicBezTo>
                  <a:cubicBezTo>
                    <a:pt x="31662" y="5185"/>
                    <a:pt x="32250" y="4494"/>
                    <a:pt x="32664" y="3768"/>
                  </a:cubicBezTo>
                  <a:cubicBezTo>
                    <a:pt x="32664" y="3630"/>
                    <a:pt x="32837" y="3630"/>
                    <a:pt x="32664" y="3457"/>
                  </a:cubicBezTo>
                  <a:lnTo>
                    <a:pt x="32664" y="3457"/>
                  </a:lnTo>
                  <a:cubicBezTo>
                    <a:pt x="33114" y="3768"/>
                    <a:pt x="33390" y="3906"/>
                    <a:pt x="33840" y="4183"/>
                  </a:cubicBezTo>
                  <a:cubicBezTo>
                    <a:pt x="33701" y="4183"/>
                    <a:pt x="33701" y="4321"/>
                    <a:pt x="33701" y="4321"/>
                  </a:cubicBezTo>
                  <a:cubicBezTo>
                    <a:pt x="33528" y="4494"/>
                    <a:pt x="33390" y="4632"/>
                    <a:pt x="33252" y="4909"/>
                  </a:cubicBezTo>
                  <a:cubicBezTo>
                    <a:pt x="33252" y="5047"/>
                    <a:pt x="33252" y="5358"/>
                    <a:pt x="33528" y="5496"/>
                  </a:cubicBezTo>
                  <a:cubicBezTo>
                    <a:pt x="33579" y="5537"/>
                    <a:pt x="33639" y="5554"/>
                    <a:pt x="33701" y="5554"/>
                  </a:cubicBezTo>
                  <a:cubicBezTo>
                    <a:pt x="33851" y="5554"/>
                    <a:pt x="34018" y="5456"/>
                    <a:pt x="34116" y="5358"/>
                  </a:cubicBezTo>
                  <a:cubicBezTo>
                    <a:pt x="34116" y="5185"/>
                    <a:pt x="34254" y="4909"/>
                    <a:pt x="34393" y="4771"/>
                  </a:cubicBezTo>
                  <a:lnTo>
                    <a:pt x="34393" y="4632"/>
                  </a:lnTo>
                  <a:cubicBezTo>
                    <a:pt x="34704" y="4771"/>
                    <a:pt x="34842" y="4909"/>
                    <a:pt x="34980" y="5047"/>
                  </a:cubicBezTo>
                  <a:cubicBezTo>
                    <a:pt x="34704" y="5358"/>
                    <a:pt x="34393" y="5635"/>
                    <a:pt x="34254" y="5911"/>
                  </a:cubicBezTo>
                  <a:cubicBezTo>
                    <a:pt x="34116" y="6049"/>
                    <a:pt x="33978" y="6361"/>
                    <a:pt x="34254" y="6499"/>
                  </a:cubicBezTo>
                  <a:cubicBezTo>
                    <a:pt x="34323" y="6568"/>
                    <a:pt x="34436" y="6602"/>
                    <a:pt x="34548" y="6602"/>
                  </a:cubicBezTo>
                  <a:cubicBezTo>
                    <a:pt x="34660" y="6602"/>
                    <a:pt x="34773" y="6568"/>
                    <a:pt x="34842" y="6499"/>
                  </a:cubicBezTo>
                  <a:cubicBezTo>
                    <a:pt x="35118" y="6222"/>
                    <a:pt x="35430" y="5911"/>
                    <a:pt x="35568" y="5635"/>
                  </a:cubicBezTo>
                  <a:cubicBezTo>
                    <a:pt x="35706" y="5773"/>
                    <a:pt x="35844" y="5773"/>
                    <a:pt x="35844" y="5911"/>
                  </a:cubicBezTo>
                  <a:cubicBezTo>
                    <a:pt x="35844" y="6049"/>
                    <a:pt x="35706" y="6222"/>
                    <a:pt x="35706" y="6361"/>
                  </a:cubicBezTo>
                  <a:lnTo>
                    <a:pt x="35568" y="6361"/>
                  </a:lnTo>
                  <a:cubicBezTo>
                    <a:pt x="35568" y="6499"/>
                    <a:pt x="35430" y="6637"/>
                    <a:pt x="35430" y="6637"/>
                  </a:cubicBezTo>
                  <a:cubicBezTo>
                    <a:pt x="35430" y="6775"/>
                    <a:pt x="35430" y="6914"/>
                    <a:pt x="35568" y="7086"/>
                  </a:cubicBezTo>
                  <a:cubicBezTo>
                    <a:pt x="35706" y="7086"/>
                    <a:pt x="35706" y="7225"/>
                    <a:pt x="35844" y="7225"/>
                  </a:cubicBezTo>
                  <a:cubicBezTo>
                    <a:pt x="35983" y="7225"/>
                    <a:pt x="36121" y="7086"/>
                    <a:pt x="36121" y="7086"/>
                  </a:cubicBezTo>
                  <a:cubicBezTo>
                    <a:pt x="36294" y="6914"/>
                    <a:pt x="36432" y="6637"/>
                    <a:pt x="36570" y="6499"/>
                  </a:cubicBezTo>
                  <a:cubicBezTo>
                    <a:pt x="36570" y="6499"/>
                    <a:pt x="36570" y="6637"/>
                    <a:pt x="36708" y="6637"/>
                  </a:cubicBezTo>
                  <a:lnTo>
                    <a:pt x="36570" y="6637"/>
                  </a:lnTo>
                  <a:cubicBezTo>
                    <a:pt x="36432" y="6775"/>
                    <a:pt x="36294" y="7086"/>
                    <a:pt x="36294" y="7225"/>
                  </a:cubicBezTo>
                  <a:cubicBezTo>
                    <a:pt x="36121" y="7363"/>
                    <a:pt x="36121" y="7639"/>
                    <a:pt x="36432" y="7778"/>
                  </a:cubicBezTo>
                  <a:cubicBezTo>
                    <a:pt x="36491" y="7851"/>
                    <a:pt x="36575" y="7894"/>
                    <a:pt x="36663" y="7894"/>
                  </a:cubicBezTo>
                  <a:cubicBezTo>
                    <a:pt x="36781" y="7894"/>
                    <a:pt x="36906" y="7818"/>
                    <a:pt x="36985" y="7639"/>
                  </a:cubicBezTo>
                  <a:cubicBezTo>
                    <a:pt x="37158" y="7501"/>
                    <a:pt x="37158" y="7363"/>
                    <a:pt x="37296" y="7225"/>
                  </a:cubicBezTo>
                  <a:cubicBezTo>
                    <a:pt x="37434" y="7363"/>
                    <a:pt x="37573" y="7639"/>
                    <a:pt x="37711" y="7778"/>
                  </a:cubicBezTo>
                  <a:cubicBezTo>
                    <a:pt x="36985" y="8227"/>
                    <a:pt x="36432" y="8815"/>
                    <a:pt x="35706" y="9368"/>
                  </a:cubicBezTo>
                  <a:cubicBezTo>
                    <a:pt x="35568" y="9506"/>
                    <a:pt x="35568" y="9817"/>
                    <a:pt x="35706" y="9955"/>
                  </a:cubicBezTo>
                  <a:cubicBezTo>
                    <a:pt x="35844" y="10094"/>
                    <a:pt x="35983" y="10094"/>
                    <a:pt x="36121" y="10094"/>
                  </a:cubicBezTo>
                  <a:cubicBezTo>
                    <a:pt x="36121" y="10094"/>
                    <a:pt x="36294" y="10094"/>
                    <a:pt x="36432" y="9955"/>
                  </a:cubicBezTo>
                  <a:cubicBezTo>
                    <a:pt x="36985" y="9506"/>
                    <a:pt x="37573" y="8953"/>
                    <a:pt x="38298" y="8365"/>
                  </a:cubicBezTo>
                  <a:cubicBezTo>
                    <a:pt x="38437" y="8504"/>
                    <a:pt x="38575" y="8815"/>
                    <a:pt x="38713" y="8953"/>
                  </a:cubicBezTo>
                  <a:cubicBezTo>
                    <a:pt x="38437" y="8953"/>
                    <a:pt x="38298" y="9091"/>
                    <a:pt x="38160" y="9091"/>
                  </a:cubicBezTo>
                  <a:cubicBezTo>
                    <a:pt x="37849" y="9229"/>
                    <a:pt x="37849" y="9506"/>
                    <a:pt x="38022" y="9817"/>
                  </a:cubicBezTo>
                  <a:cubicBezTo>
                    <a:pt x="38022" y="9955"/>
                    <a:pt x="38298" y="9955"/>
                    <a:pt x="38575" y="9955"/>
                  </a:cubicBezTo>
                  <a:cubicBezTo>
                    <a:pt x="38575" y="9955"/>
                    <a:pt x="38575" y="9817"/>
                    <a:pt x="38713" y="9817"/>
                  </a:cubicBezTo>
                  <a:cubicBezTo>
                    <a:pt x="38886" y="9817"/>
                    <a:pt x="39024" y="9679"/>
                    <a:pt x="39163" y="9679"/>
                  </a:cubicBezTo>
                  <a:cubicBezTo>
                    <a:pt x="39301" y="9817"/>
                    <a:pt x="39301" y="9817"/>
                    <a:pt x="39439" y="9955"/>
                  </a:cubicBezTo>
                  <a:cubicBezTo>
                    <a:pt x="39301" y="10094"/>
                    <a:pt x="39024" y="10232"/>
                    <a:pt x="38886" y="10232"/>
                  </a:cubicBezTo>
                  <a:cubicBezTo>
                    <a:pt x="38713" y="10370"/>
                    <a:pt x="38575" y="10681"/>
                    <a:pt x="38713" y="10958"/>
                  </a:cubicBezTo>
                  <a:cubicBezTo>
                    <a:pt x="38835" y="11055"/>
                    <a:pt x="39010" y="11153"/>
                    <a:pt x="39150" y="11153"/>
                  </a:cubicBezTo>
                  <a:cubicBezTo>
                    <a:pt x="39208" y="11153"/>
                    <a:pt x="39260" y="11136"/>
                    <a:pt x="39301" y="11096"/>
                  </a:cubicBezTo>
                  <a:cubicBezTo>
                    <a:pt x="39439" y="10958"/>
                    <a:pt x="39750" y="10819"/>
                    <a:pt x="39888" y="10681"/>
                  </a:cubicBezTo>
                  <a:cubicBezTo>
                    <a:pt x="39888" y="10819"/>
                    <a:pt x="40027" y="10958"/>
                    <a:pt x="40027" y="11096"/>
                  </a:cubicBezTo>
                  <a:cubicBezTo>
                    <a:pt x="39888" y="11234"/>
                    <a:pt x="39750" y="11234"/>
                    <a:pt x="39439" y="11407"/>
                  </a:cubicBezTo>
                  <a:cubicBezTo>
                    <a:pt x="39301" y="11545"/>
                    <a:pt x="39163" y="11822"/>
                    <a:pt x="39301" y="12098"/>
                  </a:cubicBezTo>
                  <a:cubicBezTo>
                    <a:pt x="39400" y="12222"/>
                    <a:pt x="39587" y="12328"/>
                    <a:pt x="39786" y="12328"/>
                  </a:cubicBezTo>
                  <a:cubicBezTo>
                    <a:pt x="39864" y="12328"/>
                    <a:pt x="39943" y="12312"/>
                    <a:pt x="40020" y="12275"/>
                  </a:cubicBezTo>
                  <a:lnTo>
                    <a:pt x="40020" y="12275"/>
                  </a:lnTo>
                  <a:cubicBezTo>
                    <a:pt x="39987" y="12310"/>
                    <a:pt x="39953" y="12345"/>
                    <a:pt x="39888" y="12409"/>
                  </a:cubicBezTo>
                  <a:cubicBezTo>
                    <a:pt x="39888" y="12548"/>
                    <a:pt x="39888" y="12686"/>
                    <a:pt x="40027" y="12824"/>
                  </a:cubicBezTo>
                  <a:cubicBezTo>
                    <a:pt x="40027" y="12921"/>
                    <a:pt x="40163" y="13035"/>
                    <a:pt x="40351" y="13035"/>
                  </a:cubicBezTo>
                  <a:cubicBezTo>
                    <a:pt x="40431" y="13035"/>
                    <a:pt x="40521" y="13014"/>
                    <a:pt x="40614" y="12962"/>
                  </a:cubicBezTo>
                  <a:cubicBezTo>
                    <a:pt x="40614" y="12824"/>
                    <a:pt x="40753" y="12824"/>
                    <a:pt x="40891" y="12686"/>
                  </a:cubicBezTo>
                  <a:lnTo>
                    <a:pt x="40891" y="12962"/>
                  </a:lnTo>
                  <a:cubicBezTo>
                    <a:pt x="41029" y="13135"/>
                    <a:pt x="41029" y="13135"/>
                    <a:pt x="41029" y="13274"/>
                  </a:cubicBezTo>
                  <a:cubicBezTo>
                    <a:pt x="40441" y="13412"/>
                    <a:pt x="39750" y="13550"/>
                    <a:pt x="39163" y="13688"/>
                  </a:cubicBezTo>
                  <a:cubicBezTo>
                    <a:pt x="39024" y="13688"/>
                    <a:pt x="38886" y="13999"/>
                    <a:pt x="38886" y="14276"/>
                  </a:cubicBezTo>
                  <a:cubicBezTo>
                    <a:pt x="38886" y="14414"/>
                    <a:pt x="39163" y="14552"/>
                    <a:pt x="39439" y="14552"/>
                  </a:cubicBezTo>
                  <a:cubicBezTo>
                    <a:pt x="40027" y="14414"/>
                    <a:pt x="40614" y="14276"/>
                    <a:pt x="41167" y="14138"/>
                  </a:cubicBezTo>
                  <a:lnTo>
                    <a:pt x="41306" y="14138"/>
                  </a:lnTo>
                  <a:cubicBezTo>
                    <a:pt x="41306" y="14414"/>
                    <a:pt x="41478" y="14691"/>
                    <a:pt x="41478" y="15002"/>
                  </a:cubicBezTo>
                  <a:cubicBezTo>
                    <a:pt x="41167" y="15002"/>
                    <a:pt x="40891" y="15002"/>
                    <a:pt x="40614" y="15140"/>
                  </a:cubicBezTo>
                  <a:cubicBezTo>
                    <a:pt x="40303" y="15278"/>
                    <a:pt x="40165" y="15417"/>
                    <a:pt x="40303" y="15728"/>
                  </a:cubicBezTo>
                  <a:cubicBezTo>
                    <a:pt x="40303" y="15866"/>
                    <a:pt x="40614" y="16004"/>
                    <a:pt x="40753" y="16004"/>
                  </a:cubicBezTo>
                  <a:cubicBezTo>
                    <a:pt x="41029" y="16004"/>
                    <a:pt x="41167" y="15866"/>
                    <a:pt x="41306" y="15866"/>
                  </a:cubicBezTo>
                  <a:lnTo>
                    <a:pt x="41617" y="15866"/>
                  </a:lnTo>
                  <a:lnTo>
                    <a:pt x="41617" y="16419"/>
                  </a:lnTo>
                  <a:cubicBezTo>
                    <a:pt x="41478" y="16419"/>
                    <a:pt x="41306" y="16592"/>
                    <a:pt x="41167" y="16592"/>
                  </a:cubicBezTo>
                  <a:cubicBezTo>
                    <a:pt x="41029" y="16592"/>
                    <a:pt x="40753" y="16730"/>
                    <a:pt x="40753" y="17007"/>
                  </a:cubicBezTo>
                  <a:cubicBezTo>
                    <a:pt x="40753" y="17145"/>
                    <a:pt x="41029" y="17456"/>
                    <a:pt x="41167" y="17456"/>
                  </a:cubicBezTo>
                  <a:cubicBezTo>
                    <a:pt x="41306" y="17456"/>
                    <a:pt x="41617" y="17456"/>
                    <a:pt x="41755" y="17283"/>
                  </a:cubicBezTo>
                  <a:lnTo>
                    <a:pt x="41755" y="18320"/>
                  </a:lnTo>
                  <a:cubicBezTo>
                    <a:pt x="41617" y="18147"/>
                    <a:pt x="41478" y="18147"/>
                    <a:pt x="41306" y="18147"/>
                  </a:cubicBezTo>
                  <a:cubicBezTo>
                    <a:pt x="41167" y="18147"/>
                    <a:pt x="41029" y="18147"/>
                    <a:pt x="41029" y="18320"/>
                  </a:cubicBezTo>
                  <a:cubicBezTo>
                    <a:pt x="40891" y="18320"/>
                    <a:pt x="40891" y="18458"/>
                    <a:pt x="40891" y="18597"/>
                  </a:cubicBezTo>
                  <a:cubicBezTo>
                    <a:pt x="40891" y="18735"/>
                    <a:pt x="40891" y="18873"/>
                    <a:pt x="41029" y="18873"/>
                  </a:cubicBezTo>
                  <a:cubicBezTo>
                    <a:pt x="41029" y="19011"/>
                    <a:pt x="41167" y="19011"/>
                    <a:pt x="41306" y="19011"/>
                  </a:cubicBezTo>
                  <a:lnTo>
                    <a:pt x="41478" y="19011"/>
                  </a:lnTo>
                  <a:cubicBezTo>
                    <a:pt x="41478" y="19011"/>
                    <a:pt x="41617" y="19184"/>
                    <a:pt x="41755" y="19184"/>
                  </a:cubicBezTo>
                  <a:lnTo>
                    <a:pt x="41755" y="20048"/>
                  </a:lnTo>
                  <a:cubicBezTo>
                    <a:pt x="41617" y="19875"/>
                    <a:pt x="41617" y="19875"/>
                    <a:pt x="41478" y="19875"/>
                  </a:cubicBezTo>
                  <a:lnTo>
                    <a:pt x="40891" y="19875"/>
                  </a:lnTo>
                  <a:cubicBezTo>
                    <a:pt x="40614" y="20048"/>
                    <a:pt x="40441" y="20187"/>
                    <a:pt x="40614" y="20463"/>
                  </a:cubicBezTo>
                  <a:cubicBezTo>
                    <a:pt x="40614" y="20740"/>
                    <a:pt x="40891" y="20740"/>
                    <a:pt x="41167" y="20740"/>
                  </a:cubicBezTo>
                  <a:lnTo>
                    <a:pt x="41306" y="20740"/>
                  </a:lnTo>
                  <a:cubicBezTo>
                    <a:pt x="41478" y="20740"/>
                    <a:pt x="41478" y="20740"/>
                    <a:pt x="41617" y="20912"/>
                  </a:cubicBezTo>
                  <a:lnTo>
                    <a:pt x="41755" y="20912"/>
                  </a:lnTo>
                  <a:cubicBezTo>
                    <a:pt x="41617" y="21327"/>
                    <a:pt x="41617" y="21777"/>
                    <a:pt x="41617" y="22191"/>
                  </a:cubicBezTo>
                  <a:cubicBezTo>
                    <a:pt x="40753" y="21777"/>
                    <a:pt x="39888" y="21327"/>
                    <a:pt x="39024" y="20740"/>
                  </a:cubicBezTo>
                  <a:lnTo>
                    <a:pt x="38713" y="20740"/>
                  </a:lnTo>
                  <a:cubicBezTo>
                    <a:pt x="38575" y="20740"/>
                    <a:pt x="38437" y="20740"/>
                    <a:pt x="38437" y="20912"/>
                  </a:cubicBezTo>
                  <a:cubicBezTo>
                    <a:pt x="38298" y="21189"/>
                    <a:pt x="38298" y="21465"/>
                    <a:pt x="38575" y="21604"/>
                  </a:cubicBezTo>
                  <a:cubicBezTo>
                    <a:pt x="39024" y="21777"/>
                    <a:pt x="39439" y="22053"/>
                    <a:pt x="40027" y="22330"/>
                  </a:cubicBezTo>
                  <a:cubicBezTo>
                    <a:pt x="40441" y="22641"/>
                    <a:pt x="40891" y="22779"/>
                    <a:pt x="41478" y="23055"/>
                  </a:cubicBezTo>
                  <a:cubicBezTo>
                    <a:pt x="41306" y="23332"/>
                    <a:pt x="41306" y="23505"/>
                    <a:pt x="41167" y="23781"/>
                  </a:cubicBezTo>
                  <a:lnTo>
                    <a:pt x="41167" y="23920"/>
                  </a:lnTo>
                  <a:cubicBezTo>
                    <a:pt x="41029" y="23781"/>
                    <a:pt x="40753" y="23781"/>
                    <a:pt x="40614" y="23643"/>
                  </a:cubicBezTo>
                  <a:lnTo>
                    <a:pt x="40441" y="23643"/>
                  </a:lnTo>
                  <a:cubicBezTo>
                    <a:pt x="40165" y="23643"/>
                    <a:pt x="40027" y="23781"/>
                    <a:pt x="40027" y="23920"/>
                  </a:cubicBezTo>
                  <a:cubicBezTo>
                    <a:pt x="39888" y="24196"/>
                    <a:pt x="40027" y="24507"/>
                    <a:pt x="40303" y="24507"/>
                  </a:cubicBezTo>
                  <a:cubicBezTo>
                    <a:pt x="40441" y="24645"/>
                    <a:pt x="40753" y="24645"/>
                    <a:pt x="40891" y="24645"/>
                  </a:cubicBezTo>
                  <a:cubicBezTo>
                    <a:pt x="40891" y="24784"/>
                    <a:pt x="40753" y="24922"/>
                    <a:pt x="40753" y="25060"/>
                  </a:cubicBezTo>
                  <a:cubicBezTo>
                    <a:pt x="40441" y="25060"/>
                    <a:pt x="40303" y="24922"/>
                    <a:pt x="40165" y="24922"/>
                  </a:cubicBezTo>
                  <a:lnTo>
                    <a:pt x="40027" y="24922"/>
                  </a:lnTo>
                  <a:cubicBezTo>
                    <a:pt x="39888" y="24922"/>
                    <a:pt x="39577" y="25060"/>
                    <a:pt x="39577" y="25233"/>
                  </a:cubicBezTo>
                  <a:cubicBezTo>
                    <a:pt x="39577" y="25510"/>
                    <a:pt x="39750" y="25648"/>
                    <a:pt x="39888" y="25786"/>
                  </a:cubicBezTo>
                  <a:cubicBezTo>
                    <a:pt x="40027" y="25786"/>
                    <a:pt x="40165" y="25786"/>
                    <a:pt x="40303" y="25924"/>
                  </a:cubicBezTo>
                  <a:cubicBezTo>
                    <a:pt x="40165" y="25924"/>
                    <a:pt x="40165" y="26097"/>
                    <a:pt x="40027" y="26235"/>
                  </a:cubicBezTo>
                  <a:cubicBezTo>
                    <a:pt x="39888" y="26235"/>
                    <a:pt x="39888" y="26097"/>
                    <a:pt x="39750" y="25924"/>
                  </a:cubicBezTo>
                  <a:lnTo>
                    <a:pt x="39439" y="25924"/>
                  </a:lnTo>
                  <a:cubicBezTo>
                    <a:pt x="39301" y="25924"/>
                    <a:pt x="39163" y="26097"/>
                    <a:pt x="39163" y="26235"/>
                  </a:cubicBezTo>
                  <a:cubicBezTo>
                    <a:pt x="39024" y="26374"/>
                    <a:pt x="39024" y="26650"/>
                    <a:pt x="39301" y="26788"/>
                  </a:cubicBezTo>
                  <a:cubicBezTo>
                    <a:pt x="39301" y="26788"/>
                    <a:pt x="39439" y="26961"/>
                    <a:pt x="39577" y="26961"/>
                  </a:cubicBezTo>
                  <a:cubicBezTo>
                    <a:pt x="39577" y="27100"/>
                    <a:pt x="39439" y="27238"/>
                    <a:pt x="39301" y="27376"/>
                  </a:cubicBezTo>
                  <a:cubicBezTo>
                    <a:pt x="38886" y="26961"/>
                    <a:pt x="38298" y="26374"/>
                    <a:pt x="38022" y="25924"/>
                  </a:cubicBezTo>
                  <a:cubicBezTo>
                    <a:pt x="37711" y="25648"/>
                    <a:pt x="37573" y="25371"/>
                    <a:pt x="37434" y="25060"/>
                  </a:cubicBezTo>
                  <a:cubicBezTo>
                    <a:pt x="37296" y="24922"/>
                    <a:pt x="37158" y="24922"/>
                    <a:pt x="36985" y="24922"/>
                  </a:cubicBezTo>
                  <a:lnTo>
                    <a:pt x="36847" y="24922"/>
                  </a:lnTo>
                  <a:cubicBezTo>
                    <a:pt x="36570" y="25060"/>
                    <a:pt x="36570" y="25371"/>
                    <a:pt x="36708" y="25510"/>
                  </a:cubicBezTo>
                  <a:cubicBezTo>
                    <a:pt x="37158" y="26512"/>
                    <a:pt x="38022" y="27376"/>
                    <a:pt x="38713" y="27964"/>
                  </a:cubicBezTo>
                  <a:cubicBezTo>
                    <a:pt x="38575" y="28240"/>
                    <a:pt x="38437" y="28378"/>
                    <a:pt x="38298" y="28517"/>
                  </a:cubicBezTo>
                  <a:cubicBezTo>
                    <a:pt x="38160" y="28690"/>
                    <a:pt x="38022" y="28966"/>
                    <a:pt x="38022" y="29243"/>
                  </a:cubicBezTo>
                  <a:lnTo>
                    <a:pt x="37849" y="29243"/>
                  </a:lnTo>
                  <a:cubicBezTo>
                    <a:pt x="37849" y="29381"/>
                    <a:pt x="37711" y="29554"/>
                    <a:pt x="37711" y="29554"/>
                  </a:cubicBezTo>
                  <a:cubicBezTo>
                    <a:pt x="37711" y="29692"/>
                    <a:pt x="37711" y="29830"/>
                    <a:pt x="37849" y="29968"/>
                  </a:cubicBezTo>
                  <a:cubicBezTo>
                    <a:pt x="38298" y="30418"/>
                    <a:pt x="38713" y="30694"/>
                    <a:pt x="39163" y="31109"/>
                  </a:cubicBezTo>
                  <a:lnTo>
                    <a:pt x="39301" y="31109"/>
                  </a:lnTo>
                  <a:cubicBezTo>
                    <a:pt x="39301" y="31109"/>
                    <a:pt x="39439" y="30971"/>
                    <a:pt x="39577" y="30971"/>
                  </a:cubicBezTo>
                  <a:cubicBezTo>
                    <a:pt x="39163" y="30556"/>
                    <a:pt x="38575" y="29968"/>
                    <a:pt x="38022" y="29554"/>
                  </a:cubicBezTo>
                  <a:cubicBezTo>
                    <a:pt x="38298" y="29381"/>
                    <a:pt x="38437" y="29104"/>
                    <a:pt x="38575" y="28966"/>
                  </a:cubicBezTo>
                  <a:cubicBezTo>
                    <a:pt x="39301" y="28240"/>
                    <a:pt x="39888" y="27376"/>
                    <a:pt x="40303" y="26650"/>
                  </a:cubicBezTo>
                  <a:cubicBezTo>
                    <a:pt x="41478" y="24784"/>
                    <a:pt x="42170" y="22641"/>
                    <a:pt x="42343" y="20463"/>
                  </a:cubicBezTo>
                  <a:cubicBezTo>
                    <a:pt x="42619" y="18458"/>
                    <a:pt x="42481" y="16281"/>
                    <a:pt x="41893" y="14276"/>
                  </a:cubicBezTo>
                  <a:cubicBezTo>
                    <a:pt x="41306" y="12098"/>
                    <a:pt x="40441" y="10094"/>
                    <a:pt x="39301" y="8365"/>
                  </a:cubicBezTo>
                  <a:cubicBezTo>
                    <a:pt x="39163" y="8089"/>
                    <a:pt x="39024" y="7950"/>
                    <a:pt x="38886" y="7639"/>
                  </a:cubicBezTo>
                  <a:cubicBezTo>
                    <a:pt x="38298" y="7086"/>
                    <a:pt x="37711" y="6499"/>
                    <a:pt x="37158" y="5911"/>
                  </a:cubicBezTo>
                  <a:cubicBezTo>
                    <a:pt x="36847" y="5496"/>
                    <a:pt x="36432" y="5185"/>
                    <a:pt x="36121" y="4909"/>
                  </a:cubicBezTo>
                  <a:cubicBezTo>
                    <a:pt x="34842" y="4183"/>
                    <a:pt x="33528" y="3319"/>
                    <a:pt x="32388" y="2593"/>
                  </a:cubicBezTo>
                  <a:cubicBezTo>
                    <a:pt x="31524" y="2178"/>
                    <a:pt x="30660" y="1729"/>
                    <a:pt x="29934" y="1314"/>
                  </a:cubicBezTo>
                  <a:cubicBezTo>
                    <a:pt x="29795" y="1176"/>
                    <a:pt x="29795" y="1176"/>
                    <a:pt x="29795" y="1037"/>
                  </a:cubicBezTo>
                  <a:lnTo>
                    <a:pt x="29657" y="1037"/>
                  </a:lnTo>
                  <a:cubicBezTo>
                    <a:pt x="29381" y="865"/>
                    <a:pt x="29070" y="726"/>
                    <a:pt x="28931" y="726"/>
                  </a:cubicBezTo>
                  <a:cubicBezTo>
                    <a:pt x="27203" y="312"/>
                    <a:pt x="25475" y="1"/>
                    <a:pt x="2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907392" y="3765822"/>
              <a:ext cx="43609" cy="41514"/>
            </a:xfrm>
            <a:custGeom>
              <a:avLst/>
              <a:gdLst/>
              <a:ahLst/>
              <a:cxnLst/>
              <a:rect l="l" t="t" r="r" b="b"/>
              <a:pathLst>
                <a:path w="2144" h="2041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lnTo>
                    <a:pt x="1" y="139"/>
                  </a:lnTo>
                  <a:cubicBezTo>
                    <a:pt x="139" y="312"/>
                    <a:pt x="277" y="312"/>
                    <a:pt x="277" y="450"/>
                  </a:cubicBezTo>
                  <a:cubicBezTo>
                    <a:pt x="865" y="865"/>
                    <a:pt x="1452" y="1314"/>
                    <a:pt x="2005" y="1729"/>
                  </a:cubicBezTo>
                  <a:cubicBezTo>
                    <a:pt x="2005" y="1867"/>
                    <a:pt x="2144" y="1867"/>
                    <a:pt x="2144" y="2040"/>
                  </a:cubicBezTo>
                  <a:cubicBezTo>
                    <a:pt x="2144" y="1867"/>
                    <a:pt x="2144" y="1591"/>
                    <a:pt x="2005" y="1453"/>
                  </a:cubicBezTo>
                  <a:cubicBezTo>
                    <a:pt x="1591" y="1003"/>
                    <a:pt x="1003" y="450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113658" y="3220964"/>
              <a:ext cx="840876" cy="691824"/>
            </a:xfrm>
            <a:custGeom>
              <a:avLst/>
              <a:gdLst/>
              <a:ahLst/>
              <a:cxnLst/>
              <a:rect l="l" t="t" r="r" b="b"/>
              <a:pathLst>
                <a:path w="41341" h="34013" extrusionOk="0">
                  <a:moveTo>
                    <a:pt x="1867" y="1"/>
                  </a:moveTo>
                  <a:cubicBezTo>
                    <a:pt x="1591" y="1"/>
                    <a:pt x="1279" y="1"/>
                    <a:pt x="1003" y="139"/>
                  </a:cubicBezTo>
                  <a:cubicBezTo>
                    <a:pt x="554" y="450"/>
                    <a:pt x="139" y="865"/>
                    <a:pt x="1" y="1453"/>
                  </a:cubicBezTo>
                  <a:cubicBezTo>
                    <a:pt x="1" y="1453"/>
                    <a:pt x="139" y="1453"/>
                    <a:pt x="139" y="1591"/>
                  </a:cubicBezTo>
                  <a:cubicBezTo>
                    <a:pt x="415" y="2040"/>
                    <a:pt x="865" y="2455"/>
                    <a:pt x="1141" y="2904"/>
                  </a:cubicBezTo>
                  <a:cubicBezTo>
                    <a:pt x="2144" y="3907"/>
                    <a:pt x="3146" y="4909"/>
                    <a:pt x="4183" y="5773"/>
                  </a:cubicBezTo>
                  <a:cubicBezTo>
                    <a:pt x="4183" y="5912"/>
                    <a:pt x="4321" y="6050"/>
                    <a:pt x="4321" y="6050"/>
                  </a:cubicBezTo>
                  <a:cubicBezTo>
                    <a:pt x="4459" y="6050"/>
                    <a:pt x="4459" y="6188"/>
                    <a:pt x="4598" y="6188"/>
                  </a:cubicBezTo>
                  <a:cubicBezTo>
                    <a:pt x="5738" y="7225"/>
                    <a:pt x="6775" y="8366"/>
                    <a:pt x="7916" y="9506"/>
                  </a:cubicBezTo>
                  <a:cubicBezTo>
                    <a:pt x="8918" y="10232"/>
                    <a:pt x="9782" y="11096"/>
                    <a:pt x="10508" y="11822"/>
                  </a:cubicBezTo>
                  <a:lnTo>
                    <a:pt x="10647" y="11960"/>
                  </a:lnTo>
                  <a:lnTo>
                    <a:pt x="11234" y="12410"/>
                  </a:lnTo>
                  <a:lnTo>
                    <a:pt x="11234" y="12548"/>
                  </a:lnTo>
                  <a:cubicBezTo>
                    <a:pt x="13239" y="14553"/>
                    <a:pt x="15417" y="16419"/>
                    <a:pt x="17421" y="18286"/>
                  </a:cubicBezTo>
                  <a:cubicBezTo>
                    <a:pt x="17698" y="18009"/>
                    <a:pt x="18009" y="17733"/>
                    <a:pt x="18286" y="17595"/>
                  </a:cubicBezTo>
                  <a:cubicBezTo>
                    <a:pt x="18424" y="17283"/>
                    <a:pt x="18700" y="17145"/>
                    <a:pt x="19011" y="16869"/>
                  </a:cubicBezTo>
                  <a:cubicBezTo>
                    <a:pt x="18873" y="16730"/>
                    <a:pt x="18562" y="16558"/>
                    <a:pt x="18286" y="16281"/>
                  </a:cubicBezTo>
                  <a:cubicBezTo>
                    <a:pt x="17836" y="16730"/>
                    <a:pt x="17283" y="17145"/>
                    <a:pt x="16834" y="17595"/>
                  </a:cubicBezTo>
                  <a:cubicBezTo>
                    <a:pt x="16696" y="17422"/>
                    <a:pt x="16557" y="17283"/>
                    <a:pt x="16419" y="17145"/>
                  </a:cubicBezTo>
                  <a:cubicBezTo>
                    <a:pt x="16696" y="16869"/>
                    <a:pt x="16972" y="16558"/>
                    <a:pt x="17283" y="16281"/>
                  </a:cubicBezTo>
                  <a:cubicBezTo>
                    <a:pt x="17421" y="16281"/>
                    <a:pt x="17421" y="16143"/>
                    <a:pt x="17421" y="16005"/>
                  </a:cubicBezTo>
                  <a:cubicBezTo>
                    <a:pt x="17421" y="15866"/>
                    <a:pt x="17421" y="15693"/>
                    <a:pt x="17283" y="15693"/>
                  </a:cubicBezTo>
                  <a:cubicBezTo>
                    <a:pt x="17283" y="15555"/>
                    <a:pt x="17145" y="15555"/>
                    <a:pt x="16972" y="15555"/>
                  </a:cubicBezTo>
                  <a:cubicBezTo>
                    <a:pt x="16834" y="15555"/>
                    <a:pt x="16696" y="15555"/>
                    <a:pt x="16696" y="15693"/>
                  </a:cubicBezTo>
                  <a:cubicBezTo>
                    <a:pt x="16419" y="16005"/>
                    <a:pt x="16108" y="16143"/>
                    <a:pt x="15831" y="16419"/>
                  </a:cubicBezTo>
                  <a:cubicBezTo>
                    <a:pt x="15693" y="16419"/>
                    <a:pt x="15693" y="16281"/>
                    <a:pt x="15693" y="16281"/>
                  </a:cubicBezTo>
                  <a:cubicBezTo>
                    <a:pt x="15831" y="16143"/>
                    <a:pt x="15970" y="16005"/>
                    <a:pt x="16108" y="15866"/>
                  </a:cubicBezTo>
                  <a:cubicBezTo>
                    <a:pt x="16281" y="15693"/>
                    <a:pt x="16281" y="15693"/>
                    <a:pt x="16419" y="15555"/>
                  </a:cubicBezTo>
                  <a:cubicBezTo>
                    <a:pt x="16557" y="15555"/>
                    <a:pt x="16557" y="15417"/>
                    <a:pt x="16557" y="15417"/>
                  </a:cubicBezTo>
                  <a:cubicBezTo>
                    <a:pt x="16696" y="15279"/>
                    <a:pt x="16557" y="15140"/>
                    <a:pt x="16557" y="15002"/>
                  </a:cubicBezTo>
                  <a:cubicBezTo>
                    <a:pt x="16419" y="14829"/>
                    <a:pt x="16281" y="14829"/>
                    <a:pt x="16108" y="14829"/>
                  </a:cubicBezTo>
                  <a:lnTo>
                    <a:pt x="15970" y="14829"/>
                  </a:lnTo>
                  <a:cubicBezTo>
                    <a:pt x="15693" y="15140"/>
                    <a:pt x="15244" y="15417"/>
                    <a:pt x="14967" y="15693"/>
                  </a:cubicBezTo>
                  <a:cubicBezTo>
                    <a:pt x="14967" y="15555"/>
                    <a:pt x="14829" y="15417"/>
                    <a:pt x="14691" y="15279"/>
                  </a:cubicBezTo>
                  <a:cubicBezTo>
                    <a:pt x="14967" y="15140"/>
                    <a:pt x="15106" y="15002"/>
                    <a:pt x="15417" y="14829"/>
                  </a:cubicBezTo>
                  <a:cubicBezTo>
                    <a:pt x="15555" y="14553"/>
                    <a:pt x="15555" y="14276"/>
                    <a:pt x="15244" y="14138"/>
                  </a:cubicBezTo>
                  <a:cubicBezTo>
                    <a:pt x="15244" y="14138"/>
                    <a:pt x="15106" y="13965"/>
                    <a:pt x="14967" y="13965"/>
                  </a:cubicBezTo>
                  <a:cubicBezTo>
                    <a:pt x="14829" y="13965"/>
                    <a:pt x="14829" y="14138"/>
                    <a:pt x="14691" y="14138"/>
                  </a:cubicBezTo>
                  <a:cubicBezTo>
                    <a:pt x="14552" y="14276"/>
                    <a:pt x="14380" y="14415"/>
                    <a:pt x="14241" y="14553"/>
                  </a:cubicBezTo>
                  <a:lnTo>
                    <a:pt x="14103" y="14691"/>
                  </a:lnTo>
                  <a:cubicBezTo>
                    <a:pt x="14103" y="14553"/>
                    <a:pt x="13965" y="14553"/>
                    <a:pt x="13965" y="14415"/>
                  </a:cubicBezTo>
                  <a:cubicBezTo>
                    <a:pt x="14103" y="14276"/>
                    <a:pt x="14241" y="14138"/>
                    <a:pt x="14380" y="13965"/>
                  </a:cubicBezTo>
                  <a:cubicBezTo>
                    <a:pt x="14380" y="13827"/>
                    <a:pt x="14552" y="13689"/>
                    <a:pt x="14552" y="13550"/>
                  </a:cubicBezTo>
                  <a:cubicBezTo>
                    <a:pt x="14552" y="13550"/>
                    <a:pt x="14380" y="13412"/>
                    <a:pt x="14380" y="13274"/>
                  </a:cubicBezTo>
                  <a:lnTo>
                    <a:pt x="14103" y="13274"/>
                  </a:lnTo>
                  <a:cubicBezTo>
                    <a:pt x="13965" y="13274"/>
                    <a:pt x="13827" y="13274"/>
                    <a:pt x="13688" y="13412"/>
                  </a:cubicBezTo>
                  <a:cubicBezTo>
                    <a:pt x="13516" y="13412"/>
                    <a:pt x="13377" y="13550"/>
                    <a:pt x="13377" y="13689"/>
                  </a:cubicBezTo>
                  <a:cubicBezTo>
                    <a:pt x="13101" y="13412"/>
                    <a:pt x="12824" y="13274"/>
                    <a:pt x="12651" y="12963"/>
                  </a:cubicBezTo>
                  <a:lnTo>
                    <a:pt x="13377" y="12237"/>
                  </a:lnTo>
                  <a:cubicBezTo>
                    <a:pt x="13239" y="12099"/>
                    <a:pt x="12962" y="11960"/>
                    <a:pt x="12651" y="11822"/>
                  </a:cubicBezTo>
                  <a:cubicBezTo>
                    <a:pt x="12513" y="11960"/>
                    <a:pt x="12237" y="12099"/>
                    <a:pt x="12098" y="12237"/>
                  </a:cubicBezTo>
                  <a:cubicBezTo>
                    <a:pt x="11787" y="12099"/>
                    <a:pt x="11649" y="11960"/>
                    <a:pt x="11511" y="11822"/>
                  </a:cubicBezTo>
                  <a:cubicBezTo>
                    <a:pt x="11787" y="11684"/>
                    <a:pt x="11960" y="11546"/>
                    <a:pt x="12098" y="11373"/>
                  </a:cubicBezTo>
                  <a:cubicBezTo>
                    <a:pt x="12237" y="11373"/>
                    <a:pt x="12237" y="11373"/>
                    <a:pt x="12237" y="11235"/>
                  </a:cubicBezTo>
                  <a:cubicBezTo>
                    <a:pt x="11960" y="11096"/>
                    <a:pt x="11787" y="10958"/>
                    <a:pt x="11511" y="10682"/>
                  </a:cubicBezTo>
                  <a:lnTo>
                    <a:pt x="11511" y="10820"/>
                  </a:lnTo>
                  <a:cubicBezTo>
                    <a:pt x="11372" y="10958"/>
                    <a:pt x="11096" y="11096"/>
                    <a:pt x="10923" y="11096"/>
                  </a:cubicBezTo>
                  <a:lnTo>
                    <a:pt x="10923" y="11235"/>
                  </a:lnTo>
                  <a:cubicBezTo>
                    <a:pt x="10785" y="11096"/>
                    <a:pt x="10647" y="10958"/>
                    <a:pt x="10508" y="10820"/>
                  </a:cubicBezTo>
                  <a:cubicBezTo>
                    <a:pt x="10785" y="10682"/>
                    <a:pt x="10923" y="10509"/>
                    <a:pt x="11234" y="10370"/>
                  </a:cubicBezTo>
                  <a:cubicBezTo>
                    <a:pt x="10923" y="10094"/>
                    <a:pt x="10647" y="9956"/>
                    <a:pt x="10508" y="9817"/>
                  </a:cubicBezTo>
                  <a:cubicBezTo>
                    <a:pt x="10370" y="9956"/>
                    <a:pt x="10059" y="10094"/>
                    <a:pt x="9921" y="10232"/>
                  </a:cubicBezTo>
                  <a:cubicBezTo>
                    <a:pt x="9782" y="9956"/>
                    <a:pt x="9506" y="9817"/>
                    <a:pt x="9368" y="9645"/>
                  </a:cubicBezTo>
                  <a:cubicBezTo>
                    <a:pt x="9644" y="9506"/>
                    <a:pt x="9782" y="9368"/>
                    <a:pt x="9921" y="9230"/>
                  </a:cubicBezTo>
                  <a:cubicBezTo>
                    <a:pt x="9782" y="8953"/>
                    <a:pt x="9506" y="8780"/>
                    <a:pt x="9368" y="8642"/>
                  </a:cubicBezTo>
                  <a:cubicBezTo>
                    <a:pt x="9057" y="8780"/>
                    <a:pt x="8918" y="8953"/>
                    <a:pt x="8780" y="9092"/>
                  </a:cubicBezTo>
                  <a:cubicBezTo>
                    <a:pt x="8780" y="8953"/>
                    <a:pt x="8642" y="8953"/>
                    <a:pt x="8642" y="8953"/>
                  </a:cubicBezTo>
                  <a:cubicBezTo>
                    <a:pt x="8642" y="8780"/>
                    <a:pt x="8780" y="8780"/>
                    <a:pt x="8918" y="8642"/>
                  </a:cubicBezTo>
                  <a:lnTo>
                    <a:pt x="9057" y="8504"/>
                  </a:lnTo>
                  <a:lnTo>
                    <a:pt x="9195" y="8366"/>
                  </a:lnTo>
                  <a:cubicBezTo>
                    <a:pt x="8918" y="8227"/>
                    <a:pt x="8780" y="8089"/>
                    <a:pt x="8642" y="7778"/>
                  </a:cubicBezTo>
                  <a:lnTo>
                    <a:pt x="8504" y="7778"/>
                  </a:lnTo>
                  <a:cubicBezTo>
                    <a:pt x="8331" y="7916"/>
                    <a:pt x="8192" y="8089"/>
                    <a:pt x="7916" y="8227"/>
                  </a:cubicBezTo>
                  <a:cubicBezTo>
                    <a:pt x="7778" y="8089"/>
                    <a:pt x="7639" y="7916"/>
                    <a:pt x="7467" y="7778"/>
                  </a:cubicBezTo>
                  <a:lnTo>
                    <a:pt x="8054" y="7225"/>
                  </a:lnTo>
                  <a:lnTo>
                    <a:pt x="7467" y="6637"/>
                  </a:lnTo>
                  <a:cubicBezTo>
                    <a:pt x="7190" y="6776"/>
                    <a:pt x="7052" y="6914"/>
                    <a:pt x="6775" y="7225"/>
                  </a:cubicBezTo>
                  <a:cubicBezTo>
                    <a:pt x="6602" y="6914"/>
                    <a:pt x="6464" y="6776"/>
                    <a:pt x="6326" y="6637"/>
                  </a:cubicBezTo>
                  <a:cubicBezTo>
                    <a:pt x="6464" y="6361"/>
                    <a:pt x="6602" y="6188"/>
                    <a:pt x="6775" y="6050"/>
                  </a:cubicBezTo>
                  <a:cubicBezTo>
                    <a:pt x="6914" y="6050"/>
                    <a:pt x="6914" y="5912"/>
                    <a:pt x="6914" y="5912"/>
                  </a:cubicBezTo>
                  <a:cubicBezTo>
                    <a:pt x="6775" y="5773"/>
                    <a:pt x="6602" y="5497"/>
                    <a:pt x="6326" y="5324"/>
                  </a:cubicBezTo>
                  <a:cubicBezTo>
                    <a:pt x="6326" y="5324"/>
                    <a:pt x="6188" y="5324"/>
                    <a:pt x="6188" y="5497"/>
                  </a:cubicBezTo>
                  <a:cubicBezTo>
                    <a:pt x="6049" y="5635"/>
                    <a:pt x="5738" y="5773"/>
                    <a:pt x="5600" y="6050"/>
                  </a:cubicBezTo>
                  <a:cubicBezTo>
                    <a:pt x="5462" y="5912"/>
                    <a:pt x="5462" y="5773"/>
                    <a:pt x="5324" y="5635"/>
                  </a:cubicBezTo>
                  <a:cubicBezTo>
                    <a:pt x="5462" y="5497"/>
                    <a:pt x="5738" y="5324"/>
                    <a:pt x="5911" y="5186"/>
                  </a:cubicBezTo>
                  <a:cubicBezTo>
                    <a:pt x="6049" y="5047"/>
                    <a:pt x="6049" y="4909"/>
                    <a:pt x="6049" y="4909"/>
                  </a:cubicBezTo>
                  <a:cubicBezTo>
                    <a:pt x="5911" y="4771"/>
                    <a:pt x="5738" y="4633"/>
                    <a:pt x="5738" y="4460"/>
                  </a:cubicBezTo>
                  <a:lnTo>
                    <a:pt x="5600" y="4460"/>
                  </a:lnTo>
                  <a:cubicBezTo>
                    <a:pt x="5462" y="4460"/>
                    <a:pt x="5324" y="4460"/>
                    <a:pt x="5185" y="4633"/>
                  </a:cubicBezTo>
                  <a:cubicBezTo>
                    <a:pt x="5047" y="4771"/>
                    <a:pt x="4874" y="4909"/>
                    <a:pt x="4736" y="5047"/>
                  </a:cubicBezTo>
                  <a:lnTo>
                    <a:pt x="4598" y="5047"/>
                  </a:lnTo>
                  <a:cubicBezTo>
                    <a:pt x="4736" y="4771"/>
                    <a:pt x="4874" y="4633"/>
                    <a:pt x="5185" y="4460"/>
                  </a:cubicBezTo>
                  <a:cubicBezTo>
                    <a:pt x="5324" y="4322"/>
                    <a:pt x="5324" y="4045"/>
                    <a:pt x="5047" y="3768"/>
                  </a:cubicBezTo>
                  <a:lnTo>
                    <a:pt x="4736" y="3768"/>
                  </a:lnTo>
                  <a:cubicBezTo>
                    <a:pt x="4736" y="3768"/>
                    <a:pt x="4598" y="3768"/>
                    <a:pt x="4459" y="3907"/>
                  </a:cubicBezTo>
                  <a:lnTo>
                    <a:pt x="4010" y="4322"/>
                  </a:lnTo>
                  <a:cubicBezTo>
                    <a:pt x="3872" y="4322"/>
                    <a:pt x="3734" y="4183"/>
                    <a:pt x="3734" y="4183"/>
                  </a:cubicBezTo>
                  <a:cubicBezTo>
                    <a:pt x="3872" y="3907"/>
                    <a:pt x="4010" y="3768"/>
                    <a:pt x="4321" y="3457"/>
                  </a:cubicBezTo>
                  <a:cubicBezTo>
                    <a:pt x="4459" y="3319"/>
                    <a:pt x="4459" y="3043"/>
                    <a:pt x="4321" y="2904"/>
                  </a:cubicBezTo>
                  <a:cubicBezTo>
                    <a:pt x="4183" y="2732"/>
                    <a:pt x="4010" y="2732"/>
                    <a:pt x="4010" y="2732"/>
                  </a:cubicBezTo>
                  <a:lnTo>
                    <a:pt x="3872" y="2732"/>
                  </a:lnTo>
                  <a:cubicBezTo>
                    <a:pt x="3872" y="2732"/>
                    <a:pt x="3734" y="2904"/>
                    <a:pt x="3595" y="2904"/>
                  </a:cubicBezTo>
                  <a:cubicBezTo>
                    <a:pt x="3457" y="3043"/>
                    <a:pt x="3319" y="3319"/>
                    <a:pt x="3008" y="3457"/>
                  </a:cubicBezTo>
                  <a:cubicBezTo>
                    <a:pt x="2731" y="3181"/>
                    <a:pt x="2455" y="3043"/>
                    <a:pt x="2282" y="2732"/>
                  </a:cubicBezTo>
                  <a:cubicBezTo>
                    <a:pt x="2731" y="2317"/>
                    <a:pt x="3319" y="1867"/>
                    <a:pt x="3872" y="1453"/>
                  </a:cubicBezTo>
                  <a:cubicBezTo>
                    <a:pt x="3734" y="1314"/>
                    <a:pt x="3734" y="1176"/>
                    <a:pt x="3595" y="1003"/>
                  </a:cubicBezTo>
                  <a:cubicBezTo>
                    <a:pt x="3595" y="865"/>
                    <a:pt x="3457" y="865"/>
                    <a:pt x="3457" y="727"/>
                  </a:cubicBezTo>
                  <a:cubicBezTo>
                    <a:pt x="2869" y="1176"/>
                    <a:pt x="2282" y="1591"/>
                    <a:pt x="1591" y="2040"/>
                  </a:cubicBezTo>
                  <a:cubicBezTo>
                    <a:pt x="1141" y="1729"/>
                    <a:pt x="865" y="1314"/>
                    <a:pt x="415" y="865"/>
                  </a:cubicBezTo>
                  <a:cubicBezTo>
                    <a:pt x="865" y="589"/>
                    <a:pt x="1418" y="312"/>
                    <a:pt x="1867" y="1"/>
                  </a:cubicBezTo>
                  <a:close/>
                  <a:moveTo>
                    <a:pt x="17421" y="18286"/>
                  </a:moveTo>
                  <a:cubicBezTo>
                    <a:pt x="19150" y="19876"/>
                    <a:pt x="20878" y="21466"/>
                    <a:pt x="22468" y="23194"/>
                  </a:cubicBezTo>
                  <a:lnTo>
                    <a:pt x="22606" y="23194"/>
                  </a:lnTo>
                  <a:cubicBezTo>
                    <a:pt x="23470" y="24058"/>
                    <a:pt x="24473" y="24922"/>
                    <a:pt x="25337" y="25786"/>
                  </a:cubicBezTo>
                  <a:cubicBezTo>
                    <a:pt x="26339" y="26651"/>
                    <a:pt x="27342" y="27515"/>
                    <a:pt x="28379" y="28379"/>
                  </a:cubicBezTo>
                  <a:lnTo>
                    <a:pt x="28932" y="28828"/>
                  </a:lnTo>
                  <a:lnTo>
                    <a:pt x="28932" y="28966"/>
                  </a:lnTo>
                  <a:cubicBezTo>
                    <a:pt x="30798" y="30556"/>
                    <a:pt x="32526" y="32112"/>
                    <a:pt x="34255" y="33702"/>
                  </a:cubicBezTo>
                  <a:cubicBezTo>
                    <a:pt x="34427" y="33840"/>
                    <a:pt x="34704" y="34013"/>
                    <a:pt x="34842" y="34013"/>
                  </a:cubicBezTo>
                  <a:lnTo>
                    <a:pt x="34980" y="34013"/>
                  </a:lnTo>
                  <a:cubicBezTo>
                    <a:pt x="35119" y="33840"/>
                    <a:pt x="35119" y="33840"/>
                    <a:pt x="35292" y="33840"/>
                  </a:cubicBezTo>
                  <a:cubicBezTo>
                    <a:pt x="35292" y="33840"/>
                    <a:pt x="35430" y="33840"/>
                    <a:pt x="35568" y="33702"/>
                  </a:cubicBezTo>
                  <a:lnTo>
                    <a:pt x="35706" y="33702"/>
                  </a:lnTo>
                  <a:cubicBezTo>
                    <a:pt x="37435" y="32699"/>
                    <a:pt x="39163" y="31559"/>
                    <a:pt x="41029" y="30107"/>
                  </a:cubicBezTo>
                  <a:cubicBezTo>
                    <a:pt x="41340" y="29831"/>
                    <a:pt x="41340" y="29381"/>
                    <a:pt x="41168" y="29105"/>
                  </a:cubicBezTo>
                  <a:lnTo>
                    <a:pt x="41168" y="29105"/>
                  </a:lnTo>
                  <a:cubicBezTo>
                    <a:pt x="40753" y="29519"/>
                    <a:pt x="40165" y="29969"/>
                    <a:pt x="39612" y="30384"/>
                  </a:cubicBezTo>
                  <a:cubicBezTo>
                    <a:pt x="39439" y="30384"/>
                    <a:pt x="39439" y="30384"/>
                    <a:pt x="39439" y="30556"/>
                  </a:cubicBezTo>
                  <a:lnTo>
                    <a:pt x="39439" y="30695"/>
                  </a:lnTo>
                  <a:cubicBezTo>
                    <a:pt x="39301" y="30695"/>
                    <a:pt x="39301" y="30833"/>
                    <a:pt x="39301" y="30833"/>
                  </a:cubicBezTo>
                  <a:cubicBezTo>
                    <a:pt x="39163" y="30833"/>
                    <a:pt x="39025" y="30971"/>
                    <a:pt x="38748" y="30971"/>
                  </a:cubicBezTo>
                  <a:cubicBezTo>
                    <a:pt x="38748" y="31109"/>
                    <a:pt x="38575" y="31109"/>
                    <a:pt x="38437" y="31109"/>
                  </a:cubicBezTo>
                  <a:cubicBezTo>
                    <a:pt x="38022" y="31421"/>
                    <a:pt x="37573" y="31697"/>
                    <a:pt x="37020" y="31974"/>
                  </a:cubicBezTo>
                  <a:cubicBezTo>
                    <a:pt x="36294" y="32423"/>
                    <a:pt x="35430" y="32838"/>
                    <a:pt x="34566" y="33287"/>
                  </a:cubicBezTo>
                  <a:cubicBezTo>
                    <a:pt x="34427" y="33149"/>
                    <a:pt x="34116" y="32976"/>
                    <a:pt x="33978" y="32838"/>
                  </a:cubicBezTo>
                  <a:cubicBezTo>
                    <a:pt x="34842" y="32285"/>
                    <a:pt x="35568" y="31697"/>
                    <a:pt x="36432" y="31248"/>
                  </a:cubicBezTo>
                  <a:cubicBezTo>
                    <a:pt x="35983" y="31248"/>
                    <a:pt x="35568" y="31248"/>
                    <a:pt x="35119" y="31109"/>
                  </a:cubicBezTo>
                  <a:lnTo>
                    <a:pt x="34980" y="31109"/>
                  </a:lnTo>
                  <a:cubicBezTo>
                    <a:pt x="34842" y="31109"/>
                    <a:pt x="34704" y="31248"/>
                    <a:pt x="34704" y="31248"/>
                  </a:cubicBezTo>
                  <a:cubicBezTo>
                    <a:pt x="34255" y="31559"/>
                    <a:pt x="33840" y="31835"/>
                    <a:pt x="33390" y="32285"/>
                  </a:cubicBezTo>
                  <a:cubicBezTo>
                    <a:pt x="33252" y="32112"/>
                    <a:pt x="33114" y="31974"/>
                    <a:pt x="32976" y="31974"/>
                  </a:cubicBezTo>
                  <a:cubicBezTo>
                    <a:pt x="33252" y="31835"/>
                    <a:pt x="33563" y="31559"/>
                    <a:pt x="33702" y="31421"/>
                  </a:cubicBezTo>
                  <a:cubicBezTo>
                    <a:pt x="33840" y="31421"/>
                    <a:pt x="33840" y="31248"/>
                    <a:pt x="33840" y="31109"/>
                  </a:cubicBezTo>
                  <a:cubicBezTo>
                    <a:pt x="33978" y="31109"/>
                    <a:pt x="33840" y="30971"/>
                    <a:pt x="33840" y="30833"/>
                  </a:cubicBezTo>
                  <a:cubicBezTo>
                    <a:pt x="33702" y="30695"/>
                    <a:pt x="33563" y="30695"/>
                    <a:pt x="33390" y="30695"/>
                  </a:cubicBezTo>
                  <a:lnTo>
                    <a:pt x="33252" y="30695"/>
                  </a:lnTo>
                  <a:cubicBezTo>
                    <a:pt x="32976" y="30971"/>
                    <a:pt x="32699" y="31109"/>
                    <a:pt x="32388" y="31248"/>
                  </a:cubicBezTo>
                  <a:cubicBezTo>
                    <a:pt x="32250" y="31248"/>
                    <a:pt x="32250" y="31109"/>
                    <a:pt x="32112" y="30971"/>
                  </a:cubicBezTo>
                  <a:cubicBezTo>
                    <a:pt x="32250" y="30833"/>
                    <a:pt x="32526" y="30695"/>
                    <a:pt x="32699" y="30556"/>
                  </a:cubicBezTo>
                  <a:cubicBezTo>
                    <a:pt x="32837" y="30556"/>
                    <a:pt x="32976" y="30384"/>
                    <a:pt x="32976" y="30245"/>
                  </a:cubicBezTo>
                  <a:lnTo>
                    <a:pt x="32976" y="29969"/>
                  </a:lnTo>
                  <a:cubicBezTo>
                    <a:pt x="32837" y="29969"/>
                    <a:pt x="32699" y="29831"/>
                    <a:pt x="32699" y="29831"/>
                  </a:cubicBezTo>
                  <a:lnTo>
                    <a:pt x="32250" y="29831"/>
                  </a:lnTo>
                  <a:cubicBezTo>
                    <a:pt x="31973" y="30107"/>
                    <a:pt x="31662" y="30245"/>
                    <a:pt x="31386" y="30384"/>
                  </a:cubicBezTo>
                  <a:cubicBezTo>
                    <a:pt x="31247" y="30245"/>
                    <a:pt x="31109" y="30107"/>
                    <a:pt x="30971" y="30107"/>
                  </a:cubicBezTo>
                  <a:cubicBezTo>
                    <a:pt x="31247" y="29831"/>
                    <a:pt x="31524" y="29692"/>
                    <a:pt x="31835" y="29519"/>
                  </a:cubicBezTo>
                  <a:cubicBezTo>
                    <a:pt x="31835" y="29519"/>
                    <a:pt x="31973" y="29381"/>
                    <a:pt x="31973" y="29243"/>
                  </a:cubicBezTo>
                  <a:cubicBezTo>
                    <a:pt x="31835" y="29105"/>
                    <a:pt x="31524" y="28966"/>
                    <a:pt x="31386" y="28655"/>
                  </a:cubicBezTo>
                  <a:cubicBezTo>
                    <a:pt x="31386" y="28828"/>
                    <a:pt x="31386" y="28828"/>
                    <a:pt x="31247" y="28828"/>
                  </a:cubicBezTo>
                  <a:cubicBezTo>
                    <a:pt x="30971" y="28966"/>
                    <a:pt x="30660" y="29243"/>
                    <a:pt x="30383" y="29381"/>
                  </a:cubicBezTo>
                  <a:lnTo>
                    <a:pt x="30245" y="29381"/>
                  </a:lnTo>
                  <a:cubicBezTo>
                    <a:pt x="30383" y="29243"/>
                    <a:pt x="30522" y="29105"/>
                    <a:pt x="30798" y="28966"/>
                  </a:cubicBezTo>
                  <a:cubicBezTo>
                    <a:pt x="30798" y="28966"/>
                    <a:pt x="30971" y="28828"/>
                    <a:pt x="30971" y="28655"/>
                  </a:cubicBezTo>
                  <a:lnTo>
                    <a:pt x="30971" y="28379"/>
                  </a:lnTo>
                  <a:cubicBezTo>
                    <a:pt x="30798" y="28241"/>
                    <a:pt x="30660" y="28241"/>
                    <a:pt x="30660" y="28241"/>
                  </a:cubicBezTo>
                  <a:lnTo>
                    <a:pt x="30245" y="28241"/>
                  </a:lnTo>
                  <a:cubicBezTo>
                    <a:pt x="30107" y="28379"/>
                    <a:pt x="29934" y="28517"/>
                    <a:pt x="29657" y="28655"/>
                  </a:cubicBezTo>
                  <a:cubicBezTo>
                    <a:pt x="29657" y="28655"/>
                    <a:pt x="29657" y="28828"/>
                    <a:pt x="29519" y="28828"/>
                  </a:cubicBezTo>
                  <a:cubicBezTo>
                    <a:pt x="29243" y="28517"/>
                    <a:pt x="28932" y="28241"/>
                    <a:pt x="28517" y="27964"/>
                  </a:cubicBezTo>
                  <a:cubicBezTo>
                    <a:pt x="28932" y="27653"/>
                    <a:pt x="29381" y="27376"/>
                    <a:pt x="29796" y="27100"/>
                  </a:cubicBezTo>
                  <a:cubicBezTo>
                    <a:pt x="29519" y="26927"/>
                    <a:pt x="29381" y="26651"/>
                    <a:pt x="29243" y="26512"/>
                  </a:cubicBezTo>
                  <a:cubicBezTo>
                    <a:pt x="28793" y="26789"/>
                    <a:pt x="28379" y="27100"/>
                    <a:pt x="27929" y="27238"/>
                  </a:cubicBezTo>
                  <a:cubicBezTo>
                    <a:pt x="27791" y="27100"/>
                    <a:pt x="27653" y="26927"/>
                    <a:pt x="27514" y="26927"/>
                  </a:cubicBezTo>
                  <a:lnTo>
                    <a:pt x="28206" y="26236"/>
                  </a:lnTo>
                  <a:cubicBezTo>
                    <a:pt x="28379" y="26063"/>
                    <a:pt x="28379" y="25786"/>
                    <a:pt x="28206" y="25648"/>
                  </a:cubicBezTo>
                  <a:cubicBezTo>
                    <a:pt x="28067" y="25510"/>
                    <a:pt x="28067" y="25510"/>
                    <a:pt x="27929" y="25510"/>
                  </a:cubicBezTo>
                  <a:cubicBezTo>
                    <a:pt x="27791" y="25510"/>
                    <a:pt x="27653" y="25648"/>
                    <a:pt x="27653" y="25648"/>
                  </a:cubicBezTo>
                  <a:cubicBezTo>
                    <a:pt x="27514" y="25786"/>
                    <a:pt x="27514" y="25786"/>
                    <a:pt x="27342" y="25786"/>
                  </a:cubicBezTo>
                  <a:cubicBezTo>
                    <a:pt x="27203" y="25925"/>
                    <a:pt x="27065" y="26063"/>
                    <a:pt x="26927" y="26236"/>
                  </a:cubicBezTo>
                  <a:lnTo>
                    <a:pt x="26789" y="26236"/>
                  </a:lnTo>
                  <a:cubicBezTo>
                    <a:pt x="26789" y="26236"/>
                    <a:pt x="26650" y="26236"/>
                    <a:pt x="26650" y="26063"/>
                  </a:cubicBezTo>
                  <a:cubicBezTo>
                    <a:pt x="26477" y="26063"/>
                    <a:pt x="26477" y="25925"/>
                    <a:pt x="26339" y="25786"/>
                  </a:cubicBezTo>
                  <a:lnTo>
                    <a:pt x="26477" y="25786"/>
                  </a:lnTo>
                  <a:cubicBezTo>
                    <a:pt x="26650" y="25648"/>
                    <a:pt x="26789" y="25510"/>
                    <a:pt x="26927" y="25372"/>
                  </a:cubicBezTo>
                  <a:cubicBezTo>
                    <a:pt x="27065" y="25199"/>
                    <a:pt x="27203" y="25061"/>
                    <a:pt x="27065" y="24784"/>
                  </a:cubicBezTo>
                  <a:cubicBezTo>
                    <a:pt x="26927" y="24646"/>
                    <a:pt x="26789" y="24646"/>
                    <a:pt x="26650" y="24646"/>
                  </a:cubicBezTo>
                  <a:lnTo>
                    <a:pt x="26477" y="24646"/>
                  </a:lnTo>
                  <a:cubicBezTo>
                    <a:pt x="26201" y="24784"/>
                    <a:pt x="25924" y="25061"/>
                    <a:pt x="25613" y="25199"/>
                  </a:cubicBezTo>
                  <a:lnTo>
                    <a:pt x="25475" y="25199"/>
                  </a:lnTo>
                  <a:cubicBezTo>
                    <a:pt x="25786" y="24922"/>
                    <a:pt x="25924" y="24784"/>
                    <a:pt x="26201" y="24646"/>
                  </a:cubicBezTo>
                  <a:cubicBezTo>
                    <a:pt x="26339" y="24508"/>
                    <a:pt x="26477" y="24335"/>
                    <a:pt x="26339" y="24058"/>
                  </a:cubicBezTo>
                  <a:cubicBezTo>
                    <a:pt x="26201" y="23920"/>
                    <a:pt x="26063" y="23920"/>
                    <a:pt x="25924" y="23920"/>
                  </a:cubicBezTo>
                  <a:lnTo>
                    <a:pt x="25786" y="23920"/>
                  </a:lnTo>
                  <a:cubicBezTo>
                    <a:pt x="25475" y="24058"/>
                    <a:pt x="25199" y="24335"/>
                    <a:pt x="24922" y="24508"/>
                  </a:cubicBezTo>
                  <a:cubicBezTo>
                    <a:pt x="24749" y="24508"/>
                    <a:pt x="24749" y="24335"/>
                    <a:pt x="24611" y="24335"/>
                  </a:cubicBezTo>
                  <a:cubicBezTo>
                    <a:pt x="24922" y="24196"/>
                    <a:pt x="25060" y="24058"/>
                    <a:pt x="25199" y="23920"/>
                  </a:cubicBezTo>
                  <a:cubicBezTo>
                    <a:pt x="25475" y="23782"/>
                    <a:pt x="25475" y="23471"/>
                    <a:pt x="25337" y="23332"/>
                  </a:cubicBezTo>
                  <a:cubicBezTo>
                    <a:pt x="25337" y="23194"/>
                    <a:pt x="25199" y="23056"/>
                    <a:pt x="25060" y="23056"/>
                  </a:cubicBezTo>
                  <a:cubicBezTo>
                    <a:pt x="24922" y="23056"/>
                    <a:pt x="24922" y="23056"/>
                    <a:pt x="24749" y="23194"/>
                  </a:cubicBezTo>
                  <a:cubicBezTo>
                    <a:pt x="24473" y="23332"/>
                    <a:pt x="24196" y="23471"/>
                    <a:pt x="24058" y="23782"/>
                  </a:cubicBezTo>
                  <a:cubicBezTo>
                    <a:pt x="23747" y="23471"/>
                    <a:pt x="23470" y="23332"/>
                    <a:pt x="23194" y="23056"/>
                  </a:cubicBezTo>
                  <a:cubicBezTo>
                    <a:pt x="23332" y="22918"/>
                    <a:pt x="23470" y="22779"/>
                    <a:pt x="23609" y="22779"/>
                  </a:cubicBezTo>
                  <a:cubicBezTo>
                    <a:pt x="24058" y="22468"/>
                    <a:pt x="24334" y="22053"/>
                    <a:pt x="24749" y="21742"/>
                  </a:cubicBezTo>
                  <a:lnTo>
                    <a:pt x="24196" y="21189"/>
                  </a:lnTo>
                  <a:cubicBezTo>
                    <a:pt x="23609" y="21604"/>
                    <a:pt x="23021" y="22053"/>
                    <a:pt x="22606" y="22468"/>
                  </a:cubicBezTo>
                  <a:cubicBezTo>
                    <a:pt x="22330" y="22330"/>
                    <a:pt x="22157" y="22192"/>
                    <a:pt x="22019" y="22053"/>
                  </a:cubicBezTo>
                  <a:cubicBezTo>
                    <a:pt x="22157" y="21742"/>
                    <a:pt x="22468" y="21604"/>
                    <a:pt x="22606" y="21328"/>
                  </a:cubicBezTo>
                  <a:cubicBezTo>
                    <a:pt x="22883" y="21189"/>
                    <a:pt x="22744" y="20878"/>
                    <a:pt x="22606" y="20740"/>
                  </a:cubicBezTo>
                  <a:cubicBezTo>
                    <a:pt x="22606" y="20740"/>
                    <a:pt x="22468" y="20602"/>
                    <a:pt x="22330" y="20602"/>
                  </a:cubicBezTo>
                  <a:cubicBezTo>
                    <a:pt x="22157" y="20602"/>
                    <a:pt x="22157" y="20740"/>
                    <a:pt x="22019" y="20740"/>
                  </a:cubicBezTo>
                  <a:cubicBezTo>
                    <a:pt x="21742" y="21051"/>
                    <a:pt x="21604" y="21189"/>
                    <a:pt x="21293" y="21466"/>
                  </a:cubicBezTo>
                  <a:cubicBezTo>
                    <a:pt x="21154" y="21328"/>
                    <a:pt x="21154" y="21328"/>
                    <a:pt x="21016" y="21189"/>
                  </a:cubicBezTo>
                  <a:cubicBezTo>
                    <a:pt x="21154" y="21051"/>
                    <a:pt x="21293" y="21051"/>
                    <a:pt x="21465" y="20878"/>
                  </a:cubicBezTo>
                  <a:cubicBezTo>
                    <a:pt x="21604" y="20740"/>
                    <a:pt x="21742" y="20463"/>
                    <a:pt x="21604" y="20325"/>
                  </a:cubicBezTo>
                  <a:cubicBezTo>
                    <a:pt x="21465" y="20187"/>
                    <a:pt x="21293" y="20014"/>
                    <a:pt x="21154" y="20014"/>
                  </a:cubicBezTo>
                  <a:lnTo>
                    <a:pt x="21016" y="20187"/>
                  </a:lnTo>
                  <a:cubicBezTo>
                    <a:pt x="20740" y="20325"/>
                    <a:pt x="20601" y="20463"/>
                    <a:pt x="20290" y="20602"/>
                  </a:cubicBezTo>
                  <a:cubicBezTo>
                    <a:pt x="20290" y="20602"/>
                    <a:pt x="20152" y="20602"/>
                    <a:pt x="20152" y="20463"/>
                  </a:cubicBezTo>
                  <a:cubicBezTo>
                    <a:pt x="20290" y="20325"/>
                    <a:pt x="20429" y="20187"/>
                    <a:pt x="20601" y="20014"/>
                  </a:cubicBezTo>
                  <a:cubicBezTo>
                    <a:pt x="20740" y="19876"/>
                    <a:pt x="20740" y="19599"/>
                    <a:pt x="20601" y="19461"/>
                  </a:cubicBezTo>
                  <a:cubicBezTo>
                    <a:pt x="20429" y="19461"/>
                    <a:pt x="20290" y="19323"/>
                    <a:pt x="20290" y="19323"/>
                  </a:cubicBezTo>
                  <a:cubicBezTo>
                    <a:pt x="20152" y="19323"/>
                    <a:pt x="20014" y="19461"/>
                    <a:pt x="19876" y="19461"/>
                  </a:cubicBezTo>
                  <a:cubicBezTo>
                    <a:pt x="19737" y="19599"/>
                    <a:pt x="19564" y="19738"/>
                    <a:pt x="19426" y="19876"/>
                  </a:cubicBezTo>
                  <a:cubicBezTo>
                    <a:pt x="19288" y="19876"/>
                    <a:pt x="19150" y="19738"/>
                    <a:pt x="19011" y="19599"/>
                  </a:cubicBezTo>
                  <a:cubicBezTo>
                    <a:pt x="19288" y="19461"/>
                    <a:pt x="19426" y="19323"/>
                    <a:pt x="19564" y="19150"/>
                  </a:cubicBezTo>
                  <a:cubicBezTo>
                    <a:pt x="19737" y="19012"/>
                    <a:pt x="19737" y="18735"/>
                    <a:pt x="19426" y="18597"/>
                  </a:cubicBezTo>
                  <a:cubicBezTo>
                    <a:pt x="19426" y="18459"/>
                    <a:pt x="19288" y="18459"/>
                    <a:pt x="19150" y="18459"/>
                  </a:cubicBezTo>
                  <a:cubicBezTo>
                    <a:pt x="19011" y="18459"/>
                    <a:pt x="19011" y="18459"/>
                    <a:pt x="18873" y="18597"/>
                  </a:cubicBezTo>
                  <a:cubicBezTo>
                    <a:pt x="18700" y="18735"/>
                    <a:pt x="18562" y="18873"/>
                    <a:pt x="18424" y="19012"/>
                  </a:cubicBezTo>
                  <a:cubicBezTo>
                    <a:pt x="18147" y="18735"/>
                    <a:pt x="17836" y="18459"/>
                    <a:pt x="17421" y="18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9438989" y="3427555"/>
            <a:ext cx="1337004" cy="2015175"/>
            <a:chOff x="6456089" y="2552414"/>
            <a:chExt cx="672943" cy="1014758"/>
          </a:xfrm>
        </p:grpSpPr>
        <p:sp>
          <p:nvSpPr>
            <p:cNvPr id="1265" name="Google Shape;1265;p8"/>
            <p:cNvSpPr/>
            <p:nvPr/>
          </p:nvSpPr>
          <p:spPr>
            <a:xfrm>
              <a:off x="6492709" y="2899437"/>
              <a:ext cx="25467" cy="36028"/>
            </a:xfrm>
            <a:custGeom>
              <a:avLst/>
              <a:gdLst/>
              <a:ahLst/>
              <a:cxnLst/>
              <a:rect l="l" t="t" r="r" b="b"/>
              <a:pathLst>
                <a:path w="1418" h="2006" extrusionOk="0">
                  <a:moveTo>
                    <a:pt x="554" y="1"/>
                  </a:moveTo>
                  <a:cubicBezTo>
                    <a:pt x="415" y="139"/>
                    <a:pt x="277" y="277"/>
                    <a:pt x="277" y="554"/>
                  </a:cubicBezTo>
                  <a:cubicBezTo>
                    <a:pt x="139" y="727"/>
                    <a:pt x="139" y="865"/>
                    <a:pt x="1" y="1141"/>
                  </a:cubicBezTo>
                  <a:cubicBezTo>
                    <a:pt x="139" y="1141"/>
                    <a:pt x="277" y="1280"/>
                    <a:pt x="277" y="1280"/>
                  </a:cubicBezTo>
                  <a:lnTo>
                    <a:pt x="415" y="1418"/>
                  </a:lnTo>
                  <a:cubicBezTo>
                    <a:pt x="726" y="1591"/>
                    <a:pt x="1003" y="1867"/>
                    <a:pt x="1418" y="2006"/>
                  </a:cubicBezTo>
                  <a:cubicBezTo>
                    <a:pt x="1003" y="1418"/>
                    <a:pt x="865" y="727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6510723" y="2886398"/>
              <a:ext cx="28556" cy="54042"/>
            </a:xfrm>
            <a:custGeom>
              <a:avLst/>
              <a:gdLst/>
              <a:ahLst/>
              <a:cxnLst/>
              <a:rect l="l" t="t" r="r" b="b"/>
              <a:pathLst>
                <a:path w="1590" h="3009" extrusionOk="0">
                  <a:moveTo>
                    <a:pt x="277" y="1"/>
                  </a:moveTo>
                  <a:cubicBezTo>
                    <a:pt x="138" y="1"/>
                    <a:pt x="138" y="139"/>
                    <a:pt x="0" y="277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1003"/>
                    <a:pt x="415" y="1453"/>
                    <a:pt x="588" y="1867"/>
                  </a:cubicBezTo>
                  <a:cubicBezTo>
                    <a:pt x="726" y="2317"/>
                    <a:pt x="1002" y="2732"/>
                    <a:pt x="1279" y="3008"/>
                  </a:cubicBezTo>
                  <a:cubicBezTo>
                    <a:pt x="1279" y="3008"/>
                    <a:pt x="1452" y="2870"/>
                    <a:pt x="1590" y="2732"/>
                  </a:cubicBezTo>
                  <a:cubicBezTo>
                    <a:pt x="1141" y="1867"/>
                    <a:pt x="726" y="865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6479670" y="3343929"/>
              <a:ext cx="7471" cy="21121"/>
            </a:xfrm>
            <a:custGeom>
              <a:avLst/>
              <a:gdLst/>
              <a:ahLst/>
              <a:cxnLst/>
              <a:rect l="l" t="t" r="r" b="b"/>
              <a:pathLst>
                <a:path w="416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139" y="1176"/>
                  </a:lnTo>
                  <a:cubicBezTo>
                    <a:pt x="139" y="864"/>
                    <a:pt x="277" y="726"/>
                    <a:pt x="416" y="726"/>
                  </a:cubicBezTo>
                  <a:cubicBezTo>
                    <a:pt x="277" y="450"/>
                    <a:pt x="139" y="3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6492709" y="3427120"/>
              <a:ext cx="40985" cy="38506"/>
            </a:xfrm>
            <a:custGeom>
              <a:avLst/>
              <a:gdLst/>
              <a:ahLst/>
              <a:cxnLst/>
              <a:rect l="l" t="t" r="r" b="b"/>
              <a:pathLst>
                <a:path w="228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277"/>
                    <a:pt x="416" y="553"/>
                    <a:pt x="865" y="1002"/>
                  </a:cubicBezTo>
                  <a:cubicBezTo>
                    <a:pt x="1141" y="1279"/>
                    <a:pt x="1729" y="1728"/>
                    <a:pt x="2282" y="2143"/>
                  </a:cubicBezTo>
                  <a:cubicBezTo>
                    <a:pt x="1418" y="1417"/>
                    <a:pt x="727" y="7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6487124" y="3348545"/>
              <a:ext cx="57131" cy="50037"/>
            </a:xfrm>
            <a:custGeom>
              <a:avLst/>
              <a:gdLst/>
              <a:ahLst/>
              <a:cxnLst/>
              <a:rect l="l" t="t" r="r" b="b"/>
              <a:pathLst>
                <a:path w="3181" h="2786" extrusionOk="0">
                  <a:moveTo>
                    <a:pt x="1250" y="0"/>
                  </a:moveTo>
                  <a:cubicBezTo>
                    <a:pt x="1115" y="0"/>
                    <a:pt x="985" y="17"/>
                    <a:pt x="865" y="54"/>
                  </a:cubicBezTo>
                  <a:cubicBezTo>
                    <a:pt x="588" y="54"/>
                    <a:pt x="312" y="193"/>
                    <a:pt x="1" y="469"/>
                  </a:cubicBezTo>
                  <a:cubicBezTo>
                    <a:pt x="450" y="919"/>
                    <a:pt x="1037" y="1333"/>
                    <a:pt x="1452" y="1783"/>
                  </a:cubicBezTo>
                  <a:cubicBezTo>
                    <a:pt x="1902" y="2197"/>
                    <a:pt x="2455" y="2509"/>
                    <a:pt x="2904" y="2785"/>
                  </a:cubicBezTo>
                  <a:cubicBezTo>
                    <a:pt x="3181" y="2509"/>
                    <a:pt x="3181" y="1921"/>
                    <a:pt x="3181" y="1472"/>
                  </a:cubicBezTo>
                  <a:cubicBezTo>
                    <a:pt x="3042" y="1057"/>
                    <a:pt x="2766" y="607"/>
                    <a:pt x="2316" y="331"/>
                  </a:cubicBezTo>
                  <a:cubicBezTo>
                    <a:pt x="2013" y="128"/>
                    <a:pt x="1616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73" name="Google Shape;1273;p8"/>
            <p:cNvGrpSpPr/>
            <p:nvPr/>
          </p:nvGrpSpPr>
          <p:grpSpPr>
            <a:xfrm>
              <a:off x="6456089" y="2552414"/>
              <a:ext cx="672943" cy="1014758"/>
              <a:chOff x="6456089" y="2552414"/>
              <a:chExt cx="672943" cy="1014758"/>
            </a:xfrm>
          </p:grpSpPr>
          <p:sp>
            <p:nvSpPr>
              <p:cNvPr id="1274" name="Google Shape;1274;p8"/>
              <p:cNvSpPr/>
              <p:nvPr/>
            </p:nvSpPr>
            <p:spPr>
              <a:xfrm>
                <a:off x="6456089" y="3372486"/>
                <a:ext cx="527683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9381" h="10840" extrusionOk="0">
                    <a:moveTo>
                      <a:pt x="27099" y="0"/>
                    </a:moveTo>
                    <a:cubicBezTo>
                      <a:pt x="26961" y="0"/>
                      <a:pt x="26961" y="0"/>
                      <a:pt x="26961" y="139"/>
                    </a:cubicBezTo>
                    <a:lnTo>
                      <a:pt x="26961" y="3042"/>
                    </a:lnTo>
                    <a:cubicBezTo>
                      <a:pt x="26961" y="3042"/>
                      <a:pt x="26961" y="3180"/>
                      <a:pt x="26788" y="3180"/>
                    </a:cubicBezTo>
                    <a:lnTo>
                      <a:pt x="26788" y="3457"/>
                    </a:lnTo>
                    <a:cubicBezTo>
                      <a:pt x="25924" y="4770"/>
                      <a:pt x="24783" y="5911"/>
                      <a:pt x="23332" y="6913"/>
                    </a:cubicBezTo>
                    <a:cubicBezTo>
                      <a:pt x="22779" y="7363"/>
                      <a:pt x="22053" y="7639"/>
                      <a:pt x="21327" y="7916"/>
                    </a:cubicBezTo>
                    <a:cubicBezTo>
                      <a:pt x="20463" y="8227"/>
                      <a:pt x="19599" y="8503"/>
                      <a:pt x="18873" y="8642"/>
                    </a:cubicBezTo>
                    <a:cubicBezTo>
                      <a:pt x="17732" y="8780"/>
                      <a:pt x="16730" y="8953"/>
                      <a:pt x="15555" y="8953"/>
                    </a:cubicBezTo>
                    <a:cubicBezTo>
                      <a:pt x="14863" y="8953"/>
                      <a:pt x="14276" y="8953"/>
                      <a:pt x="13550" y="8780"/>
                    </a:cubicBezTo>
                    <a:cubicBezTo>
                      <a:pt x="11822" y="8642"/>
                      <a:pt x="10093" y="8227"/>
                      <a:pt x="8503" y="7639"/>
                    </a:cubicBezTo>
                    <a:cubicBezTo>
                      <a:pt x="7086" y="6913"/>
                      <a:pt x="5634" y="6187"/>
                      <a:pt x="4321" y="5185"/>
                    </a:cubicBezTo>
                    <a:cubicBezTo>
                      <a:pt x="3768" y="4770"/>
                      <a:pt x="3180" y="4321"/>
                      <a:pt x="2904" y="4044"/>
                    </a:cubicBezTo>
                    <a:cubicBezTo>
                      <a:pt x="2454" y="3595"/>
                      <a:pt x="2316" y="3319"/>
                      <a:pt x="2040" y="3042"/>
                    </a:cubicBezTo>
                    <a:cubicBezTo>
                      <a:pt x="1590" y="2593"/>
                      <a:pt x="1314" y="2178"/>
                      <a:pt x="864" y="1729"/>
                    </a:cubicBezTo>
                    <a:lnTo>
                      <a:pt x="864" y="1590"/>
                    </a:lnTo>
                    <a:cubicBezTo>
                      <a:pt x="726" y="1590"/>
                      <a:pt x="726" y="1452"/>
                      <a:pt x="726" y="1314"/>
                    </a:cubicBezTo>
                    <a:cubicBezTo>
                      <a:pt x="726" y="1176"/>
                      <a:pt x="588" y="864"/>
                      <a:pt x="588" y="726"/>
                    </a:cubicBezTo>
                    <a:cubicBezTo>
                      <a:pt x="173" y="1590"/>
                      <a:pt x="0" y="2593"/>
                      <a:pt x="311" y="3595"/>
                    </a:cubicBezTo>
                    <a:cubicBezTo>
                      <a:pt x="588" y="4909"/>
                      <a:pt x="1590" y="6049"/>
                      <a:pt x="2765" y="6775"/>
                    </a:cubicBezTo>
                    <a:cubicBezTo>
                      <a:pt x="3319" y="7224"/>
                      <a:pt x="4044" y="7501"/>
                      <a:pt x="4770" y="7777"/>
                    </a:cubicBezTo>
                    <a:cubicBezTo>
                      <a:pt x="5358" y="8227"/>
                      <a:pt x="6049" y="8503"/>
                      <a:pt x="6775" y="8642"/>
                    </a:cubicBezTo>
                    <a:cubicBezTo>
                      <a:pt x="8227" y="9229"/>
                      <a:pt x="9679" y="9506"/>
                      <a:pt x="11096" y="9817"/>
                    </a:cubicBezTo>
                    <a:cubicBezTo>
                      <a:pt x="13552" y="10314"/>
                      <a:pt x="16036" y="10840"/>
                      <a:pt x="18498" y="10840"/>
                    </a:cubicBezTo>
                    <a:cubicBezTo>
                      <a:pt x="18773" y="10840"/>
                      <a:pt x="19048" y="10833"/>
                      <a:pt x="19322" y="10819"/>
                    </a:cubicBezTo>
                    <a:cubicBezTo>
                      <a:pt x="21327" y="10681"/>
                      <a:pt x="23193" y="10232"/>
                      <a:pt x="24922" y="9091"/>
                    </a:cubicBezTo>
                    <a:cubicBezTo>
                      <a:pt x="25786" y="8503"/>
                      <a:pt x="26650" y="7916"/>
                      <a:pt x="27238" y="7052"/>
                    </a:cubicBezTo>
                    <a:cubicBezTo>
                      <a:pt x="27963" y="6360"/>
                      <a:pt x="28378" y="5496"/>
                      <a:pt x="28689" y="4459"/>
                    </a:cubicBezTo>
                    <a:cubicBezTo>
                      <a:pt x="29104" y="3768"/>
                      <a:pt x="29242" y="2904"/>
                      <a:pt x="29242" y="2040"/>
                    </a:cubicBezTo>
                    <a:cubicBezTo>
                      <a:pt x="29242" y="1729"/>
                      <a:pt x="29381" y="1452"/>
                      <a:pt x="29381" y="1314"/>
                    </a:cubicBezTo>
                    <a:cubicBezTo>
                      <a:pt x="29104" y="1176"/>
                      <a:pt x="28966" y="1176"/>
                      <a:pt x="28828" y="1176"/>
                    </a:cubicBezTo>
                    <a:cubicBezTo>
                      <a:pt x="28240" y="864"/>
                      <a:pt x="27825" y="726"/>
                      <a:pt x="27376" y="311"/>
                    </a:cubicBezTo>
                    <a:cubicBezTo>
                      <a:pt x="27238" y="139"/>
                      <a:pt x="27099" y="139"/>
                      <a:pt x="27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6942787" y="3343929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0" y="173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6546715" y="2883920"/>
                <a:ext cx="334002" cy="90662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5048" extrusionOk="0">
                    <a:moveTo>
                      <a:pt x="10509" y="1"/>
                    </a:moveTo>
                    <a:cubicBezTo>
                      <a:pt x="10094" y="1"/>
                      <a:pt x="9506" y="1"/>
                      <a:pt x="9091" y="139"/>
                    </a:cubicBezTo>
                    <a:lnTo>
                      <a:pt x="8504" y="139"/>
                    </a:lnTo>
                    <a:cubicBezTo>
                      <a:pt x="8504" y="277"/>
                      <a:pt x="8366" y="415"/>
                      <a:pt x="8366" y="554"/>
                    </a:cubicBezTo>
                    <a:lnTo>
                      <a:pt x="8227" y="865"/>
                    </a:lnTo>
                    <a:cubicBezTo>
                      <a:pt x="8089" y="1141"/>
                      <a:pt x="7916" y="1418"/>
                      <a:pt x="7778" y="1729"/>
                    </a:cubicBezTo>
                    <a:cubicBezTo>
                      <a:pt x="7640" y="2005"/>
                      <a:pt x="7640" y="2455"/>
                      <a:pt x="7501" y="2731"/>
                    </a:cubicBezTo>
                    <a:lnTo>
                      <a:pt x="7501" y="3146"/>
                    </a:lnTo>
                    <a:cubicBezTo>
                      <a:pt x="7501" y="3457"/>
                      <a:pt x="7225" y="3595"/>
                      <a:pt x="7052" y="3595"/>
                    </a:cubicBezTo>
                    <a:cubicBezTo>
                      <a:pt x="6914" y="3595"/>
                      <a:pt x="6776" y="3595"/>
                      <a:pt x="6637" y="3457"/>
                    </a:cubicBezTo>
                    <a:cubicBezTo>
                      <a:pt x="6637" y="3319"/>
                      <a:pt x="6499" y="3319"/>
                      <a:pt x="6637" y="3146"/>
                    </a:cubicBezTo>
                    <a:cubicBezTo>
                      <a:pt x="6637" y="2731"/>
                      <a:pt x="6637" y="2282"/>
                      <a:pt x="6776" y="1867"/>
                    </a:cubicBezTo>
                    <a:cubicBezTo>
                      <a:pt x="6914" y="1591"/>
                      <a:pt x="7052" y="1280"/>
                      <a:pt x="7225" y="865"/>
                    </a:cubicBezTo>
                    <a:lnTo>
                      <a:pt x="7363" y="726"/>
                    </a:lnTo>
                    <a:lnTo>
                      <a:pt x="7501" y="277"/>
                    </a:lnTo>
                    <a:lnTo>
                      <a:pt x="7501" y="277"/>
                    </a:lnTo>
                    <a:cubicBezTo>
                      <a:pt x="6188" y="415"/>
                      <a:pt x="5047" y="726"/>
                      <a:pt x="4045" y="1141"/>
                    </a:cubicBezTo>
                    <a:cubicBezTo>
                      <a:pt x="3043" y="1418"/>
                      <a:pt x="2317" y="1867"/>
                      <a:pt x="1453" y="2455"/>
                    </a:cubicBezTo>
                    <a:cubicBezTo>
                      <a:pt x="865" y="2870"/>
                      <a:pt x="450" y="3319"/>
                      <a:pt x="1" y="3734"/>
                    </a:cubicBezTo>
                    <a:cubicBezTo>
                      <a:pt x="865" y="4010"/>
                      <a:pt x="1867" y="4183"/>
                      <a:pt x="3043" y="4460"/>
                    </a:cubicBezTo>
                    <a:cubicBezTo>
                      <a:pt x="4460" y="4736"/>
                      <a:pt x="5911" y="4874"/>
                      <a:pt x="7640" y="5047"/>
                    </a:cubicBezTo>
                    <a:lnTo>
                      <a:pt x="12099" y="5047"/>
                    </a:lnTo>
                    <a:cubicBezTo>
                      <a:pt x="14138" y="4874"/>
                      <a:pt x="16143" y="4321"/>
                      <a:pt x="18147" y="3595"/>
                    </a:cubicBezTo>
                    <a:cubicBezTo>
                      <a:pt x="18286" y="3595"/>
                      <a:pt x="18459" y="3457"/>
                      <a:pt x="18597" y="3457"/>
                    </a:cubicBezTo>
                    <a:lnTo>
                      <a:pt x="18597" y="3319"/>
                    </a:lnTo>
                    <a:lnTo>
                      <a:pt x="18597" y="3146"/>
                    </a:lnTo>
                    <a:lnTo>
                      <a:pt x="18597" y="3008"/>
                    </a:lnTo>
                    <a:cubicBezTo>
                      <a:pt x="18459" y="2870"/>
                      <a:pt x="18459" y="2731"/>
                      <a:pt x="18286" y="2593"/>
                    </a:cubicBezTo>
                    <a:cubicBezTo>
                      <a:pt x="18147" y="2282"/>
                      <a:pt x="17871" y="2144"/>
                      <a:pt x="17733" y="1867"/>
                    </a:cubicBezTo>
                    <a:cubicBezTo>
                      <a:pt x="17422" y="1591"/>
                      <a:pt x="17007" y="1418"/>
                      <a:pt x="16419" y="1141"/>
                    </a:cubicBezTo>
                    <a:cubicBezTo>
                      <a:pt x="15693" y="726"/>
                      <a:pt x="14829" y="554"/>
                      <a:pt x="13827" y="277"/>
                    </a:cubicBezTo>
                    <a:cubicBezTo>
                      <a:pt x="13101" y="139"/>
                      <a:pt x="12410" y="139"/>
                      <a:pt x="11684" y="1"/>
                    </a:cubicBezTo>
                    <a:lnTo>
                      <a:pt x="11684" y="1"/>
                    </a:lnTo>
                    <a:cubicBezTo>
                      <a:pt x="11822" y="726"/>
                      <a:pt x="11960" y="1141"/>
                      <a:pt x="12099" y="1729"/>
                    </a:cubicBezTo>
                    <a:lnTo>
                      <a:pt x="12099" y="1867"/>
                    </a:lnTo>
                    <a:cubicBezTo>
                      <a:pt x="12237" y="2005"/>
                      <a:pt x="12237" y="2144"/>
                      <a:pt x="12099" y="2282"/>
                    </a:cubicBezTo>
                    <a:cubicBezTo>
                      <a:pt x="12099" y="2282"/>
                      <a:pt x="12099" y="2455"/>
                      <a:pt x="11960" y="2455"/>
                    </a:cubicBezTo>
                    <a:cubicBezTo>
                      <a:pt x="11822" y="2593"/>
                      <a:pt x="11822" y="2593"/>
                      <a:pt x="11684" y="2593"/>
                    </a:cubicBezTo>
                    <a:cubicBezTo>
                      <a:pt x="11546" y="2593"/>
                      <a:pt x="11373" y="2455"/>
                      <a:pt x="11373" y="2282"/>
                    </a:cubicBezTo>
                    <a:cubicBezTo>
                      <a:pt x="11096" y="1867"/>
                      <a:pt x="11096" y="1418"/>
                      <a:pt x="10958" y="1141"/>
                    </a:cubicBezTo>
                    <a:cubicBezTo>
                      <a:pt x="10820" y="726"/>
                      <a:pt x="10820" y="415"/>
                      <a:pt x="10820" y="1"/>
                    </a:cubicBezTo>
                    <a:close/>
                  </a:path>
                </a:pathLst>
              </a:custGeom>
              <a:solidFill>
                <a:srgbClr val="753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6792552" y="2844821"/>
                <a:ext cx="39135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040" extrusionOk="0">
                    <a:moveTo>
                      <a:pt x="1" y="0"/>
                    </a:moveTo>
                    <a:cubicBezTo>
                      <a:pt x="277" y="449"/>
                      <a:pt x="726" y="864"/>
                      <a:pt x="1003" y="1314"/>
                    </a:cubicBezTo>
                    <a:cubicBezTo>
                      <a:pt x="1141" y="1452"/>
                      <a:pt x="1314" y="1728"/>
                      <a:pt x="1452" y="1867"/>
                    </a:cubicBezTo>
                    <a:cubicBezTo>
                      <a:pt x="1729" y="1867"/>
                      <a:pt x="1867" y="2039"/>
                      <a:pt x="2178" y="2039"/>
                    </a:cubicBezTo>
                    <a:cubicBezTo>
                      <a:pt x="1729" y="1452"/>
                      <a:pt x="1314" y="726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6727985" y="2839846"/>
                <a:ext cx="1305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1" y="1"/>
                    </a:moveTo>
                    <a:cubicBezTo>
                      <a:pt x="139" y="277"/>
                      <a:pt x="416" y="415"/>
                      <a:pt x="727" y="726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6637359" y="2839846"/>
                <a:ext cx="39117" cy="3602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06" extrusionOk="0">
                    <a:moveTo>
                      <a:pt x="864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450" y="588"/>
                      <a:pt x="864" y="1279"/>
                      <a:pt x="1314" y="1867"/>
                    </a:cubicBezTo>
                    <a:cubicBezTo>
                      <a:pt x="1314" y="1867"/>
                      <a:pt x="1314" y="2005"/>
                      <a:pt x="1452" y="2005"/>
                    </a:cubicBezTo>
                    <a:cubicBezTo>
                      <a:pt x="1729" y="2005"/>
                      <a:pt x="1867" y="1867"/>
                      <a:pt x="2178" y="1867"/>
                    </a:cubicBezTo>
                    <a:cubicBezTo>
                      <a:pt x="2005" y="1591"/>
                      <a:pt x="1867" y="1452"/>
                      <a:pt x="1729" y="1141"/>
                    </a:cubicBezTo>
                    <a:cubicBezTo>
                      <a:pt x="1452" y="865"/>
                      <a:pt x="1314" y="415"/>
                      <a:pt x="1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6707511" y="28628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6707511" y="283736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cubicBezTo>
                      <a:pt x="0" y="277"/>
                      <a:pt x="138" y="415"/>
                      <a:pt x="138" y="726"/>
                    </a:cubicBezTo>
                    <a:cubicBezTo>
                      <a:pt x="0" y="864"/>
                      <a:pt x="0" y="1141"/>
                      <a:pt x="0" y="1279"/>
                    </a:cubicBezTo>
                    <a:lnTo>
                      <a:pt x="0" y="1417"/>
                    </a:lnTo>
                    <a:lnTo>
                      <a:pt x="138" y="1417"/>
                    </a:lnTo>
                    <a:lnTo>
                      <a:pt x="138" y="1590"/>
                    </a:lnTo>
                    <a:cubicBezTo>
                      <a:pt x="277" y="1590"/>
                      <a:pt x="277" y="1729"/>
                      <a:pt x="277" y="1729"/>
                    </a:cubicBezTo>
                    <a:lnTo>
                      <a:pt x="1867" y="1729"/>
                    </a:lnTo>
                    <a:lnTo>
                      <a:pt x="1141" y="1003"/>
                    </a:lnTo>
                    <a:cubicBezTo>
                      <a:pt x="864" y="726"/>
                      <a:pt x="553" y="415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6761517" y="2839846"/>
                <a:ext cx="41613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0" y="588"/>
                      <a:pt x="864" y="1141"/>
                      <a:pt x="1452" y="1729"/>
                    </a:cubicBezTo>
                    <a:cubicBezTo>
                      <a:pt x="1729" y="1867"/>
                      <a:pt x="2005" y="1867"/>
                      <a:pt x="2316" y="1867"/>
                    </a:cubicBezTo>
                    <a:cubicBezTo>
                      <a:pt x="1867" y="1452"/>
                      <a:pt x="1452" y="865"/>
                      <a:pt x="1003" y="277"/>
                    </a:cubicBezTo>
                    <a:lnTo>
                      <a:pt x="1003" y="139"/>
                    </a:lnTo>
                    <a:lnTo>
                      <a:pt x="864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6665916" y="2837367"/>
                <a:ext cx="26078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867" extrusionOk="0">
                    <a:moveTo>
                      <a:pt x="0" y="0"/>
                    </a:moveTo>
                    <a:cubicBezTo>
                      <a:pt x="277" y="553"/>
                      <a:pt x="588" y="1003"/>
                      <a:pt x="1003" y="1417"/>
                    </a:cubicBezTo>
                    <a:cubicBezTo>
                      <a:pt x="1003" y="1590"/>
                      <a:pt x="1141" y="1729"/>
                      <a:pt x="1279" y="1867"/>
                    </a:cubicBezTo>
                    <a:cubicBezTo>
                      <a:pt x="1279" y="1590"/>
                      <a:pt x="1452" y="1417"/>
                      <a:pt x="1452" y="1141"/>
                    </a:cubicBezTo>
                    <a:cubicBezTo>
                      <a:pt x="1452" y="1003"/>
                      <a:pt x="1452" y="1003"/>
                      <a:pt x="1279" y="1003"/>
                    </a:cubicBezTo>
                    <a:cubicBezTo>
                      <a:pt x="1141" y="726"/>
                      <a:pt x="1003" y="415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6756542" y="2852885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1" y="0"/>
                    </a:moveTo>
                    <a:lnTo>
                      <a:pt x="1" y="865"/>
                    </a:lnTo>
                    <a:cubicBezTo>
                      <a:pt x="277" y="865"/>
                      <a:pt x="554" y="1003"/>
                      <a:pt x="865" y="1003"/>
                    </a:cubicBezTo>
                    <a:cubicBezTo>
                      <a:pt x="554" y="553"/>
                      <a:pt x="277" y="27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6614388" y="2842324"/>
                <a:ext cx="36028" cy="3913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179" extrusionOk="0">
                    <a:moveTo>
                      <a:pt x="692" y="1"/>
                    </a:moveTo>
                    <a:cubicBezTo>
                      <a:pt x="415" y="1"/>
                      <a:pt x="277" y="139"/>
                      <a:pt x="0" y="139"/>
                    </a:cubicBezTo>
                    <a:cubicBezTo>
                      <a:pt x="415" y="865"/>
                      <a:pt x="865" y="1453"/>
                      <a:pt x="1279" y="2178"/>
                    </a:cubicBezTo>
                    <a:cubicBezTo>
                      <a:pt x="1556" y="2178"/>
                      <a:pt x="1867" y="2006"/>
                      <a:pt x="2005" y="2006"/>
                    </a:cubicBezTo>
                    <a:cubicBezTo>
                      <a:pt x="1867" y="1729"/>
                      <a:pt x="1729" y="1453"/>
                      <a:pt x="1556" y="1314"/>
                    </a:cubicBezTo>
                    <a:cubicBezTo>
                      <a:pt x="1279" y="865"/>
                      <a:pt x="1003" y="450"/>
                      <a:pt x="692" y="139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6567836" y="2852885"/>
                <a:ext cx="36010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732" extrusionOk="0">
                    <a:moveTo>
                      <a:pt x="691" y="0"/>
                    </a:moveTo>
                    <a:cubicBezTo>
                      <a:pt x="553" y="139"/>
                      <a:pt x="277" y="139"/>
                      <a:pt x="0" y="277"/>
                    </a:cubicBezTo>
                    <a:cubicBezTo>
                      <a:pt x="277" y="1003"/>
                      <a:pt x="415" y="1729"/>
                      <a:pt x="691" y="2282"/>
                    </a:cubicBezTo>
                    <a:cubicBezTo>
                      <a:pt x="864" y="2454"/>
                      <a:pt x="864" y="2593"/>
                      <a:pt x="1002" y="2731"/>
                    </a:cubicBezTo>
                    <a:cubicBezTo>
                      <a:pt x="1141" y="2593"/>
                      <a:pt x="1417" y="2454"/>
                      <a:pt x="1728" y="2454"/>
                    </a:cubicBezTo>
                    <a:cubicBezTo>
                      <a:pt x="1728" y="2282"/>
                      <a:pt x="1867" y="2282"/>
                      <a:pt x="2005" y="2282"/>
                    </a:cubicBezTo>
                    <a:cubicBezTo>
                      <a:pt x="1555" y="1590"/>
                      <a:pt x="1141" y="726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6526241" y="2870881"/>
                <a:ext cx="28574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81" extrusionOk="0">
                    <a:moveTo>
                      <a:pt x="726" y="1"/>
                    </a:moveTo>
                    <a:cubicBezTo>
                      <a:pt x="415" y="139"/>
                      <a:pt x="138" y="277"/>
                      <a:pt x="0" y="416"/>
                    </a:cubicBezTo>
                    <a:cubicBezTo>
                      <a:pt x="138" y="865"/>
                      <a:pt x="277" y="1141"/>
                      <a:pt x="415" y="1591"/>
                    </a:cubicBezTo>
                    <a:cubicBezTo>
                      <a:pt x="588" y="2144"/>
                      <a:pt x="864" y="2593"/>
                      <a:pt x="1141" y="3181"/>
                    </a:cubicBezTo>
                    <a:cubicBezTo>
                      <a:pt x="1279" y="3008"/>
                      <a:pt x="1452" y="2870"/>
                      <a:pt x="1590" y="2731"/>
                    </a:cubicBezTo>
                    <a:cubicBezTo>
                      <a:pt x="1141" y="1867"/>
                      <a:pt x="864" y="1003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6546715" y="2860338"/>
                <a:ext cx="28574" cy="54634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42" extrusionOk="0">
                    <a:moveTo>
                      <a:pt x="727" y="0"/>
                    </a:moveTo>
                    <a:cubicBezTo>
                      <a:pt x="450" y="138"/>
                      <a:pt x="312" y="311"/>
                      <a:pt x="1" y="311"/>
                    </a:cubicBezTo>
                    <a:cubicBezTo>
                      <a:pt x="312" y="1175"/>
                      <a:pt x="450" y="1867"/>
                      <a:pt x="727" y="2593"/>
                    </a:cubicBezTo>
                    <a:cubicBezTo>
                      <a:pt x="865" y="2731"/>
                      <a:pt x="865" y="2904"/>
                      <a:pt x="1003" y="3042"/>
                    </a:cubicBezTo>
                    <a:cubicBezTo>
                      <a:pt x="1176" y="2904"/>
                      <a:pt x="1453" y="2731"/>
                      <a:pt x="1591" y="2593"/>
                    </a:cubicBezTo>
                    <a:cubicBezTo>
                      <a:pt x="1453" y="2178"/>
                      <a:pt x="1176" y="1728"/>
                      <a:pt x="1003" y="1175"/>
                    </a:cubicBezTo>
                    <a:cubicBezTo>
                      <a:pt x="865" y="864"/>
                      <a:pt x="865" y="45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6847186" y="2839846"/>
                <a:ext cx="90033" cy="1005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601" extrusionOk="0">
                    <a:moveTo>
                      <a:pt x="1211" y="415"/>
                    </a:moveTo>
                    <a:cubicBezTo>
                      <a:pt x="1524" y="543"/>
                      <a:pt x="1824" y="672"/>
                      <a:pt x="2111" y="800"/>
                    </a:cubicBezTo>
                    <a:lnTo>
                      <a:pt x="2111" y="800"/>
                    </a:lnTo>
                    <a:cubicBezTo>
                      <a:pt x="1846" y="671"/>
                      <a:pt x="1568" y="545"/>
                      <a:pt x="1279" y="415"/>
                    </a:cubicBezTo>
                    <a:close/>
                    <a:moveTo>
                      <a:pt x="2111" y="800"/>
                    </a:moveTo>
                    <a:lnTo>
                      <a:pt x="2111" y="800"/>
                    </a:lnTo>
                    <a:cubicBezTo>
                      <a:pt x="2768" y="1118"/>
                      <a:pt x="3355" y="1449"/>
                      <a:pt x="3872" y="1867"/>
                    </a:cubicBezTo>
                    <a:cubicBezTo>
                      <a:pt x="4321" y="2144"/>
                      <a:pt x="4597" y="2455"/>
                      <a:pt x="5012" y="2731"/>
                    </a:cubicBezTo>
                    <a:cubicBezTo>
                      <a:pt x="4874" y="2593"/>
                      <a:pt x="4736" y="2455"/>
                      <a:pt x="4597" y="2316"/>
                    </a:cubicBezTo>
                    <a:cubicBezTo>
                      <a:pt x="4148" y="2005"/>
                      <a:pt x="3733" y="1729"/>
                      <a:pt x="3146" y="1279"/>
                    </a:cubicBezTo>
                    <a:cubicBezTo>
                      <a:pt x="2821" y="1123"/>
                      <a:pt x="2476" y="962"/>
                      <a:pt x="2111" y="800"/>
                    </a:cubicBezTo>
                    <a:close/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279"/>
                      <a:pt x="1279" y="2316"/>
                      <a:pt x="1867" y="3457"/>
                    </a:cubicBezTo>
                    <a:lnTo>
                      <a:pt x="1867" y="3734"/>
                    </a:lnTo>
                    <a:lnTo>
                      <a:pt x="1729" y="3872"/>
                    </a:lnTo>
                    <a:cubicBezTo>
                      <a:pt x="1867" y="3872"/>
                      <a:pt x="1867" y="4045"/>
                      <a:pt x="2005" y="4045"/>
                    </a:cubicBezTo>
                    <a:cubicBezTo>
                      <a:pt x="2143" y="4321"/>
                      <a:pt x="2282" y="4598"/>
                      <a:pt x="2420" y="4736"/>
                    </a:cubicBezTo>
                    <a:cubicBezTo>
                      <a:pt x="2593" y="4909"/>
                      <a:pt x="2593" y="4909"/>
                      <a:pt x="2593" y="5047"/>
                    </a:cubicBezTo>
                    <a:lnTo>
                      <a:pt x="2593" y="5185"/>
                    </a:lnTo>
                    <a:cubicBezTo>
                      <a:pt x="2731" y="5185"/>
                      <a:pt x="2731" y="5185"/>
                      <a:pt x="2731" y="5324"/>
                    </a:cubicBezTo>
                    <a:lnTo>
                      <a:pt x="2731" y="5600"/>
                    </a:lnTo>
                    <a:cubicBezTo>
                      <a:pt x="2869" y="5462"/>
                      <a:pt x="3007" y="5462"/>
                      <a:pt x="3146" y="5324"/>
                    </a:cubicBezTo>
                    <a:cubicBezTo>
                      <a:pt x="2282" y="4183"/>
                      <a:pt x="1729" y="2869"/>
                      <a:pt x="1141" y="1591"/>
                    </a:cubicBezTo>
                    <a:cubicBezTo>
                      <a:pt x="1003" y="1591"/>
                      <a:pt x="1003" y="1452"/>
                      <a:pt x="1003" y="1452"/>
                    </a:cubicBezTo>
                    <a:lnTo>
                      <a:pt x="1003" y="1279"/>
                    </a:lnTo>
                    <a:cubicBezTo>
                      <a:pt x="692" y="1279"/>
                      <a:pt x="553" y="1003"/>
                      <a:pt x="692" y="726"/>
                    </a:cubicBezTo>
                    <a:cubicBezTo>
                      <a:pt x="692" y="588"/>
                      <a:pt x="864" y="415"/>
                      <a:pt x="1141" y="415"/>
                    </a:cubicBezTo>
                    <a:lnTo>
                      <a:pt x="1211" y="415"/>
                    </a:lnTo>
                    <a:cubicBezTo>
                      <a:pt x="868" y="275"/>
                      <a:pt x="511" y="136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6916709" y="2893852"/>
                <a:ext cx="205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91" extrusionOk="0">
                    <a:moveTo>
                      <a:pt x="139" y="1"/>
                    </a:moveTo>
                    <a:lnTo>
                      <a:pt x="139" y="173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277" y="588"/>
                      <a:pt x="588" y="1038"/>
                      <a:pt x="865" y="1591"/>
                    </a:cubicBezTo>
                    <a:cubicBezTo>
                      <a:pt x="1003" y="1591"/>
                      <a:pt x="1003" y="1452"/>
                      <a:pt x="1141" y="1452"/>
                    </a:cubicBezTo>
                    <a:cubicBezTo>
                      <a:pt x="1141" y="1314"/>
                      <a:pt x="1003" y="1176"/>
                      <a:pt x="1003" y="1038"/>
                    </a:cubicBezTo>
                    <a:cubicBezTo>
                      <a:pt x="726" y="727"/>
                      <a:pt x="450" y="450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6880699" y="2870881"/>
                <a:ext cx="4100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4" y="1141"/>
                      <a:pt x="1141" y="2317"/>
                      <a:pt x="1867" y="3319"/>
                    </a:cubicBezTo>
                    <a:cubicBezTo>
                      <a:pt x="2006" y="3319"/>
                      <a:pt x="2144" y="3181"/>
                      <a:pt x="2282" y="3181"/>
                    </a:cubicBezTo>
                    <a:cubicBezTo>
                      <a:pt x="2144" y="2731"/>
                      <a:pt x="1867" y="2317"/>
                      <a:pt x="1591" y="1867"/>
                    </a:cubicBezTo>
                    <a:cubicBezTo>
                      <a:pt x="1418" y="1452"/>
                      <a:pt x="1141" y="1003"/>
                      <a:pt x="1003" y="588"/>
                    </a:cubicBezTo>
                    <a:cubicBezTo>
                      <a:pt x="727" y="416"/>
                      <a:pt x="277" y="13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6823586" y="2847299"/>
                <a:ext cx="41613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904" extrusionOk="0">
                    <a:moveTo>
                      <a:pt x="1" y="0"/>
                    </a:moveTo>
                    <a:cubicBezTo>
                      <a:pt x="450" y="726"/>
                      <a:pt x="865" y="1452"/>
                      <a:pt x="1314" y="2316"/>
                    </a:cubicBezTo>
                    <a:cubicBezTo>
                      <a:pt x="1591" y="2454"/>
                      <a:pt x="1867" y="2454"/>
                      <a:pt x="2006" y="2765"/>
                    </a:cubicBezTo>
                    <a:cubicBezTo>
                      <a:pt x="2119" y="2765"/>
                      <a:pt x="2217" y="2765"/>
                      <a:pt x="2272" y="2804"/>
                    </a:cubicBezTo>
                    <a:lnTo>
                      <a:pt x="2272" y="2804"/>
                    </a:lnTo>
                    <a:cubicBezTo>
                      <a:pt x="1831" y="1844"/>
                      <a:pt x="1295" y="1009"/>
                      <a:pt x="727" y="173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  <a:moveTo>
                      <a:pt x="2272" y="2804"/>
                    </a:moveTo>
                    <a:cubicBezTo>
                      <a:pt x="2287" y="2837"/>
                      <a:pt x="2302" y="2870"/>
                      <a:pt x="2317" y="2904"/>
                    </a:cubicBezTo>
                    <a:cubicBezTo>
                      <a:pt x="2317" y="2856"/>
                      <a:pt x="2300" y="2825"/>
                      <a:pt x="2272" y="28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6590789" y="2847299"/>
                <a:ext cx="36028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317" extrusionOk="0">
                    <a:moveTo>
                      <a:pt x="727" y="0"/>
                    </a:moveTo>
                    <a:cubicBezTo>
                      <a:pt x="450" y="0"/>
                      <a:pt x="277" y="173"/>
                      <a:pt x="1" y="173"/>
                    </a:cubicBezTo>
                    <a:cubicBezTo>
                      <a:pt x="450" y="864"/>
                      <a:pt x="865" y="1590"/>
                      <a:pt x="1142" y="2316"/>
                    </a:cubicBezTo>
                    <a:cubicBezTo>
                      <a:pt x="1453" y="2316"/>
                      <a:pt x="1729" y="2178"/>
                      <a:pt x="2006" y="2040"/>
                    </a:cubicBezTo>
                    <a:cubicBezTo>
                      <a:pt x="1591" y="1452"/>
                      <a:pt x="1142" y="726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6968236" y="3010556"/>
                <a:ext cx="142800" cy="103701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5774" extrusionOk="0">
                    <a:moveTo>
                      <a:pt x="726" y="1"/>
                    </a:moveTo>
                    <a:cubicBezTo>
                      <a:pt x="588" y="1"/>
                      <a:pt x="450" y="1"/>
                      <a:pt x="450" y="139"/>
                    </a:cubicBezTo>
                    <a:cubicBezTo>
                      <a:pt x="312" y="277"/>
                      <a:pt x="173" y="277"/>
                      <a:pt x="1" y="416"/>
                    </a:cubicBezTo>
                    <a:cubicBezTo>
                      <a:pt x="450" y="865"/>
                      <a:pt x="865" y="1280"/>
                      <a:pt x="1452" y="1729"/>
                    </a:cubicBezTo>
                    <a:cubicBezTo>
                      <a:pt x="2455" y="2455"/>
                      <a:pt x="3768" y="3181"/>
                      <a:pt x="4909" y="3872"/>
                    </a:cubicBezTo>
                    <a:cubicBezTo>
                      <a:pt x="5911" y="4460"/>
                      <a:pt x="6914" y="5047"/>
                      <a:pt x="7950" y="5773"/>
                    </a:cubicBezTo>
                    <a:cubicBezTo>
                      <a:pt x="7950" y="5462"/>
                      <a:pt x="7950" y="5186"/>
                      <a:pt x="7778" y="4909"/>
                    </a:cubicBezTo>
                    <a:cubicBezTo>
                      <a:pt x="7639" y="4598"/>
                      <a:pt x="7501" y="4460"/>
                      <a:pt x="7225" y="4322"/>
                    </a:cubicBezTo>
                    <a:cubicBezTo>
                      <a:pt x="6222" y="3596"/>
                      <a:pt x="5047" y="2870"/>
                      <a:pt x="4045" y="2144"/>
                    </a:cubicBezTo>
                    <a:cubicBezTo>
                      <a:pt x="2904" y="1453"/>
                      <a:pt x="1729" y="865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6989339" y="300249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7017896" y="2995038"/>
                <a:ext cx="74516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732" extrusionOk="0">
                    <a:moveTo>
                      <a:pt x="1" y="1"/>
                    </a:moveTo>
                    <a:cubicBezTo>
                      <a:pt x="1418" y="727"/>
                      <a:pt x="2870" y="1729"/>
                      <a:pt x="4149" y="2731"/>
                    </a:cubicBezTo>
                    <a:cubicBezTo>
                      <a:pt x="3872" y="2317"/>
                      <a:pt x="3734" y="2006"/>
                      <a:pt x="3457" y="1729"/>
                    </a:cubicBezTo>
                    <a:cubicBezTo>
                      <a:pt x="3146" y="1280"/>
                      <a:pt x="2870" y="1003"/>
                      <a:pt x="2593" y="727"/>
                    </a:cubicBezTo>
                    <a:cubicBezTo>
                      <a:pt x="2282" y="416"/>
                      <a:pt x="2006" y="277"/>
                      <a:pt x="1556" y="139"/>
                    </a:cubicBezTo>
                    <a:cubicBezTo>
                      <a:pt x="1418" y="139"/>
                      <a:pt x="1141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6994314" y="3305441"/>
                <a:ext cx="72648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4" extrusionOk="0">
                    <a:moveTo>
                      <a:pt x="1003" y="0"/>
                    </a:moveTo>
                    <a:cubicBezTo>
                      <a:pt x="864" y="0"/>
                      <a:pt x="864" y="139"/>
                      <a:pt x="726" y="139"/>
                    </a:cubicBezTo>
                    <a:cubicBezTo>
                      <a:pt x="588" y="139"/>
                      <a:pt x="450" y="277"/>
                      <a:pt x="277" y="277"/>
                    </a:cubicBezTo>
                    <a:lnTo>
                      <a:pt x="0" y="277"/>
                    </a:lnTo>
                    <a:cubicBezTo>
                      <a:pt x="1003" y="1452"/>
                      <a:pt x="2005" y="2731"/>
                      <a:pt x="3319" y="3733"/>
                    </a:cubicBezTo>
                    <a:lnTo>
                      <a:pt x="3595" y="3457"/>
                    </a:lnTo>
                    <a:cubicBezTo>
                      <a:pt x="3733" y="3457"/>
                      <a:pt x="3906" y="3319"/>
                      <a:pt x="4044" y="3180"/>
                    </a:cubicBezTo>
                    <a:cubicBezTo>
                      <a:pt x="3457" y="2593"/>
                      <a:pt x="2869" y="2005"/>
                      <a:pt x="2454" y="1590"/>
                    </a:cubicBezTo>
                    <a:cubicBezTo>
                      <a:pt x="1867" y="1003"/>
                      <a:pt x="1452" y="588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7058880" y="3137210"/>
                <a:ext cx="54634" cy="7015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906" extrusionOk="0">
                    <a:moveTo>
                      <a:pt x="0" y="0"/>
                    </a:moveTo>
                    <a:lnTo>
                      <a:pt x="0" y="1141"/>
                    </a:lnTo>
                    <a:cubicBezTo>
                      <a:pt x="1002" y="2178"/>
                      <a:pt x="2039" y="3042"/>
                      <a:pt x="2903" y="3906"/>
                    </a:cubicBezTo>
                    <a:cubicBezTo>
                      <a:pt x="2903" y="3457"/>
                      <a:pt x="3042" y="2869"/>
                      <a:pt x="3042" y="2454"/>
                    </a:cubicBezTo>
                    <a:lnTo>
                      <a:pt x="2903" y="2454"/>
                    </a:lnTo>
                    <a:cubicBezTo>
                      <a:pt x="2039" y="1590"/>
                      <a:pt x="1002" y="86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6989339" y="2997535"/>
                <a:ext cx="116111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4598" extrusionOk="0">
                    <a:moveTo>
                      <a:pt x="865" y="0"/>
                    </a:moveTo>
                    <a:cubicBezTo>
                      <a:pt x="727" y="0"/>
                      <a:pt x="554" y="0"/>
                      <a:pt x="554" y="138"/>
                    </a:cubicBezTo>
                    <a:cubicBezTo>
                      <a:pt x="277" y="138"/>
                      <a:pt x="139" y="277"/>
                      <a:pt x="1" y="277"/>
                    </a:cubicBezTo>
                    <a:lnTo>
                      <a:pt x="1" y="449"/>
                    </a:lnTo>
                    <a:cubicBezTo>
                      <a:pt x="1141" y="1313"/>
                      <a:pt x="2455" y="2005"/>
                      <a:pt x="3596" y="2731"/>
                    </a:cubicBezTo>
                    <a:cubicBezTo>
                      <a:pt x="4598" y="3318"/>
                      <a:pt x="5600" y="3906"/>
                      <a:pt x="6464" y="4597"/>
                    </a:cubicBezTo>
                    <a:cubicBezTo>
                      <a:pt x="6464" y="4321"/>
                      <a:pt x="6326" y="3906"/>
                      <a:pt x="6188" y="3595"/>
                    </a:cubicBezTo>
                    <a:lnTo>
                      <a:pt x="6050" y="3595"/>
                    </a:lnTo>
                    <a:cubicBezTo>
                      <a:pt x="4460" y="2316"/>
                      <a:pt x="2731" y="1002"/>
                      <a:pt x="865" y="138"/>
                    </a:cubicBez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6945265" y="3305441"/>
                <a:ext cx="67063" cy="7760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4321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" y="864"/>
                    </a:lnTo>
                    <a:cubicBezTo>
                      <a:pt x="139" y="1003"/>
                      <a:pt x="139" y="1141"/>
                      <a:pt x="277" y="1279"/>
                    </a:cubicBezTo>
                    <a:cubicBezTo>
                      <a:pt x="588" y="1279"/>
                      <a:pt x="865" y="1452"/>
                      <a:pt x="1141" y="1590"/>
                    </a:cubicBezTo>
                    <a:cubicBezTo>
                      <a:pt x="1212" y="1634"/>
                      <a:pt x="1282" y="1682"/>
                      <a:pt x="1349" y="1733"/>
                    </a:cubicBezTo>
                    <a:lnTo>
                      <a:pt x="1349" y="1733"/>
                    </a:lnTo>
                    <a:cubicBezTo>
                      <a:pt x="916" y="1177"/>
                      <a:pt x="384" y="544"/>
                      <a:pt x="1" y="0"/>
                    </a:cubicBezTo>
                    <a:close/>
                    <a:moveTo>
                      <a:pt x="1349" y="1733"/>
                    </a:moveTo>
                    <a:cubicBezTo>
                      <a:pt x="1384" y="1778"/>
                      <a:pt x="1419" y="1823"/>
                      <a:pt x="1452" y="1867"/>
                    </a:cubicBezTo>
                    <a:cubicBezTo>
                      <a:pt x="1593" y="2043"/>
                      <a:pt x="1742" y="2214"/>
                      <a:pt x="1894" y="2381"/>
                    </a:cubicBezTo>
                    <a:lnTo>
                      <a:pt x="1894" y="2381"/>
                    </a:lnTo>
                    <a:cubicBezTo>
                      <a:pt x="1776" y="2127"/>
                      <a:pt x="1576" y="1907"/>
                      <a:pt x="1349" y="1733"/>
                    </a:cubicBezTo>
                    <a:close/>
                    <a:moveTo>
                      <a:pt x="1894" y="2381"/>
                    </a:moveTo>
                    <a:cubicBezTo>
                      <a:pt x="1964" y="2532"/>
                      <a:pt x="2005" y="2695"/>
                      <a:pt x="2005" y="2869"/>
                    </a:cubicBezTo>
                    <a:lnTo>
                      <a:pt x="2005" y="3595"/>
                    </a:lnTo>
                    <a:cubicBezTo>
                      <a:pt x="2144" y="3733"/>
                      <a:pt x="2144" y="3733"/>
                      <a:pt x="2316" y="3872"/>
                    </a:cubicBezTo>
                    <a:lnTo>
                      <a:pt x="2455" y="4044"/>
                    </a:lnTo>
                    <a:lnTo>
                      <a:pt x="2455" y="4183"/>
                    </a:lnTo>
                    <a:lnTo>
                      <a:pt x="2870" y="4183"/>
                    </a:lnTo>
                    <a:cubicBezTo>
                      <a:pt x="3181" y="4321"/>
                      <a:pt x="3457" y="4321"/>
                      <a:pt x="3595" y="4321"/>
                    </a:cubicBezTo>
                    <a:lnTo>
                      <a:pt x="3734" y="4321"/>
                    </a:lnTo>
                    <a:cubicBezTo>
                      <a:pt x="3156" y="3633"/>
                      <a:pt x="2490" y="3033"/>
                      <a:pt x="1894" y="23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6950240" y="3328412"/>
                <a:ext cx="31053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311" y="588"/>
                      <a:pt x="588" y="1037"/>
                      <a:pt x="1003" y="1590"/>
                    </a:cubicBezTo>
                    <a:cubicBezTo>
                      <a:pt x="1314" y="1901"/>
                      <a:pt x="1590" y="2178"/>
                      <a:pt x="1728" y="2316"/>
                    </a:cubicBezTo>
                    <a:lnTo>
                      <a:pt x="1728" y="1590"/>
                    </a:lnTo>
                    <a:cubicBezTo>
                      <a:pt x="1728" y="1037"/>
                      <a:pt x="1314" y="588"/>
                      <a:pt x="864" y="311"/>
                    </a:cubicBezTo>
                    <a:cubicBezTo>
                      <a:pt x="588" y="173"/>
                      <a:pt x="31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6947744" y="3274406"/>
                <a:ext cx="93141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5911" extrusionOk="0">
                    <a:moveTo>
                      <a:pt x="1" y="0"/>
                    </a:moveTo>
                    <a:lnTo>
                      <a:pt x="1" y="864"/>
                    </a:lnTo>
                    <a:cubicBezTo>
                      <a:pt x="277" y="1141"/>
                      <a:pt x="450" y="1590"/>
                      <a:pt x="727" y="2005"/>
                    </a:cubicBezTo>
                    <a:cubicBezTo>
                      <a:pt x="1867" y="3318"/>
                      <a:pt x="3043" y="4459"/>
                      <a:pt x="4183" y="5600"/>
                    </a:cubicBezTo>
                    <a:cubicBezTo>
                      <a:pt x="4183" y="5772"/>
                      <a:pt x="4322" y="5911"/>
                      <a:pt x="4183" y="5911"/>
                    </a:cubicBezTo>
                    <a:lnTo>
                      <a:pt x="4322" y="5911"/>
                    </a:lnTo>
                    <a:cubicBezTo>
                      <a:pt x="4598" y="5911"/>
                      <a:pt x="4909" y="5772"/>
                      <a:pt x="5186" y="5772"/>
                    </a:cubicBezTo>
                    <a:cubicBezTo>
                      <a:pt x="3907" y="4459"/>
                      <a:pt x="2732" y="2869"/>
                      <a:pt x="1453" y="1590"/>
                    </a:cubicBezTo>
                    <a:lnTo>
                      <a:pt x="1003" y="1141"/>
                    </a:lnTo>
                    <a:cubicBezTo>
                      <a:pt x="588" y="864"/>
                      <a:pt x="277" y="41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7051427" y="3196801"/>
                <a:ext cx="56502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4045" extrusionOk="0">
                    <a:moveTo>
                      <a:pt x="139" y="0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415" y="1590"/>
                      <a:pt x="1003" y="2143"/>
                      <a:pt x="1590" y="2731"/>
                    </a:cubicBezTo>
                    <a:cubicBezTo>
                      <a:pt x="2005" y="3180"/>
                      <a:pt x="2454" y="3595"/>
                      <a:pt x="3007" y="4044"/>
                    </a:cubicBezTo>
                    <a:cubicBezTo>
                      <a:pt x="3007" y="3733"/>
                      <a:pt x="3007" y="3457"/>
                      <a:pt x="3146" y="3008"/>
                    </a:cubicBezTo>
                    <a:lnTo>
                      <a:pt x="3146" y="2869"/>
                    </a:lnTo>
                    <a:cubicBezTo>
                      <a:pt x="3146" y="2731"/>
                      <a:pt x="3146" y="2731"/>
                      <a:pt x="3007" y="2731"/>
                    </a:cubicBezTo>
                    <a:cubicBezTo>
                      <a:pt x="2143" y="1729"/>
                      <a:pt x="1141" y="100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6958304" y="3026091"/>
                <a:ext cx="152732" cy="11361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6326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590"/>
                      <a:pt x="1279" y="1867"/>
                    </a:cubicBezTo>
                    <a:cubicBezTo>
                      <a:pt x="1590" y="2143"/>
                      <a:pt x="2005" y="2454"/>
                      <a:pt x="2282" y="2731"/>
                    </a:cubicBezTo>
                    <a:cubicBezTo>
                      <a:pt x="2455" y="2731"/>
                      <a:pt x="2455" y="2731"/>
                      <a:pt x="2455" y="2869"/>
                    </a:cubicBezTo>
                    <a:cubicBezTo>
                      <a:pt x="2593" y="2731"/>
                      <a:pt x="2731" y="2731"/>
                      <a:pt x="3008" y="2731"/>
                    </a:cubicBezTo>
                    <a:lnTo>
                      <a:pt x="3146" y="2731"/>
                    </a:lnTo>
                    <a:cubicBezTo>
                      <a:pt x="3457" y="2731"/>
                      <a:pt x="3734" y="2869"/>
                      <a:pt x="4010" y="3007"/>
                    </a:cubicBezTo>
                    <a:cubicBezTo>
                      <a:pt x="4321" y="3180"/>
                      <a:pt x="4459" y="3318"/>
                      <a:pt x="4598" y="3457"/>
                    </a:cubicBezTo>
                    <a:cubicBezTo>
                      <a:pt x="4736" y="3457"/>
                      <a:pt x="4874" y="3595"/>
                      <a:pt x="5047" y="3733"/>
                    </a:cubicBezTo>
                    <a:lnTo>
                      <a:pt x="5047" y="3871"/>
                    </a:lnTo>
                    <a:cubicBezTo>
                      <a:pt x="5185" y="4044"/>
                      <a:pt x="5462" y="4182"/>
                      <a:pt x="5600" y="4459"/>
                    </a:cubicBezTo>
                    <a:cubicBezTo>
                      <a:pt x="6188" y="4908"/>
                      <a:pt x="6775" y="5185"/>
                      <a:pt x="7328" y="5461"/>
                    </a:cubicBezTo>
                    <a:cubicBezTo>
                      <a:pt x="7778" y="5772"/>
                      <a:pt x="8192" y="6049"/>
                      <a:pt x="8503" y="6325"/>
                    </a:cubicBezTo>
                    <a:lnTo>
                      <a:pt x="8503" y="5772"/>
                    </a:lnTo>
                    <a:lnTo>
                      <a:pt x="8503" y="5600"/>
                    </a:lnTo>
                    <a:cubicBezTo>
                      <a:pt x="8331" y="5461"/>
                      <a:pt x="8192" y="5461"/>
                      <a:pt x="8054" y="5323"/>
                    </a:cubicBezTo>
                    <a:cubicBezTo>
                      <a:pt x="5600" y="3457"/>
                      <a:pt x="2282" y="2316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7020374" y="3281841"/>
                <a:ext cx="6458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045" extrusionOk="0">
                    <a:moveTo>
                      <a:pt x="727" y="1"/>
                    </a:moveTo>
                    <a:cubicBezTo>
                      <a:pt x="727" y="174"/>
                      <a:pt x="554" y="312"/>
                      <a:pt x="554" y="450"/>
                    </a:cubicBezTo>
                    <a:cubicBezTo>
                      <a:pt x="416" y="588"/>
                      <a:pt x="278" y="865"/>
                      <a:pt x="1" y="1038"/>
                    </a:cubicBezTo>
                    <a:lnTo>
                      <a:pt x="139" y="1038"/>
                    </a:lnTo>
                    <a:cubicBezTo>
                      <a:pt x="554" y="1729"/>
                      <a:pt x="1142" y="2178"/>
                      <a:pt x="1729" y="2766"/>
                    </a:cubicBezTo>
                    <a:cubicBezTo>
                      <a:pt x="1868" y="3043"/>
                      <a:pt x="2144" y="3181"/>
                      <a:pt x="2455" y="3457"/>
                    </a:cubicBezTo>
                    <a:cubicBezTo>
                      <a:pt x="2593" y="3630"/>
                      <a:pt x="2732" y="3907"/>
                      <a:pt x="2870" y="4045"/>
                    </a:cubicBezTo>
                    <a:cubicBezTo>
                      <a:pt x="3146" y="3768"/>
                      <a:pt x="3319" y="3319"/>
                      <a:pt x="3596" y="3043"/>
                    </a:cubicBezTo>
                    <a:cubicBezTo>
                      <a:pt x="2593" y="2040"/>
                      <a:pt x="1729" y="865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7038388" y="3256392"/>
                <a:ext cx="57131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872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003" y="1729"/>
                      <a:pt x="1867" y="2870"/>
                      <a:pt x="2869" y="3872"/>
                    </a:cubicBezTo>
                    <a:cubicBezTo>
                      <a:pt x="2869" y="3595"/>
                      <a:pt x="3008" y="3319"/>
                      <a:pt x="3180" y="3008"/>
                    </a:cubicBezTo>
                    <a:lnTo>
                      <a:pt x="3008" y="3008"/>
                    </a:lnTo>
                    <a:cubicBezTo>
                      <a:pt x="2143" y="2005"/>
                      <a:pt x="1141" y="1003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7056384" y="3173201"/>
                <a:ext cx="54652" cy="6210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3458" extrusionOk="0">
                    <a:moveTo>
                      <a:pt x="139" y="1"/>
                    </a:moveTo>
                    <a:cubicBezTo>
                      <a:pt x="1" y="174"/>
                      <a:pt x="1" y="450"/>
                      <a:pt x="1" y="589"/>
                    </a:cubicBezTo>
                    <a:cubicBezTo>
                      <a:pt x="865" y="1591"/>
                      <a:pt x="2006" y="2455"/>
                      <a:pt x="3042" y="3457"/>
                    </a:cubicBezTo>
                    <a:lnTo>
                      <a:pt x="3042" y="2593"/>
                    </a:lnTo>
                    <a:cubicBezTo>
                      <a:pt x="2006" y="1729"/>
                      <a:pt x="1003" y="865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6942787" y="3338954"/>
                <a:ext cx="25467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868" extrusionOk="0">
                    <a:moveTo>
                      <a:pt x="139" y="1"/>
                    </a:moveTo>
                    <a:cubicBezTo>
                      <a:pt x="139" y="139"/>
                      <a:pt x="0" y="139"/>
                      <a:pt x="0" y="277"/>
                    </a:cubicBezTo>
                    <a:lnTo>
                      <a:pt x="0" y="450"/>
                    </a:lnTo>
                    <a:lnTo>
                      <a:pt x="139" y="450"/>
                    </a:lnTo>
                    <a:cubicBezTo>
                      <a:pt x="139" y="727"/>
                      <a:pt x="277" y="865"/>
                      <a:pt x="415" y="1003"/>
                    </a:cubicBezTo>
                    <a:cubicBezTo>
                      <a:pt x="553" y="1314"/>
                      <a:pt x="726" y="1453"/>
                      <a:pt x="1003" y="1591"/>
                    </a:cubicBezTo>
                    <a:cubicBezTo>
                      <a:pt x="1141" y="1729"/>
                      <a:pt x="1279" y="1729"/>
                      <a:pt x="1418" y="1867"/>
                    </a:cubicBezTo>
                    <a:cubicBezTo>
                      <a:pt x="1141" y="1591"/>
                      <a:pt x="864" y="1141"/>
                      <a:pt x="553" y="865"/>
                    </a:cubicBezTo>
                    <a:cubicBezTo>
                      <a:pt x="415" y="588"/>
                      <a:pt x="277" y="277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7056384" y="3116717"/>
                <a:ext cx="57131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70" extrusionOk="0">
                    <a:moveTo>
                      <a:pt x="1" y="1"/>
                    </a:moveTo>
                    <a:lnTo>
                      <a:pt x="1" y="139"/>
                    </a:lnTo>
                    <a:cubicBezTo>
                      <a:pt x="1003" y="1141"/>
                      <a:pt x="2178" y="1867"/>
                      <a:pt x="3181" y="2869"/>
                    </a:cubicBezTo>
                    <a:lnTo>
                      <a:pt x="3181" y="2005"/>
                    </a:lnTo>
                    <a:cubicBezTo>
                      <a:pt x="3042" y="2005"/>
                      <a:pt x="3042" y="2005"/>
                      <a:pt x="3042" y="1867"/>
                    </a:cubicBezTo>
                    <a:cubicBezTo>
                      <a:pt x="2178" y="1141"/>
                      <a:pt x="1003" y="72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6955826" y="3083186"/>
                <a:ext cx="1801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30" extrusionOk="0">
                    <a:moveTo>
                      <a:pt x="0" y="1"/>
                    </a:moveTo>
                    <a:lnTo>
                      <a:pt x="0" y="1729"/>
                    </a:lnTo>
                    <a:cubicBezTo>
                      <a:pt x="277" y="1280"/>
                      <a:pt x="553" y="1003"/>
                      <a:pt x="1003" y="554"/>
                    </a:cubicBezTo>
                    <a:cubicBezTo>
                      <a:pt x="692" y="416"/>
                      <a:pt x="415" y="13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6958304" y="305464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417"/>
                      <a:pt x="1279" y="1728"/>
                    </a:cubicBezTo>
                    <a:lnTo>
                      <a:pt x="1418" y="1728"/>
                    </a:lnTo>
                    <a:cubicBezTo>
                      <a:pt x="1590" y="1590"/>
                      <a:pt x="1729" y="1417"/>
                      <a:pt x="1867" y="1417"/>
                    </a:cubicBezTo>
                    <a:cubicBezTo>
                      <a:pt x="1141" y="1002"/>
                      <a:pt x="554" y="41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7045841" y="3225357"/>
                <a:ext cx="57131" cy="7512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183" extrusionOk="0">
                    <a:moveTo>
                      <a:pt x="173" y="0"/>
                    </a:moveTo>
                    <a:lnTo>
                      <a:pt x="173" y="139"/>
                    </a:lnTo>
                    <a:lnTo>
                      <a:pt x="0" y="1003"/>
                    </a:lnTo>
                    <a:cubicBezTo>
                      <a:pt x="864" y="2005"/>
                      <a:pt x="1901" y="3146"/>
                      <a:pt x="2904" y="4183"/>
                    </a:cubicBezTo>
                    <a:cubicBezTo>
                      <a:pt x="3042" y="3872"/>
                      <a:pt x="3042" y="3457"/>
                      <a:pt x="3180" y="3146"/>
                    </a:cubicBezTo>
                    <a:cubicBezTo>
                      <a:pt x="2593" y="2593"/>
                      <a:pt x="1901" y="2005"/>
                      <a:pt x="1452" y="1418"/>
                    </a:cubicBezTo>
                    <a:cubicBezTo>
                      <a:pt x="1037" y="1003"/>
                      <a:pt x="588" y="553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6945265" y="3178805"/>
                <a:ext cx="4993" cy="5650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46" extrusionOk="0">
                    <a:moveTo>
                      <a:pt x="277" y="1"/>
                    </a:moveTo>
                    <a:cubicBezTo>
                      <a:pt x="277" y="726"/>
                      <a:pt x="139" y="1417"/>
                      <a:pt x="139" y="2143"/>
                    </a:cubicBezTo>
                    <a:lnTo>
                      <a:pt x="139" y="2592"/>
                    </a:lnTo>
                    <a:lnTo>
                      <a:pt x="1" y="3007"/>
                    </a:lnTo>
                    <a:cubicBezTo>
                      <a:pt x="139" y="3007"/>
                      <a:pt x="139" y="3145"/>
                      <a:pt x="139" y="3145"/>
                    </a:cubicBezTo>
                    <a:cubicBezTo>
                      <a:pt x="277" y="2143"/>
                      <a:pt x="277" y="1141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6942787" y="3300466"/>
                <a:ext cx="2496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2" extrusionOk="0">
                    <a:moveTo>
                      <a:pt x="0" y="1"/>
                    </a:moveTo>
                    <a:lnTo>
                      <a:pt x="0" y="865"/>
                    </a:lnTo>
                    <a:cubicBezTo>
                      <a:pt x="0" y="1003"/>
                      <a:pt x="139" y="1141"/>
                      <a:pt x="139" y="1141"/>
                    </a:cubicBezTo>
                    <a:lnTo>
                      <a:pt x="139" y="692"/>
                    </a:lnTo>
                    <a:lnTo>
                      <a:pt x="139" y="277"/>
                    </a:lnTo>
                    <a:cubicBezTo>
                      <a:pt x="139" y="139"/>
                      <a:pt x="139" y="13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6477192" y="3018009"/>
                <a:ext cx="465613" cy="338977"/>
              </a:xfrm>
              <a:custGeom>
                <a:avLst/>
                <a:gdLst/>
                <a:ahLst/>
                <a:cxnLst/>
                <a:rect l="l" t="t" r="r" b="b"/>
                <a:pathLst>
                  <a:path w="25925" h="18874" extrusionOk="0">
                    <a:moveTo>
                      <a:pt x="25924" y="1"/>
                    </a:moveTo>
                    <a:lnTo>
                      <a:pt x="25924" y="1"/>
                    </a:lnTo>
                    <a:cubicBezTo>
                      <a:pt x="25786" y="173"/>
                      <a:pt x="25475" y="450"/>
                      <a:pt x="25198" y="588"/>
                    </a:cubicBezTo>
                    <a:cubicBezTo>
                      <a:pt x="24611" y="865"/>
                      <a:pt x="23885" y="1038"/>
                      <a:pt x="23332" y="1314"/>
                    </a:cubicBezTo>
                    <a:lnTo>
                      <a:pt x="22744" y="1591"/>
                    </a:lnTo>
                    <a:cubicBezTo>
                      <a:pt x="22157" y="1729"/>
                      <a:pt x="21604" y="2040"/>
                      <a:pt x="21016" y="2178"/>
                    </a:cubicBezTo>
                    <a:cubicBezTo>
                      <a:pt x="20014" y="2593"/>
                      <a:pt x="19150" y="2904"/>
                      <a:pt x="18285" y="3181"/>
                    </a:cubicBezTo>
                    <a:cubicBezTo>
                      <a:pt x="17283" y="3457"/>
                      <a:pt x="16419" y="3630"/>
                      <a:pt x="15555" y="3768"/>
                    </a:cubicBezTo>
                    <a:cubicBezTo>
                      <a:pt x="14691" y="3907"/>
                      <a:pt x="13827" y="4045"/>
                      <a:pt x="12962" y="4183"/>
                    </a:cubicBezTo>
                    <a:lnTo>
                      <a:pt x="11649" y="4183"/>
                    </a:lnTo>
                    <a:cubicBezTo>
                      <a:pt x="10232" y="4183"/>
                      <a:pt x="8780" y="4045"/>
                      <a:pt x="7467" y="3768"/>
                    </a:cubicBezTo>
                    <a:cubicBezTo>
                      <a:pt x="6775" y="3630"/>
                      <a:pt x="5911" y="3457"/>
                      <a:pt x="5047" y="3319"/>
                    </a:cubicBezTo>
                    <a:cubicBezTo>
                      <a:pt x="4321" y="3042"/>
                      <a:pt x="3595" y="2766"/>
                      <a:pt x="2869" y="2317"/>
                    </a:cubicBezTo>
                    <a:cubicBezTo>
                      <a:pt x="2005" y="1902"/>
                      <a:pt x="1003" y="1176"/>
                      <a:pt x="0" y="312"/>
                    </a:cubicBezTo>
                    <a:lnTo>
                      <a:pt x="0" y="7640"/>
                    </a:lnTo>
                    <a:lnTo>
                      <a:pt x="0" y="7778"/>
                    </a:lnTo>
                    <a:lnTo>
                      <a:pt x="0" y="9091"/>
                    </a:lnTo>
                    <a:lnTo>
                      <a:pt x="0" y="11684"/>
                    </a:lnTo>
                    <a:lnTo>
                      <a:pt x="0" y="12963"/>
                    </a:lnTo>
                    <a:cubicBezTo>
                      <a:pt x="0" y="12963"/>
                      <a:pt x="139" y="12963"/>
                      <a:pt x="139" y="13135"/>
                    </a:cubicBezTo>
                    <a:cubicBezTo>
                      <a:pt x="277" y="13412"/>
                      <a:pt x="415" y="13688"/>
                      <a:pt x="554" y="13827"/>
                    </a:cubicBezTo>
                    <a:cubicBezTo>
                      <a:pt x="1141" y="14553"/>
                      <a:pt x="1590" y="15140"/>
                      <a:pt x="2144" y="15728"/>
                    </a:cubicBezTo>
                    <a:cubicBezTo>
                      <a:pt x="2869" y="16281"/>
                      <a:pt x="3734" y="16868"/>
                      <a:pt x="4598" y="17283"/>
                    </a:cubicBezTo>
                    <a:cubicBezTo>
                      <a:pt x="5600" y="17733"/>
                      <a:pt x="6914" y="18147"/>
                      <a:pt x="8192" y="18458"/>
                    </a:cubicBezTo>
                    <a:cubicBezTo>
                      <a:pt x="9644" y="18735"/>
                      <a:pt x="11096" y="18873"/>
                      <a:pt x="12513" y="18873"/>
                    </a:cubicBezTo>
                    <a:lnTo>
                      <a:pt x="14103" y="18873"/>
                    </a:lnTo>
                    <a:cubicBezTo>
                      <a:pt x="15417" y="18735"/>
                      <a:pt x="16557" y="18597"/>
                      <a:pt x="17836" y="18320"/>
                    </a:cubicBezTo>
                    <a:cubicBezTo>
                      <a:pt x="18873" y="18147"/>
                      <a:pt x="20014" y="17871"/>
                      <a:pt x="21154" y="17456"/>
                    </a:cubicBezTo>
                    <a:cubicBezTo>
                      <a:pt x="22157" y="17145"/>
                      <a:pt x="23194" y="16730"/>
                      <a:pt x="24196" y="16143"/>
                    </a:cubicBezTo>
                    <a:cubicBezTo>
                      <a:pt x="24473" y="15866"/>
                      <a:pt x="24749" y="15728"/>
                      <a:pt x="24922" y="15555"/>
                    </a:cubicBezTo>
                    <a:cubicBezTo>
                      <a:pt x="24922" y="15417"/>
                      <a:pt x="25060" y="15417"/>
                      <a:pt x="25060" y="15417"/>
                    </a:cubicBezTo>
                    <a:cubicBezTo>
                      <a:pt x="25060" y="14414"/>
                      <a:pt x="25198" y="13274"/>
                      <a:pt x="25198" y="12271"/>
                    </a:cubicBezTo>
                    <a:cubicBezTo>
                      <a:pt x="25337" y="10820"/>
                      <a:pt x="25337" y="9368"/>
                      <a:pt x="25475" y="8089"/>
                    </a:cubicBezTo>
                    <a:lnTo>
                      <a:pt x="25613" y="6361"/>
                    </a:lnTo>
                    <a:cubicBezTo>
                      <a:pt x="25786" y="4494"/>
                      <a:pt x="25924" y="2317"/>
                      <a:pt x="25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6484645" y="2935447"/>
                <a:ext cx="460638" cy="85687"/>
              </a:xfrm>
              <a:custGeom>
                <a:avLst/>
                <a:gdLst/>
                <a:ahLst/>
                <a:cxnLst/>
                <a:rect l="l" t="t" r="r" b="b"/>
                <a:pathLst>
                  <a:path w="25648" h="4771" extrusionOk="0">
                    <a:moveTo>
                      <a:pt x="139" y="1"/>
                    </a:moveTo>
                    <a:cubicBezTo>
                      <a:pt x="139" y="277"/>
                      <a:pt x="139" y="588"/>
                      <a:pt x="0" y="865"/>
                    </a:cubicBezTo>
                    <a:lnTo>
                      <a:pt x="0" y="1003"/>
                    </a:lnTo>
                    <a:lnTo>
                      <a:pt x="139" y="1003"/>
                    </a:lnTo>
                    <a:cubicBezTo>
                      <a:pt x="311" y="1314"/>
                      <a:pt x="588" y="1452"/>
                      <a:pt x="726" y="1729"/>
                    </a:cubicBezTo>
                    <a:lnTo>
                      <a:pt x="864" y="1729"/>
                    </a:lnTo>
                    <a:cubicBezTo>
                      <a:pt x="1452" y="2316"/>
                      <a:pt x="2178" y="2731"/>
                      <a:pt x="3042" y="3181"/>
                    </a:cubicBezTo>
                    <a:cubicBezTo>
                      <a:pt x="4044" y="3734"/>
                      <a:pt x="5047" y="4045"/>
                      <a:pt x="6360" y="4321"/>
                    </a:cubicBezTo>
                    <a:cubicBezTo>
                      <a:pt x="7639" y="4598"/>
                      <a:pt x="8953" y="4770"/>
                      <a:pt x="10370" y="4770"/>
                    </a:cubicBezTo>
                    <a:lnTo>
                      <a:pt x="12098" y="4770"/>
                    </a:lnTo>
                    <a:lnTo>
                      <a:pt x="11960" y="4598"/>
                    </a:lnTo>
                    <a:cubicBezTo>
                      <a:pt x="13550" y="4598"/>
                      <a:pt x="15278" y="4321"/>
                      <a:pt x="17006" y="3906"/>
                    </a:cubicBezTo>
                    <a:cubicBezTo>
                      <a:pt x="17870" y="3734"/>
                      <a:pt x="18735" y="3595"/>
                      <a:pt x="19599" y="3319"/>
                    </a:cubicBezTo>
                    <a:cubicBezTo>
                      <a:pt x="20601" y="3042"/>
                      <a:pt x="21603" y="2731"/>
                      <a:pt x="22329" y="2455"/>
                    </a:cubicBezTo>
                    <a:cubicBezTo>
                      <a:pt x="23781" y="2005"/>
                      <a:pt x="24645" y="1591"/>
                      <a:pt x="25509" y="1003"/>
                    </a:cubicBezTo>
                    <a:lnTo>
                      <a:pt x="25648" y="1003"/>
                    </a:lnTo>
                    <a:lnTo>
                      <a:pt x="25648" y="588"/>
                    </a:lnTo>
                    <a:cubicBezTo>
                      <a:pt x="25509" y="450"/>
                      <a:pt x="25509" y="139"/>
                      <a:pt x="25648" y="1"/>
                    </a:cubicBezTo>
                    <a:cubicBezTo>
                      <a:pt x="25509" y="1"/>
                      <a:pt x="25509" y="1"/>
                      <a:pt x="25371" y="139"/>
                    </a:cubicBezTo>
                    <a:cubicBezTo>
                      <a:pt x="25198" y="139"/>
                      <a:pt x="25060" y="277"/>
                      <a:pt x="24783" y="277"/>
                    </a:cubicBezTo>
                    <a:lnTo>
                      <a:pt x="24645" y="450"/>
                    </a:lnTo>
                    <a:cubicBezTo>
                      <a:pt x="24507" y="450"/>
                      <a:pt x="24196" y="588"/>
                      <a:pt x="24058" y="726"/>
                    </a:cubicBezTo>
                    <a:cubicBezTo>
                      <a:pt x="23781" y="865"/>
                      <a:pt x="23470" y="865"/>
                      <a:pt x="23332" y="1003"/>
                    </a:cubicBezTo>
                    <a:cubicBezTo>
                      <a:pt x="22329" y="1452"/>
                      <a:pt x="21327" y="1867"/>
                      <a:pt x="20325" y="2178"/>
                    </a:cubicBezTo>
                    <a:cubicBezTo>
                      <a:pt x="19149" y="2455"/>
                      <a:pt x="18147" y="2731"/>
                      <a:pt x="17145" y="2869"/>
                    </a:cubicBezTo>
                    <a:cubicBezTo>
                      <a:pt x="16004" y="3042"/>
                      <a:pt x="15002" y="3181"/>
                      <a:pt x="14137" y="3181"/>
                    </a:cubicBezTo>
                    <a:lnTo>
                      <a:pt x="13965" y="3181"/>
                    </a:lnTo>
                    <a:cubicBezTo>
                      <a:pt x="13550" y="3181"/>
                      <a:pt x="13100" y="3181"/>
                      <a:pt x="12547" y="3042"/>
                    </a:cubicBezTo>
                    <a:lnTo>
                      <a:pt x="10508" y="3042"/>
                    </a:lnTo>
                    <a:cubicBezTo>
                      <a:pt x="8953" y="2869"/>
                      <a:pt x="7639" y="2731"/>
                      <a:pt x="6499" y="2455"/>
                    </a:cubicBezTo>
                    <a:cubicBezTo>
                      <a:pt x="5634" y="2316"/>
                      <a:pt x="4044" y="2005"/>
                      <a:pt x="2731" y="1452"/>
                    </a:cubicBezTo>
                    <a:cubicBezTo>
                      <a:pt x="1590" y="1003"/>
                      <a:pt x="864" y="588"/>
                      <a:pt x="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6528719" y="3390481"/>
                <a:ext cx="385529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5949" extrusionOk="0">
                    <a:moveTo>
                      <a:pt x="21465" y="1"/>
                    </a:moveTo>
                    <a:cubicBezTo>
                      <a:pt x="21327" y="1"/>
                      <a:pt x="21327" y="174"/>
                      <a:pt x="21189" y="174"/>
                    </a:cubicBezTo>
                    <a:cubicBezTo>
                      <a:pt x="20739" y="450"/>
                      <a:pt x="20325" y="588"/>
                      <a:pt x="19737" y="865"/>
                    </a:cubicBezTo>
                    <a:cubicBezTo>
                      <a:pt x="18735" y="1314"/>
                      <a:pt x="17732" y="1729"/>
                      <a:pt x="16557" y="2040"/>
                    </a:cubicBezTo>
                    <a:cubicBezTo>
                      <a:pt x="14414" y="2593"/>
                      <a:pt x="12236" y="2904"/>
                      <a:pt x="10093" y="2904"/>
                    </a:cubicBezTo>
                    <a:lnTo>
                      <a:pt x="9782" y="2904"/>
                    </a:lnTo>
                    <a:cubicBezTo>
                      <a:pt x="8503" y="2904"/>
                      <a:pt x="7190" y="2766"/>
                      <a:pt x="6049" y="2593"/>
                    </a:cubicBezTo>
                    <a:cubicBezTo>
                      <a:pt x="4598" y="2317"/>
                      <a:pt x="3457" y="1902"/>
                      <a:pt x="2455" y="1452"/>
                    </a:cubicBezTo>
                    <a:cubicBezTo>
                      <a:pt x="1729" y="1176"/>
                      <a:pt x="1141" y="865"/>
                      <a:pt x="588" y="450"/>
                    </a:cubicBezTo>
                    <a:lnTo>
                      <a:pt x="588" y="588"/>
                    </a:lnTo>
                    <a:cubicBezTo>
                      <a:pt x="277" y="865"/>
                      <a:pt x="139" y="1038"/>
                      <a:pt x="0" y="1314"/>
                    </a:cubicBezTo>
                    <a:lnTo>
                      <a:pt x="0" y="1591"/>
                    </a:lnTo>
                    <a:lnTo>
                      <a:pt x="0" y="1729"/>
                    </a:lnTo>
                    <a:lnTo>
                      <a:pt x="0" y="1902"/>
                    </a:lnTo>
                    <a:lnTo>
                      <a:pt x="450" y="2317"/>
                    </a:lnTo>
                    <a:cubicBezTo>
                      <a:pt x="865" y="2593"/>
                      <a:pt x="1452" y="3042"/>
                      <a:pt x="2005" y="3319"/>
                    </a:cubicBezTo>
                    <a:cubicBezTo>
                      <a:pt x="4321" y="4321"/>
                      <a:pt x="6775" y="4909"/>
                      <a:pt x="9368" y="5497"/>
                    </a:cubicBezTo>
                    <a:cubicBezTo>
                      <a:pt x="10892" y="5722"/>
                      <a:pt x="12416" y="5948"/>
                      <a:pt x="14034" y="5948"/>
                    </a:cubicBezTo>
                    <a:cubicBezTo>
                      <a:pt x="14397" y="5948"/>
                      <a:pt x="14766" y="5937"/>
                      <a:pt x="15140" y="5911"/>
                    </a:cubicBezTo>
                    <a:cubicBezTo>
                      <a:pt x="16004" y="5911"/>
                      <a:pt x="16868" y="5773"/>
                      <a:pt x="17732" y="5497"/>
                    </a:cubicBezTo>
                    <a:cubicBezTo>
                      <a:pt x="18147" y="5185"/>
                      <a:pt x="18735" y="5047"/>
                      <a:pt x="19149" y="4771"/>
                    </a:cubicBezTo>
                    <a:cubicBezTo>
                      <a:pt x="19599" y="4494"/>
                      <a:pt x="19875" y="4183"/>
                      <a:pt x="20152" y="3768"/>
                    </a:cubicBezTo>
                    <a:cubicBezTo>
                      <a:pt x="20463" y="3457"/>
                      <a:pt x="20739" y="3181"/>
                      <a:pt x="20878" y="2766"/>
                    </a:cubicBezTo>
                    <a:cubicBezTo>
                      <a:pt x="21016" y="2317"/>
                      <a:pt x="21327" y="1729"/>
                      <a:pt x="21327" y="1314"/>
                    </a:cubicBezTo>
                    <a:cubicBezTo>
                      <a:pt x="21465" y="865"/>
                      <a:pt x="21465" y="450"/>
                      <a:pt x="21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6479670" y="3356968"/>
                <a:ext cx="445121" cy="160796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8953" extrusionOk="0">
                    <a:moveTo>
                      <a:pt x="416" y="0"/>
                    </a:moveTo>
                    <a:cubicBezTo>
                      <a:pt x="277" y="0"/>
                      <a:pt x="139" y="138"/>
                      <a:pt x="139" y="450"/>
                    </a:cubicBezTo>
                    <a:lnTo>
                      <a:pt x="1" y="450"/>
                    </a:lnTo>
                    <a:cubicBezTo>
                      <a:pt x="1" y="588"/>
                      <a:pt x="139" y="726"/>
                      <a:pt x="139" y="864"/>
                    </a:cubicBezTo>
                    <a:lnTo>
                      <a:pt x="139" y="1003"/>
                    </a:lnTo>
                    <a:cubicBezTo>
                      <a:pt x="139" y="1314"/>
                      <a:pt x="139" y="1590"/>
                      <a:pt x="277" y="1867"/>
                    </a:cubicBezTo>
                    <a:lnTo>
                      <a:pt x="277" y="2040"/>
                    </a:lnTo>
                    <a:cubicBezTo>
                      <a:pt x="1003" y="2904"/>
                      <a:pt x="1867" y="3906"/>
                      <a:pt x="2870" y="4770"/>
                    </a:cubicBezTo>
                    <a:cubicBezTo>
                      <a:pt x="3872" y="5634"/>
                      <a:pt x="5186" y="6498"/>
                      <a:pt x="6637" y="7224"/>
                    </a:cubicBezTo>
                    <a:cubicBezTo>
                      <a:pt x="8054" y="7916"/>
                      <a:pt x="9506" y="8365"/>
                      <a:pt x="11234" y="8641"/>
                    </a:cubicBezTo>
                    <a:cubicBezTo>
                      <a:pt x="12237" y="8780"/>
                      <a:pt x="13239" y="8953"/>
                      <a:pt x="14242" y="8953"/>
                    </a:cubicBezTo>
                    <a:cubicBezTo>
                      <a:pt x="14829" y="8953"/>
                      <a:pt x="15279" y="8953"/>
                      <a:pt x="15693" y="8780"/>
                    </a:cubicBezTo>
                    <a:cubicBezTo>
                      <a:pt x="17007" y="8780"/>
                      <a:pt x="18286" y="8503"/>
                      <a:pt x="19426" y="8088"/>
                    </a:cubicBezTo>
                    <a:cubicBezTo>
                      <a:pt x="20290" y="7777"/>
                      <a:pt x="21016" y="7363"/>
                      <a:pt x="21742" y="6775"/>
                    </a:cubicBezTo>
                    <a:cubicBezTo>
                      <a:pt x="22606" y="6360"/>
                      <a:pt x="23194" y="5773"/>
                      <a:pt x="23747" y="5047"/>
                    </a:cubicBezTo>
                    <a:cubicBezTo>
                      <a:pt x="24196" y="4632"/>
                      <a:pt x="24473" y="4183"/>
                      <a:pt x="24784" y="3768"/>
                    </a:cubicBezTo>
                    <a:lnTo>
                      <a:pt x="24784" y="1590"/>
                    </a:lnTo>
                    <a:cubicBezTo>
                      <a:pt x="24611" y="1590"/>
                      <a:pt x="24335" y="1728"/>
                      <a:pt x="24196" y="1867"/>
                    </a:cubicBezTo>
                    <a:cubicBezTo>
                      <a:pt x="24196" y="2316"/>
                      <a:pt x="24196" y="2731"/>
                      <a:pt x="24058" y="3180"/>
                    </a:cubicBezTo>
                    <a:cubicBezTo>
                      <a:pt x="24058" y="3595"/>
                      <a:pt x="23747" y="4183"/>
                      <a:pt x="23609" y="4632"/>
                    </a:cubicBezTo>
                    <a:cubicBezTo>
                      <a:pt x="23470" y="5047"/>
                      <a:pt x="23194" y="5323"/>
                      <a:pt x="22883" y="5634"/>
                    </a:cubicBezTo>
                    <a:cubicBezTo>
                      <a:pt x="22606" y="6049"/>
                      <a:pt x="22330" y="6360"/>
                      <a:pt x="21880" y="6637"/>
                    </a:cubicBezTo>
                    <a:cubicBezTo>
                      <a:pt x="21466" y="6913"/>
                      <a:pt x="20878" y="7051"/>
                      <a:pt x="20463" y="7363"/>
                    </a:cubicBezTo>
                    <a:cubicBezTo>
                      <a:pt x="19599" y="7639"/>
                      <a:pt x="18735" y="7777"/>
                      <a:pt x="17871" y="7777"/>
                    </a:cubicBezTo>
                    <a:cubicBezTo>
                      <a:pt x="17497" y="7803"/>
                      <a:pt x="17128" y="7814"/>
                      <a:pt x="16765" y="7814"/>
                    </a:cubicBezTo>
                    <a:cubicBezTo>
                      <a:pt x="15147" y="7814"/>
                      <a:pt x="13623" y="7588"/>
                      <a:pt x="12099" y="7363"/>
                    </a:cubicBezTo>
                    <a:cubicBezTo>
                      <a:pt x="9506" y="6775"/>
                      <a:pt x="7052" y="6187"/>
                      <a:pt x="4736" y="5185"/>
                    </a:cubicBezTo>
                    <a:cubicBezTo>
                      <a:pt x="4183" y="4908"/>
                      <a:pt x="3596" y="4459"/>
                      <a:pt x="3181" y="4183"/>
                    </a:cubicBezTo>
                    <a:lnTo>
                      <a:pt x="2731" y="3768"/>
                    </a:lnTo>
                    <a:lnTo>
                      <a:pt x="2731" y="3595"/>
                    </a:lnTo>
                    <a:lnTo>
                      <a:pt x="2731" y="3457"/>
                    </a:lnTo>
                    <a:lnTo>
                      <a:pt x="2731" y="3180"/>
                    </a:lnTo>
                    <a:cubicBezTo>
                      <a:pt x="2870" y="2904"/>
                      <a:pt x="3008" y="2731"/>
                      <a:pt x="3319" y="2454"/>
                    </a:cubicBezTo>
                    <a:lnTo>
                      <a:pt x="3319" y="2316"/>
                    </a:lnTo>
                    <a:cubicBezTo>
                      <a:pt x="2870" y="2040"/>
                      <a:pt x="2317" y="1728"/>
                      <a:pt x="1867" y="1314"/>
                    </a:cubicBezTo>
                    <a:cubicBezTo>
                      <a:pt x="1452" y="864"/>
                      <a:pt x="865" y="450"/>
                      <a:pt x="4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6940309" y="3372486"/>
                <a:ext cx="2496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 extrusionOk="0">
                    <a:moveTo>
                      <a:pt x="0" y="0"/>
                    </a:moveTo>
                    <a:lnTo>
                      <a:pt x="0" y="139"/>
                    </a:lnTo>
                    <a:cubicBezTo>
                      <a:pt x="0" y="0"/>
                      <a:pt x="0" y="0"/>
                      <a:pt x="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6942787" y="3336476"/>
                <a:ext cx="2496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6" extrusionOk="0">
                    <a:moveTo>
                      <a:pt x="0" y="1"/>
                    </a:moveTo>
                    <a:lnTo>
                      <a:pt x="0" y="415"/>
                    </a:lnTo>
                    <a:cubicBezTo>
                      <a:pt x="0" y="277"/>
                      <a:pt x="139" y="277"/>
                      <a:pt x="139" y="139"/>
                    </a:cubicBezTo>
                    <a:cubicBezTo>
                      <a:pt x="0" y="13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6942787" y="3269431"/>
                <a:ext cx="4975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42" extrusionOk="0">
                    <a:moveTo>
                      <a:pt x="139" y="0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39" y="865"/>
                      <a:pt x="139" y="1003"/>
                      <a:pt x="277" y="1141"/>
                    </a:cubicBezTo>
                    <a:lnTo>
                      <a:pt x="277" y="277"/>
                    </a:lnTo>
                    <a:cubicBezTo>
                      <a:pt x="277" y="139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6714946" y="2552414"/>
                <a:ext cx="36028" cy="1527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504" extrusionOk="0">
                    <a:moveTo>
                      <a:pt x="1003" y="1"/>
                    </a:moveTo>
                    <a:cubicBezTo>
                      <a:pt x="1003" y="1"/>
                      <a:pt x="1003" y="174"/>
                      <a:pt x="865" y="174"/>
                    </a:cubicBezTo>
                    <a:cubicBezTo>
                      <a:pt x="727" y="174"/>
                      <a:pt x="727" y="312"/>
                      <a:pt x="727" y="450"/>
                    </a:cubicBezTo>
                    <a:cubicBezTo>
                      <a:pt x="589" y="727"/>
                      <a:pt x="589" y="1038"/>
                      <a:pt x="589" y="1314"/>
                    </a:cubicBezTo>
                    <a:cubicBezTo>
                      <a:pt x="589" y="1591"/>
                      <a:pt x="727" y="1902"/>
                      <a:pt x="727" y="2179"/>
                    </a:cubicBezTo>
                    <a:cubicBezTo>
                      <a:pt x="865" y="2766"/>
                      <a:pt x="1142" y="3181"/>
                      <a:pt x="1142" y="3769"/>
                    </a:cubicBezTo>
                    <a:cubicBezTo>
                      <a:pt x="1142" y="4183"/>
                      <a:pt x="1142" y="4494"/>
                      <a:pt x="1003" y="4771"/>
                    </a:cubicBezTo>
                    <a:cubicBezTo>
                      <a:pt x="1003" y="5358"/>
                      <a:pt x="865" y="5912"/>
                      <a:pt x="727" y="6361"/>
                    </a:cubicBezTo>
                    <a:cubicBezTo>
                      <a:pt x="589" y="6914"/>
                      <a:pt x="450" y="7502"/>
                      <a:pt x="139" y="7951"/>
                    </a:cubicBezTo>
                    <a:cubicBezTo>
                      <a:pt x="1" y="8227"/>
                      <a:pt x="277" y="8366"/>
                      <a:pt x="450" y="8504"/>
                    </a:cubicBezTo>
                    <a:lnTo>
                      <a:pt x="727" y="8504"/>
                    </a:lnTo>
                    <a:cubicBezTo>
                      <a:pt x="865" y="8366"/>
                      <a:pt x="1003" y="8366"/>
                      <a:pt x="1003" y="8227"/>
                    </a:cubicBezTo>
                    <a:cubicBezTo>
                      <a:pt x="1142" y="7640"/>
                      <a:pt x="1453" y="7225"/>
                      <a:pt x="1591" y="6637"/>
                    </a:cubicBezTo>
                    <a:cubicBezTo>
                      <a:pt x="1729" y="5912"/>
                      <a:pt x="1867" y="5358"/>
                      <a:pt x="2006" y="4771"/>
                    </a:cubicBezTo>
                    <a:lnTo>
                      <a:pt x="2006" y="3907"/>
                    </a:lnTo>
                    <a:cubicBezTo>
                      <a:pt x="2006" y="3630"/>
                      <a:pt x="2006" y="3319"/>
                      <a:pt x="1867" y="3043"/>
                    </a:cubicBezTo>
                    <a:cubicBezTo>
                      <a:pt x="1867" y="2766"/>
                      <a:pt x="1729" y="2455"/>
                      <a:pt x="1591" y="2179"/>
                    </a:cubicBezTo>
                    <a:cubicBezTo>
                      <a:pt x="1591" y="1902"/>
                      <a:pt x="1453" y="1591"/>
                      <a:pt x="1453" y="1314"/>
                    </a:cubicBezTo>
                    <a:lnTo>
                      <a:pt x="1453" y="727"/>
                    </a:lnTo>
                    <a:lnTo>
                      <a:pt x="1453" y="589"/>
                    </a:lnTo>
                    <a:cubicBezTo>
                      <a:pt x="1591" y="589"/>
                      <a:pt x="1591" y="450"/>
                      <a:pt x="1453" y="312"/>
                    </a:cubicBezTo>
                    <a:cubicBezTo>
                      <a:pt x="1453" y="174"/>
                      <a:pt x="1314" y="174"/>
                      <a:pt x="1142" y="174"/>
                    </a:cubicBezTo>
                    <a:cubicBezTo>
                      <a:pt x="1142" y="1"/>
                      <a:pt x="1142" y="1"/>
                      <a:pt x="1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6459196" y="2664161"/>
                <a:ext cx="669836" cy="778494"/>
              </a:xfrm>
              <a:custGeom>
                <a:avLst/>
                <a:gdLst/>
                <a:ahLst/>
                <a:cxnLst/>
                <a:rect l="l" t="t" r="r" b="b"/>
                <a:pathLst>
                  <a:path w="37296" h="43346" extrusionOk="0">
                    <a:moveTo>
                      <a:pt x="15693" y="9783"/>
                    </a:moveTo>
                    <a:lnTo>
                      <a:pt x="15693" y="10508"/>
                    </a:lnTo>
                    <a:cubicBezTo>
                      <a:pt x="15382" y="10197"/>
                      <a:pt x="15105" y="10059"/>
                      <a:pt x="14967" y="9783"/>
                    </a:cubicBezTo>
                    <a:close/>
                    <a:moveTo>
                      <a:pt x="14241" y="9644"/>
                    </a:moveTo>
                    <a:cubicBezTo>
                      <a:pt x="14379" y="10059"/>
                      <a:pt x="14690" y="10370"/>
                      <a:pt x="14967" y="10647"/>
                    </a:cubicBezTo>
                    <a:lnTo>
                      <a:pt x="15693" y="11373"/>
                    </a:lnTo>
                    <a:lnTo>
                      <a:pt x="14103" y="11373"/>
                    </a:lnTo>
                    <a:cubicBezTo>
                      <a:pt x="14103" y="11373"/>
                      <a:pt x="14103" y="11234"/>
                      <a:pt x="13964" y="11234"/>
                    </a:cubicBezTo>
                    <a:lnTo>
                      <a:pt x="13964" y="11061"/>
                    </a:lnTo>
                    <a:lnTo>
                      <a:pt x="13826" y="11061"/>
                    </a:lnTo>
                    <a:lnTo>
                      <a:pt x="13826" y="10923"/>
                    </a:lnTo>
                    <a:cubicBezTo>
                      <a:pt x="13826" y="10785"/>
                      <a:pt x="13826" y="10508"/>
                      <a:pt x="13964" y="10370"/>
                    </a:cubicBezTo>
                    <a:cubicBezTo>
                      <a:pt x="13964" y="10059"/>
                      <a:pt x="13826" y="9921"/>
                      <a:pt x="13826" y="9644"/>
                    </a:cubicBezTo>
                    <a:close/>
                    <a:moveTo>
                      <a:pt x="12374" y="9644"/>
                    </a:moveTo>
                    <a:cubicBezTo>
                      <a:pt x="12513" y="10059"/>
                      <a:pt x="12651" y="10370"/>
                      <a:pt x="12789" y="10647"/>
                    </a:cubicBezTo>
                    <a:cubicBezTo>
                      <a:pt x="12962" y="10647"/>
                      <a:pt x="12962" y="10647"/>
                      <a:pt x="12962" y="10785"/>
                    </a:cubicBezTo>
                    <a:cubicBezTo>
                      <a:pt x="12962" y="11061"/>
                      <a:pt x="12789" y="11234"/>
                      <a:pt x="12789" y="11511"/>
                    </a:cubicBezTo>
                    <a:cubicBezTo>
                      <a:pt x="12651" y="11373"/>
                      <a:pt x="12513" y="11234"/>
                      <a:pt x="12513" y="11061"/>
                    </a:cubicBezTo>
                    <a:cubicBezTo>
                      <a:pt x="12098" y="10647"/>
                      <a:pt x="11787" y="10197"/>
                      <a:pt x="11510" y="9644"/>
                    </a:cubicBezTo>
                    <a:close/>
                    <a:moveTo>
                      <a:pt x="16557" y="10508"/>
                    </a:moveTo>
                    <a:cubicBezTo>
                      <a:pt x="16833" y="10785"/>
                      <a:pt x="17110" y="11061"/>
                      <a:pt x="17421" y="11511"/>
                    </a:cubicBezTo>
                    <a:cubicBezTo>
                      <a:pt x="17110" y="11511"/>
                      <a:pt x="16833" y="11373"/>
                      <a:pt x="16557" y="11373"/>
                    </a:cubicBezTo>
                    <a:lnTo>
                      <a:pt x="16557" y="10508"/>
                    </a:lnTo>
                    <a:close/>
                    <a:moveTo>
                      <a:pt x="16833" y="9783"/>
                    </a:moveTo>
                    <a:lnTo>
                      <a:pt x="17697" y="9921"/>
                    </a:lnTo>
                    <a:lnTo>
                      <a:pt x="17836" y="9921"/>
                    </a:lnTo>
                    <a:lnTo>
                      <a:pt x="17836" y="10059"/>
                    </a:lnTo>
                    <a:cubicBezTo>
                      <a:pt x="18285" y="10647"/>
                      <a:pt x="18700" y="11234"/>
                      <a:pt x="19149" y="11649"/>
                    </a:cubicBezTo>
                    <a:cubicBezTo>
                      <a:pt x="18838" y="11649"/>
                      <a:pt x="18562" y="11649"/>
                      <a:pt x="18285" y="11511"/>
                    </a:cubicBezTo>
                    <a:cubicBezTo>
                      <a:pt x="17697" y="10923"/>
                      <a:pt x="17283" y="10370"/>
                      <a:pt x="16833" y="9783"/>
                    </a:cubicBezTo>
                    <a:close/>
                    <a:moveTo>
                      <a:pt x="10923" y="9783"/>
                    </a:moveTo>
                    <a:cubicBezTo>
                      <a:pt x="11234" y="10197"/>
                      <a:pt x="11372" y="10647"/>
                      <a:pt x="11649" y="10923"/>
                    </a:cubicBezTo>
                    <a:cubicBezTo>
                      <a:pt x="11787" y="11234"/>
                      <a:pt x="11925" y="11373"/>
                      <a:pt x="12098" y="11649"/>
                    </a:cubicBezTo>
                    <a:cubicBezTo>
                      <a:pt x="11787" y="11649"/>
                      <a:pt x="11649" y="11787"/>
                      <a:pt x="11372" y="11787"/>
                    </a:cubicBezTo>
                    <a:cubicBezTo>
                      <a:pt x="11234" y="11787"/>
                      <a:pt x="11234" y="11649"/>
                      <a:pt x="11234" y="11649"/>
                    </a:cubicBezTo>
                    <a:cubicBezTo>
                      <a:pt x="10784" y="11061"/>
                      <a:pt x="10370" y="10370"/>
                      <a:pt x="9920" y="9921"/>
                    </a:cubicBezTo>
                    <a:cubicBezTo>
                      <a:pt x="10197" y="9783"/>
                      <a:pt x="10508" y="9783"/>
                      <a:pt x="10784" y="9783"/>
                    </a:cubicBezTo>
                    <a:close/>
                    <a:moveTo>
                      <a:pt x="9333" y="9921"/>
                    </a:moveTo>
                    <a:lnTo>
                      <a:pt x="9333" y="10059"/>
                    </a:lnTo>
                    <a:cubicBezTo>
                      <a:pt x="9644" y="10370"/>
                      <a:pt x="9920" y="10785"/>
                      <a:pt x="10197" y="11234"/>
                    </a:cubicBezTo>
                    <a:cubicBezTo>
                      <a:pt x="10370" y="11373"/>
                      <a:pt x="10508" y="11649"/>
                      <a:pt x="10646" y="11926"/>
                    </a:cubicBezTo>
                    <a:cubicBezTo>
                      <a:pt x="10508" y="11926"/>
                      <a:pt x="10197" y="12098"/>
                      <a:pt x="9920" y="12098"/>
                    </a:cubicBezTo>
                    <a:cubicBezTo>
                      <a:pt x="9506" y="11373"/>
                      <a:pt x="9056" y="10785"/>
                      <a:pt x="8641" y="10059"/>
                    </a:cubicBezTo>
                    <a:cubicBezTo>
                      <a:pt x="8918" y="10059"/>
                      <a:pt x="9056" y="9921"/>
                      <a:pt x="9333" y="9921"/>
                    </a:cubicBezTo>
                    <a:close/>
                    <a:moveTo>
                      <a:pt x="19564" y="10059"/>
                    </a:moveTo>
                    <a:cubicBezTo>
                      <a:pt x="19875" y="10785"/>
                      <a:pt x="20290" y="11511"/>
                      <a:pt x="20739" y="12098"/>
                    </a:cubicBezTo>
                    <a:cubicBezTo>
                      <a:pt x="20428" y="12098"/>
                      <a:pt x="20290" y="11926"/>
                      <a:pt x="20013" y="11926"/>
                    </a:cubicBezTo>
                    <a:cubicBezTo>
                      <a:pt x="19875" y="11787"/>
                      <a:pt x="19702" y="11511"/>
                      <a:pt x="19564" y="11373"/>
                    </a:cubicBezTo>
                    <a:cubicBezTo>
                      <a:pt x="19287" y="10923"/>
                      <a:pt x="18838" y="10508"/>
                      <a:pt x="18562" y="10059"/>
                    </a:cubicBezTo>
                    <a:close/>
                    <a:moveTo>
                      <a:pt x="8054" y="10197"/>
                    </a:moveTo>
                    <a:cubicBezTo>
                      <a:pt x="8469" y="10923"/>
                      <a:pt x="8918" y="11649"/>
                      <a:pt x="9333" y="12237"/>
                    </a:cubicBezTo>
                    <a:cubicBezTo>
                      <a:pt x="9056" y="12375"/>
                      <a:pt x="8780" y="12513"/>
                      <a:pt x="8469" y="12513"/>
                    </a:cubicBezTo>
                    <a:cubicBezTo>
                      <a:pt x="8192" y="11787"/>
                      <a:pt x="7777" y="11061"/>
                      <a:pt x="7328" y="10370"/>
                    </a:cubicBezTo>
                    <a:cubicBezTo>
                      <a:pt x="7604" y="10370"/>
                      <a:pt x="7777" y="10197"/>
                      <a:pt x="8054" y="10197"/>
                    </a:cubicBezTo>
                    <a:close/>
                    <a:moveTo>
                      <a:pt x="20566" y="10197"/>
                    </a:moveTo>
                    <a:cubicBezTo>
                      <a:pt x="20739" y="10197"/>
                      <a:pt x="20877" y="10197"/>
                      <a:pt x="21016" y="10370"/>
                    </a:cubicBezTo>
                    <a:cubicBezTo>
                      <a:pt x="21584" y="11206"/>
                      <a:pt x="22120" y="12041"/>
                      <a:pt x="22561" y="13001"/>
                    </a:cubicBezTo>
                    <a:lnTo>
                      <a:pt x="22561" y="13001"/>
                    </a:lnTo>
                    <a:cubicBezTo>
                      <a:pt x="22506" y="12962"/>
                      <a:pt x="22408" y="12962"/>
                      <a:pt x="22295" y="12962"/>
                    </a:cubicBezTo>
                    <a:cubicBezTo>
                      <a:pt x="22156" y="12651"/>
                      <a:pt x="21880" y="12651"/>
                      <a:pt x="21603" y="12513"/>
                    </a:cubicBezTo>
                    <a:cubicBezTo>
                      <a:pt x="21154" y="11649"/>
                      <a:pt x="20739" y="10923"/>
                      <a:pt x="20290" y="10197"/>
                    </a:cubicBezTo>
                    <a:close/>
                    <a:moveTo>
                      <a:pt x="6740" y="10508"/>
                    </a:moveTo>
                    <a:cubicBezTo>
                      <a:pt x="7190" y="11234"/>
                      <a:pt x="7604" y="12098"/>
                      <a:pt x="8054" y="12790"/>
                    </a:cubicBezTo>
                    <a:cubicBezTo>
                      <a:pt x="7916" y="12790"/>
                      <a:pt x="7777" y="12790"/>
                      <a:pt x="7777" y="12962"/>
                    </a:cubicBezTo>
                    <a:cubicBezTo>
                      <a:pt x="7466" y="12962"/>
                      <a:pt x="7190" y="13101"/>
                      <a:pt x="7051" y="13239"/>
                    </a:cubicBezTo>
                    <a:cubicBezTo>
                      <a:pt x="6913" y="13101"/>
                      <a:pt x="6913" y="12962"/>
                      <a:pt x="6740" y="12790"/>
                    </a:cubicBezTo>
                    <a:cubicBezTo>
                      <a:pt x="6464" y="12237"/>
                      <a:pt x="6326" y="11511"/>
                      <a:pt x="6049" y="10785"/>
                    </a:cubicBezTo>
                    <a:cubicBezTo>
                      <a:pt x="6326" y="10647"/>
                      <a:pt x="6602" y="10647"/>
                      <a:pt x="6740" y="10508"/>
                    </a:cubicBezTo>
                    <a:close/>
                    <a:moveTo>
                      <a:pt x="5600" y="10923"/>
                    </a:moveTo>
                    <a:cubicBezTo>
                      <a:pt x="5738" y="11373"/>
                      <a:pt x="5738" y="11787"/>
                      <a:pt x="5876" y="12098"/>
                    </a:cubicBezTo>
                    <a:cubicBezTo>
                      <a:pt x="6049" y="12651"/>
                      <a:pt x="6326" y="13101"/>
                      <a:pt x="6464" y="13516"/>
                    </a:cubicBezTo>
                    <a:cubicBezTo>
                      <a:pt x="6326" y="13654"/>
                      <a:pt x="6049" y="13827"/>
                      <a:pt x="5876" y="13965"/>
                    </a:cubicBezTo>
                    <a:cubicBezTo>
                      <a:pt x="5738" y="13827"/>
                      <a:pt x="5738" y="13654"/>
                      <a:pt x="5600" y="13516"/>
                    </a:cubicBezTo>
                    <a:cubicBezTo>
                      <a:pt x="5323" y="12790"/>
                      <a:pt x="5185" y="12098"/>
                      <a:pt x="4874" y="11234"/>
                    </a:cubicBezTo>
                    <a:cubicBezTo>
                      <a:pt x="5185" y="11234"/>
                      <a:pt x="5323" y="11061"/>
                      <a:pt x="5600" y="10923"/>
                    </a:cubicBezTo>
                    <a:close/>
                    <a:moveTo>
                      <a:pt x="25613" y="12790"/>
                    </a:moveTo>
                    <a:cubicBezTo>
                      <a:pt x="25924" y="13239"/>
                      <a:pt x="26200" y="13516"/>
                      <a:pt x="26477" y="13827"/>
                    </a:cubicBezTo>
                    <a:cubicBezTo>
                      <a:pt x="26477" y="13965"/>
                      <a:pt x="26615" y="14103"/>
                      <a:pt x="26615" y="14241"/>
                    </a:cubicBezTo>
                    <a:cubicBezTo>
                      <a:pt x="26477" y="14241"/>
                      <a:pt x="26477" y="14380"/>
                      <a:pt x="26339" y="14380"/>
                    </a:cubicBezTo>
                    <a:cubicBezTo>
                      <a:pt x="26062" y="13827"/>
                      <a:pt x="25751" y="13377"/>
                      <a:pt x="25475" y="12790"/>
                    </a:cubicBezTo>
                    <a:lnTo>
                      <a:pt x="25475" y="12790"/>
                    </a:lnTo>
                    <a:lnTo>
                      <a:pt x="25613" y="12962"/>
                    </a:lnTo>
                    <a:lnTo>
                      <a:pt x="25613" y="12790"/>
                    </a:lnTo>
                    <a:close/>
                    <a:moveTo>
                      <a:pt x="4459" y="11511"/>
                    </a:moveTo>
                    <a:cubicBezTo>
                      <a:pt x="4597" y="12513"/>
                      <a:pt x="4874" y="13377"/>
                      <a:pt x="5323" y="14241"/>
                    </a:cubicBezTo>
                    <a:cubicBezTo>
                      <a:pt x="5185" y="14380"/>
                      <a:pt x="5012" y="14518"/>
                      <a:pt x="4874" y="14691"/>
                    </a:cubicBezTo>
                    <a:cubicBezTo>
                      <a:pt x="4597" y="14103"/>
                      <a:pt x="4321" y="13654"/>
                      <a:pt x="4148" y="13101"/>
                    </a:cubicBezTo>
                    <a:cubicBezTo>
                      <a:pt x="4010" y="12651"/>
                      <a:pt x="3871" y="12375"/>
                      <a:pt x="3733" y="11926"/>
                    </a:cubicBezTo>
                    <a:cubicBezTo>
                      <a:pt x="3871" y="11787"/>
                      <a:pt x="4148" y="11649"/>
                      <a:pt x="4459" y="11511"/>
                    </a:cubicBezTo>
                    <a:close/>
                    <a:moveTo>
                      <a:pt x="23470" y="11511"/>
                    </a:moveTo>
                    <a:cubicBezTo>
                      <a:pt x="23746" y="11649"/>
                      <a:pt x="24196" y="11926"/>
                      <a:pt x="24472" y="12098"/>
                    </a:cubicBezTo>
                    <a:cubicBezTo>
                      <a:pt x="24610" y="12513"/>
                      <a:pt x="24887" y="12962"/>
                      <a:pt x="25060" y="13377"/>
                    </a:cubicBezTo>
                    <a:cubicBezTo>
                      <a:pt x="25336" y="13827"/>
                      <a:pt x="25613" y="14241"/>
                      <a:pt x="25751" y="14691"/>
                    </a:cubicBezTo>
                    <a:cubicBezTo>
                      <a:pt x="25613" y="14691"/>
                      <a:pt x="25475" y="14829"/>
                      <a:pt x="25336" y="14829"/>
                    </a:cubicBezTo>
                    <a:cubicBezTo>
                      <a:pt x="24610" y="13827"/>
                      <a:pt x="24023" y="12651"/>
                      <a:pt x="23470" y="11511"/>
                    </a:cubicBezTo>
                    <a:close/>
                    <a:moveTo>
                      <a:pt x="2420" y="13101"/>
                    </a:moveTo>
                    <a:cubicBezTo>
                      <a:pt x="2731" y="13827"/>
                      <a:pt x="2869" y="14518"/>
                      <a:pt x="3284" y="15106"/>
                    </a:cubicBezTo>
                    <a:cubicBezTo>
                      <a:pt x="2869" y="14967"/>
                      <a:pt x="2592" y="14691"/>
                      <a:pt x="2281" y="14518"/>
                    </a:cubicBezTo>
                    <a:lnTo>
                      <a:pt x="2143" y="14380"/>
                    </a:lnTo>
                    <a:cubicBezTo>
                      <a:pt x="2143" y="14380"/>
                      <a:pt x="2005" y="14241"/>
                      <a:pt x="1867" y="14241"/>
                    </a:cubicBezTo>
                    <a:cubicBezTo>
                      <a:pt x="2005" y="13965"/>
                      <a:pt x="2005" y="13827"/>
                      <a:pt x="2143" y="13654"/>
                    </a:cubicBezTo>
                    <a:cubicBezTo>
                      <a:pt x="2143" y="13377"/>
                      <a:pt x="2281" y="13239"/>
                      <a:pt x="2420" y="13101"/>
                    </a:cubicBezTo>
                    <a:close/>
                    <a:moveTo>
                      <a:pt x="3146" y="12375"/>
                    </a:moveTo>
                    <a:cubicBezTo>
                      <a:pt x="3595" y="13239"/>
                      <a:pt x="4010" y="14241"/>
                      <a:pt x="4459" y="15106"/>
                    </a:cubicBezTo>
                    <a:cubicBezTo>
                      <a:pt x="4321" y="15244"/>
                      <a:pt x="4148" y="15382"/>
                      <a:pt x="4148" y="15382"/>
                    </a:cubicBezTo>
                    <a:cubicBezTo>
                      <a:pt x="3871" y="15106"/>
                      <a:pt x="3595" y="14691"/>
                      <a:pt x="3457" y="14241"/>
                    </a:cubicBezTo>
                    <a:cubicBezTo>
                      <a:pt x="3284" y="13827"/>
                      <a:pt x="3146" y="13377"/>
                      <a:pt x="3007" y="12790"/>
                    </a:cubicBezTo>
                    <a:cubicBezTo>
                      <a:pt x="2869" y="12790"/>
                      <a:pt x="2869" y="12651"/>
                      <a:pt x="2869" y="12651"/>
                    </a:cubicBezTo>
                    <a:cubicBezTo>
                      <a:pt x="3007" y="12513"/>
                      <a:pt x="3007" y="12375"/>
                      <a:pt x="3146" y="12375"/>
                    </a:cubicBezTo>
                    <a:close/>
                    <a:moveTo>
                      <a:pt x="15693" y="12237"/>
                    </a:moveTo>
                    <a:cubicBezTo>
                      <a:pt x="15693" y="12651"/>
                      <a:pt x="15693" y="12962"/>
                      <a:pt x="15831" y="13377"/>
                    </a:cubicBezTo>
                    <a:cubicBezTo>
                      <a:pt x="15969" y="13654"/>
                      <a:pt x="15969" y="14103"/>
                      <a:pt x="16246" y="14518"/>
                    </a:cubicBezTo>
                    <a:cubicBezTo>
                      <a:pt x="16246" y="14691"/>
                      <a:pt x="16419" y="14829"/>
                      <a:pt x="16557" y="14829"/>
                    </a:cubicBezTo>
                    <a:cubicBezTo>
                      <a:pt x="16695" y="14829"/>
                      <a:pt x="16695" y="14829"/>
                      <a:pt x="16833" y="14691"/>
                    </a:cubicBezTo>
                    <a:cubicBezTo>
                      <a:pt x="16972" y="14691"/>
                      <a:pt x="16972" y="14518"/>
                      <a:pt x="16972" y="14518"/>
                    </a:cubicBezTo>
                    <a:cubicBezTo>
                      <a:pt x="17110" y="14380"/>
                      <a:pt x="17110" y="14241"/>
                      <a:pt x="16972" y="14103"/>
                    </a:cubicBezTo>
                    <a:lnTo>
                      <a:pt x="16972" y="13965"/>
                    </a:lnTo>
                    <a:cubicBezTo>
                      <a:pt x="16833" y="13377"/>
                      <a:pt x="16695" y="12962"/>
                      <a:pt x="16557" y="12237"/>
                    </a:cubicBezTo>
                    <a:lnTo>
                      <a:pt x="16557" y="12237"/>
                    </a:lnTo>
                    <a:cubicBezTo>
                      <a:pt x="17283" y="12375"/>
                      <a:pt x="17974" y="12375"/>
                      <a:pt x="18700" y="12513"/>
                    </a:cubicBezTo>
                    <a:cubicBezTo>
                      <a:pt x="19702" y="12790"/>
                      <a:pt x="20566" y="12962"/>
                      <a:pt x="21292" y="13377"/>
                    </a:cubicBezTo>
                    <a:cubicBezTo>
                      <a:pt x="21880" y="13654"/>
                      <a:pt x="22295" y="13827"/>
                      <a:pt x="22606" y="14103"/>
                    </a:cubicBezTo>
                    <a:cubicBezTo>
                      <a:pt x="22744" y="14380"/>
                      <a:pt x="23020" y="14518"/>
                      <a:pt x="23159" y="14829"/>
                    </a:cubicBezTo>
                    <a:cubicBezTo>
                      <a:pt x="23332" y="14967"/>
                      <a:pt x="23332" y="15106"/>
                      <a:pt x="23470" y="15244"/>
                    </a:cubicBezTo>
                    <a:lnTo>
                      <a:pt x="23470" y="15382"/>
                    </a:lnTo>
                    <a:lnTo>
                      <a:pt x="23470" y="15555"/>
                    </a:lnTo>
                    <a:lnTo>
                      <a:pt x="23470" y="15693"/>
                    </a:lnTo>
                    <a:cubicBezTo>
                      <a:pt x="23332" y="15693"/>
                      <a:pt x="23159" y="15831"/>
                      <a:pt x="23020" y="15831"/>
                    </a:cubicBezTo>
                    <a:cubicBezTo>
                      <a:pt x="21016" y="16557"/>
                      <a:pt x="19011" y="17110"/>
                      <a:pt x="16972" y="17283"/>
                    </a:cubicBezTo>
                    <a:lnTo>
                      <a:pt x="12513" y="17283"/>
                    </a:lnTo>
                    <a:cubicBezTo>
                      <a:pt x="10784" y="17110"/>
                      <a:pt x="9333" y="16972"/>
                      <a:pt x="7916" y="16696"/>
                    </a:cubicBezTo>
                    <a:cubicBezTo>
                      <a:pt x="6740" y="16419"/>
                      <a:pt x="5738" y="16246"/>
                      <a:pt x="4874" y="15970"/>
                    </a:cubicBezTo>
                    <a:cubicBezTo>
                      <a:pt x="5323" y="15555"/>
                      <a:pt x="5738" y="15106"/>
                      <a:pt x="6326" y="14691"/>
                    </a:cubicBezTo>
                    <a:cubicBezTo>
                      <a:pt x="7190" y="14103"/>
                      <a:pt x="7916" y="13654"/>
                      <a:pt x="8918" y="13377"/>
                    </a:cubicBezTo>
                    <a:cubicBezTo>
                      <a:pt x="9920" y="12962"/>
                      <a:pt x="11061" y="12651"/>
                      <a:pt x="12374" y="12513"/>
                    </a:cubicBezTo>
                    <a:lnTo>
                      <a:pt x="12374" y="12513"/>
                    </a:lnTo>
                    <a:lnTo>
                      <a:pt x="12236" y="12962"/>
                    </a:lnTo>
                    <a:lnTo>
                      <a:pt x="12098" y="13101"/>
                    </a:lnTo>
                    <a:cubicBezTo>
                      <a:pt x="11925" y="13516"/>
                      <a:pt x="11787" y="13827"/>
                      <a:pt x="11649" y="14103"/>
                    </a:cubicBezTo>
                    <a:cubicBezTo>
                      <a:pt x="11510" y="14518"/>
                      <a:pt x="11510" y="14967"/>
                      <a:pt x="11510" y="15382"/>
                    </a:cubicBezTo>
                    <a:cubicBezTo>
                      <a:pt x="11372" y="15555"/>
                      <a:pt x="11510" y="15555"/>
                      <a:pt x="11510" y="15693"/>
                    </a:cubicBezTo>
                    <a:cubicBezTo>
                      <a:pt x="11649" y="15831"/>
                      <a:pt x="11787" y="15831"/>
                      <a:pt x="11925" y="15831"/>
                    </a:cubicBezTo>
                    <a:cubicBezTo>
                      <a:pt x="12098" y="15831"/>
                      <a:pt x="12374" y="15693"/>
                      <a:pt x="12374" y="15382"/>
                    </a:cubicBezTo>
                    <a:lnTo>
                      <a:pt x="12374" y="14967"/>
                    </a:lnTo>
                    <a:cubicBezTo>
                      <a:pt x="12513" y="14691"/>
                      <a:pt x="12513" y="14241"/>
                      <a:pt x="12651" y="13965"/>
                    </a:cubicBezTo>
                    <a:cubicBezTo>
                      <a:pt x="12789" y="13654"/>
                      <a:pt x="12962" y="13377"/>
                      <a:pt x="13100" y="13101"/>
                    </a:cubicBezTo>
                    <a:lnTo>
                      <a:pt x="13239" y="12790"/>
                    </a:lnTo>
                    <a:cubicBezTo>
                      <a:pt x="13239" y="12651"/>
                      <a:pt x="13377" y="12513"/>
                      <a:pt x="13377" y="12375"/>
                    </a:cubicBezTo>
                    <a:lnTo>
                      <a:pt x="13964" y="12375"/>
                    </a:lnTo>
                    <a:cubicBezTo>
                      <a:pt x="14379" y="12237"/>
                      <a:pt x="14967" y="12237"/>
                      <a:pt x="15382" y="12237"/>
                    </a:cubicBezTo>
                    <a:close/>
                    <a:moveTo>
                      <a:pt x="27065" y="15106"/>
                    </a:moveTo>
                    <a:cubicBezTo>
                      <a:pt x="26926" y="15244"/>
                      <a:pt x="26926" y="15555"/>
                      <a:pt x="27065" y="15693"/>
                    </a:cubicBezTo>
                    <a:lnTo>
                      <a:pt x="27065" y="16108"/>
                    </a:lnTo>
                    <a:lnTo>
                      <a:pt x="26926" y="16108"/>
                    </a:lnTo>
                    <a:cubicBezTo>
                      <a:pt x="26062" y="16696"/>
                      <a:pt x="25198" y="17110"/>
                      <a:pt x="23746" y="17560"/>
                    </a:cubicBezTo>
                    <a:cubicBezTo>
                      <a:pt x="23020" y="17836"/>
                      <a:pt x="22018" y="18147"/>
                      <a:pt x="21016" y="18424"/>
                    </a:cubicBezTo>
                    <a:cubicBezTo>
                      <a:pt x="20152" y="18700"/>
                      <a:pt x="19287" y="18839"/>
                      <a:pt x="18423" y="19011"/>
                    </a:cubicBezTo>
                    <a:cubicBezTo>
                      <a:pt x="16695" y="19426"/>
                      <a:pt x="14967" y="19703"/>
                      <a:pt x="13377" y="19703"/>
                    </a:cubicBezTo>
                    <a:lnTo>
                      <a:pt x="13515" y="19875"/>
                    </a:lnTo>
                    <a:lnTo>
                      <a:pt x="11787" y="19875"/>
                    </a:lnTo>
                    <a:cubicBezTo>
                      <a:pt x="10370" y="19875"/>
                      <a:pt x="9056" y="19703"/>
                      <a:pt x="7777" y="19426"/>
                    </a:cubicBezTo>
                    <a:cubicBezTo>
                      <a:pt x="6464" y="19150"/>
                      <a:pt x="5461" y="18839"/>
                      <a:pt x="4459" y="18286"/>
                    </a:cubicBezTo>
                    <a:cubicBezTo>
                      <a:pt x="3595" y="17836"/>
                      <a:pt x="2869" y="17421"/>
                      <a:pt x="2281" y="16834"/>
                    </a:cubicBezTo>
                    <a:lnTo>
                      <a:pt x="2143" y="16834"/>
                    </a:lnTo>
                    <a:cubicBezTo>
                      <a:pt x="2005" y="16557"/>
                      <a:pt x="1728" y="16419"/>
                      <a:pt x="1556" y="16108"/>
                    </a:cubicBezTo>
                    <a:lnTo>
                      <a:pt x="1417" y="16108"/>
                    </a:lnTo>
                    <a:lnTo>
                      <a:pt x="1417" y="15970"/>
                    </a:lnTo>
                    <a:cubicBezTo>
                      <a:pt x="1556" y="15693"/>
                      <a:pt x="1556" y="15382"/>
                      <a:pt x="1556" y="15106"/>
                    </a:cubicBezTo>
                    <a:cubicBezTo>
                      <a:pt x="2281" y="15693"/>
                      <a:pt x="3007" y="16108"/>
                      <a:pt x="4148" y="16557"/>
                    </a:cubicBezTo>
                    <a:cubicBezTo>
                      <a:pt x="5461" y="17110"/>
                      <a:pt x="7051" y="17421"/>
                      <a:pt x="7916" y="17560"/>
                    </a:cubicBezTo>
                    <a:cubicBezTo>
                      <a:pt x="9056" y="17836"/>
                      <a:pt x="10370" y="17974"/>
                      <a:pt x="11925" y="18147"/>
                    </a:cubicBezTo>
                    <a:lnTo>
                      <a:pt x="13964" y="18147"/>
                    </a:lnTo>
                    <a:cubicBezTo>
                      <a:pt x="14517" y="18286"/>
                      <a:pt x="14967" y="18286"/>
                      <a:pt x="15382" y="18286"/>
                    </a:cubicBezTo>
                    <a:lnTo>
                      <a:pt x="15554" y="18286"/>
                    </a:lnTo>
                    <a:cubicBezTo>
                      <a:pt x="16419" y="18286"/>
                      <a:pt x="17421" y="18147"/>
                      <a:pt x="18562" y="17974"/>
                    </a:cubicBezTo>
                    <a:cubicBezTo>
                      <a:pt x="19564" y="17836"/>
                      <a:pt x="20566" y="17560"/>
                      <a:pt x="21742" y="17283"/>
                    </a:cubicBezTo>
                    <a:cubicBezTo>
                      <a:pt x="22744" y="16972"/>
                      <a:pt x="23746" y="16557"/>
                      <a:pt x="24749" y="16108"/>
                    </a:cubicBezTo>
                    <a:cubicBezTo>
                      <a:pt x="24887" y="15970"/>
                      <a:pt x="25198" y="15970"/>
                      <a:pt x="25475" y="15831"/>
                    </a:cubicBezTo>
                    <a:cubicBezTo>
                      <a:pt x="25613" y="15693"/>
                      <a:pt x="25924" y="15555"/>
                      <a:pt x="26062" y="15555"/>
                    </a:cubicBezTo>
                    <a:lnTo>
                      <a:pt x="26200" y="15382"/>
                    </a:lnTo>
                    <a:cubicBezTo>
                      <a:pt x="26477" y="15382"/>
                      <a:pt x="26615" y="15244"/>
                      <a:pt x="26788" y="15244"/>
                    </a:cubicBezTo>
                    <a:cubicBezTo>
                      <a:pt x="26926" y="15106"/>
                      <a:pt x="26926" y="15106"/>
                      <a:pt x="27065" y="15106"/>
                    </a:cubicBezTo>
                    <a:close/>
                    <a:moveTo>
                      <a:pt x="31973" y="18424"/>
                    </a:moveTo>
                    <a:cubicBezTo>
                      <a:pt x="32249" y="18424"/>
                      <a:pt x="32526" y="18562"/>
                      <a:pt x="32664" y="18562"/>
                    </a:cubicBezTo>
                    <a:cubicBezTo>
                      <a:pt x="33114" y="18700"/>
                      <a:pt x="33390" y="18839"/>
                      <a:pt x="33701" y="19150"/>
                    </a:cubicBezTo>
                    <a:cubicBezTo>
                      <a:pt x="33978" y="19426"/>
                      <a:pt x="34254" y="19703"/>
                      <a:pt x="34565" y="20152"/>
                    </a:cubicBezTo>
                    <a:cubicBezTo>
                      <a:pt x="34842" y="20429"/>
                      <a:pt x="34980" y="20740"/>
                      <a:pt x="35257" y="21154"/>
                    </a:cubicBezTo>
                    <a:cubicBezTo>
                      <a:pt x="33978" y="20152"/>
                      <a:pt x="32526" y="19150"/>
                      <a:pt x="31109" y="18424"/>
                    </a:cubicBezTo>
                    <a:close/>
                    <a:moveTo>
                      <a:pt x="30383" y="18562"/>
                    </a:moveTo>
                    <a:lnTo>
                      <a:pt x="30383" y="18700"/>
                    </a:lnTo>
                    <a:cubicBezTo>
                      <a:pt x="32249" y="19564"/>
                      <a:pt x="33978" y="20878"/>
                      <a:pt x="35568" y="22157"/>
                    </a:cubicBezTo>
                    <a:lnTo>
                      <a:pt x="35706" y="22157"/>
                    </a:lnTo>
                    <a:cubicBezTo>
                      <a:pt x="35844" y="22468"/>
                      <a:pt x="35982" y="22883"/>
                      <a:pt x="35982" y="23159"/>
                    </a:cubicBezTo>
                    <a:cubicBezTo>
                      <a:pt x="35118" y="22468"/>
                      <a:pt x="34116" y="21880"/>
                      <a:pt x="33114" y="21293"/>
                    </a:cubicBezTo>
                    <a:cubicBezTo>
                      <a:pt x="31973" y="20567"/>
                      <a:pt x="30659" y="19875"/>
                      <a:pt x="29519" y="19011"/>
                    </a:cubicBezTo>
                    <a:lnTo>
                      <a:pt x="29519" y="18839"/>
                    </a:lnTo>
                    <a:cubicBezTo>
                      <a:pt x="29657" y="18839"/>
                      <a:pt x="29795" y="18700"/>
                      <a:pt x="30072" y="18700"/>
                    </a:cubicBezTo>
                    <a:cubicBezTo>
                      <a:pt x="30072" y="18562"/>
                      <a:pt x="30245" y="18562"/>
                      <a:pt x="30383" y="18562"/>
                    </a:cubicBezTo>
                    <a:close/>
                    <a:moveTo>
                      <a:pt x="27790" y="21742"/>
                    </a:moveTo>
                    <a:cubicBezTo>
                      <a:pt x="28344" y="22157"/>
                      <a:pt x="28931" y="22744"/>
                      <a:pt x="29657" y="23159"/>
                    </a:cubicBezTo>
                    <a:cubicBezTo>
                      <a:pt x="29519" y="23159"/>
                      <a:pt x="29380" y="23332"/>
                      <a:pt x="29208" y="23470"/>
                    </a:cubicBezTo>
                    <a:lnTo>
                      <a:pt x="29069" y="23470"/>
                    </a:lnTo>
                    <a:cubicBezTo>
                      <a:pt x="28655" y="23159"/>
                      <a:pt x="28205" y="22883"/>
                      <a:pt x="27790" y="22606"/>
                    </a:cubicBezTo>
                    <a:lnTo>
                      <a:pt x="27790" y="21742"/>
                    </a:lnTo>
                    <a:close/>
                    <a:moveTo>
                      <a:pt x="27652" y="23332"/>
                    </a:moveTo>
                    <a:cubicBezTo>
                      <a:pt x="28067" y="23470"/>
                      <a:pt x="28344" y="23747"/>
                      <a:pt x="28655" y="23885"/>
                    </a:cubicBezTo>
                    <a:cubicBezTo>
                      <a:pt x="28205" y="24334"/>
                      <a:pt x="27929" y="24611"/>
                      <a:pt x="27652" y="25060"/>
                    </a:cubicBezTo>
                    <a:lnTo>
                      <a:pt x="27652" y="23332"/>
                    </a:lnTo>
                    <a:close/>
                    <a:moveTo>
                      <a:pt x="29069" y="19288"/>
                    </a:moveTo>
                    <a:cubicBezTo>
                      <a:pt x="30072" y="20152"/>
                      <a:pt x="31247" y="20740"/>
                      <a:pt x="32388" y="21431"/>
                    </a:cubicBezTo>
                    <a:cubicBezTo>
                      <a:pt x="33390" y="22157"/>
                      <a:pt x="34565" y="22883"/>
                      <a:pt x="35568" y="23609"/>
                    </a:cubicBezTo>
                    <a:cubicBezTo>
                      <a:pt x="35844" y="23747"/>
                      <a:pt x="35982" y="23885"/>
                      <a:pt x="36121" y="24196"/>
                    </a:cubicBezTo>
                    <a:cubicBezTo>
                      <a:pt x="36293" y="24473"/>
                      <a:pt x="36293" y="24749"/>
                      <a:pt x="36293" y="25060"/>
                    </a:cubicBezTo>
                    <a:cubicBezTo>
                      <a:pt x="35257" y="24334"/>
                      <a:pt x="34254" y="23747"/>
                      <a:pt x="33252" y="23159"/>
                    </a:cubicBezTo>
                    <a:cubicBezTo>
                      <a:pt x="32111" y="22468"/>
                      <a:pt x="30798" y="21742"/>
                      <a:pt x="29795" y="21016"/>
                    </a:cubicBezTo>
                    <a:cubicBezTo>
                      <a:pt x="29208" y="20567"/>
                      <a:pt x="28793" y="20152"/>
                      <a:pt x="28344" y="19703"/>
                    </a:cubicBezTo>
                    <a:cubicBezTo>
                      <a:pt x="28516" y="19564"/>
                      <a:pt x="28655" y="19564"/>
                      <a:pt x="28793" y="19426"/>
                    </a:cubicBezTo>
                    <a:cubicBezTo>
                      <a:pt x="28793" y="19288"/>
                      <a:pt x="28931" y="19288"/>
                      <a:pt x="29069" y="19288"/>
                    </a:cubicBezTo>
                    <a:close/>
                    <a:moveTo>
                      <a:pt x="27929" y="20152"/>
                    </a:moveTo>
                    <a:cubicBezTo>
                      <a:pt x="30072" y="22468"/>
                      <a:pt x="33390" y="23609"/>
                      <a:pt x="35844" y="25475"/>
                    </a:cubicBezTo>
                    <a:cubicBezTo>
                      <a:pt x="35982" y="25613"/>
                      <a:pt x="36121" y="25613"/>
                      <a:pt x="36293" y="25752"/>
                    </a:cubicBezTo>
                    <a:lnTo>
                      <a:pt x="36293" y="25924"/>
                    </a:lnTo>
                    <a:lnTo>
                      <a:pt x="36293" y="26477"/>
                    </a:lnTo>
                    <a:cubicBezTo>
                      <a:pt x="35982" y="26201"/>
                      <a:pt x="35568" y="25924"/>
                      <a:pt x="35118" y="25613"/>
                    </a:cubicBezTo>
                    <a:cubicBezTo>
                      <a:pt x="34565" y="25337"/>
                      <a:pt x="33978" y="25060"/>
                      <a:pt x="33390" y="24611"/>
                    </a:cubicBezTo>
                    <a:cubicBezTo>
                      <a:pt x="33252" y="24334"/>
                      <a:pt x="32975" y="24196"/>
                      <a:pt x="32837" y="24023"/>
                    </a:cubicBezTo>
                    <a:lnTo>
                      <a:pt x="32837" y="23885"/>
                    </a:lnTo>
                    <a:cubicBezTo>
                      <a:pt x="32664" y="23747"/>
                      <a:pt x="32526" y="23609"/>
                      <a:pt x="32388" y="23609"/>
                    </a:cubicBezTo>
                    <a:cubicBezTo>
                      <a:pt x="32249" y="23470"/>
                      <a:pt x="32111" y="23332"/>
                      <a:pt x="31800" y="23159"/>
                    </a:cubicBezTo>
                    <a:cubicBezTo>
                      <a:pt x="31524" y="23021"/>
                      <a:pt x="31247" y="22883"/>
                      <a:pt x="30936" y="22883"/>
                    </a:cubicBezTo>
                    <a:lnTo>
                      <a:pt x="30798" y="22883"/>
                    </a:lnTo>
                    <a:cubicBezTo>
                      <a:pt x="30521" y="22883"/>
                      <a:pt x="30383" y="22883"/>
                      <a:pt x="30245" y="23021"/>
                    </a:cubicBezTo>
                    <a:cubicBezTo>
                      <a:pt x="30245" y="22883"/>
                      <a:pt x="30245" y="22883"/>
                      <a:pt x="30072" y="22883"/>
                    </a:cubicBezTo>
                    <a:cubicBezTo>
                      <a:pt x="29795" y="22606"/>
                      <a:pt x="29380" y="22295"/>
                      <a:pt x="29069" y="22019"/>
                    </a:cubicBezTo>
                    <a:cubicBezTo>
                      <a:pt x="28655" y="21742"/>
                      <a:pt x="28205" y="21293"/>
                      <a:pt x="27790" y="21016"/>
                    </a:cubicBezTo>
                    <a:lnTo>
                      <a:pt x="27790" y="20152"/>
                    </a:lnTo>
                    <a:close/>
                    <a:moveTo>
                      <a:pt x="33252" y="25199"/>
                    </a:moveTo>
                    <a:cubicBezTo>
                      <a:pt x="34254" y="25924"/>
                      <a:pt x="35429" y="26339"/>
                      <a:pt x="36293" y="27065"/>
                    </a:cubicBezTo>
                    <a:cubicBezTo>
                      <a:pt x="36293" y="27203"/>
                      <a:pt x="36293" y="27203"/>
                      <a:pt x="36432" y="27203"/>
                    </a:cubicBezTo>
                    <a:lnTo>
                      <a:pt x="36432" y="28067"/>
                    </a:lnTo>
                    <a:cubicBezTo>
                      <a:pt x="35429" y="27065"/>
                      <a:pt x="34254" y="26339"/>
                      <a:pt x="33252" y="25337"/>
                    </a:cubicBezTo>
                    <a:lnTo>
                      <a:pt x="33252" y="25199"/>
                    </a:lnTo>
                    <a:close/>
                    <a:moveTo>
                      <a:pt x="33390" y="26339"/>
                    </a:moveTo>
                    <a:cubicBezTo>
                      <a:pt x="34392" y="27203"/>
                      <a:pt x="35429" y="27929"/>
                      <a:pt x="36293" y="28793"/>
                    </a:cubicBezTo>
                    <a:lnTo>
                      <a:pt x="36432" y="28793"/>
                    </a:lnTo>
                    <a:cubicBezTo>
                      <a:pt x="36432" y="29208"/>
                      <a:pt x="36293" y="29796"/>
                      <a:pt x="36293" y="30245"/>
                    </a:cubicBezTo>
                    <a:cubicBezTo>
                      <a:pt x="35429" y="29381"/>
                      <a:pt x="34392" y="28517"/>
                      <a:pt x="33390" y="27480"/>
                    </a:cubicBezTo>
                    <a:lnTo>
                      <a:pt x="33390" y="26339"/>
                    </a:lnTo>
                    <a:close/>
                    <a:moveTo>
                      <a:pt x="33390" y="28344"/>
                    </a:moveTo>
                    <a:cubicBezTo>
                      <a:pt x="34254" y="29208"/>
                      <a:pt x="35257" y="30072"/>
                      <a:pt x="36293" y="30936"/>
                    </a:cubicBezTo>
                    <a:lnTo>
                      <a:pt x="36293" y="31800"/>
                    </a:lnTo>
                    <a:cubicBezTo>
                      <a:pt x="35257" y="30798"/>
                      <a:pt x="34116" y="29934"/>
                      <a:pt x="33252" y="28932"/>
                    </a:cubicBezTo>
                    <a:cubicBezTo>
                      <a:pt x="33252" y="28793"/>
                      <a:pt x="33252" y="28517"/>
                      <a:pt x="33390" y="28344"/>
                    </a:cubicBezTo>
                    <a:close/>
                    <a:moveTo>
                      <a:pt x="33114" y="29657"/>
                    </a:moveTo>
                    <a:cubicBezTo>
                      <a:pt x="34116" y="30660"/>
                      <a:pt x="35118" y="31386"/>
                      <a:pt x="35982" y="32388"/>
                    </a:cubicBezTo>
                    <a:cubicBezTo>
                      <a:pt x="36121" y="32388"/>
                      <a:pt x="36121" y="32388"/>
                      <a:pt x="36121" y="32526"/>
                    </a:cubicBezTo>
                    <a:lnTo>
                      <a:pt x="36121" y="32665"/>
                    </a:lnTo>
                    <a:cubicBezTo>
                      <a:pt x="35982" y="33114"/>
                      <a:pt x="35982" y="33390"/>
                      <a:pt x="35982" y="33701"/>
                    </a:cubicBezTo>
                    <a:cubicBezTo>
                      <a:pt x="35429" y="33252"/>
                      <a:pt x="34980" y="32837"/>
                      <a:pt x="34565" y="32388"/>
                    </a:cubicBezTo>
                    <a:cubicBezTo>
                      <a:pt x="33978" y="31800"/>
                      <a:pt x="33390" y="31247"/>
                      <a:pt x="32975" y="30522"/>
                    </a:cubicBezTo>
                    <a:cubicBezTo>
                      <a:pt x="32975" y="30245"/>
                      <a:pt x="33114" y="29934"/>
                      <a:pt x="33114" y="29657"/>
                    </a:cubicBezTo>
                    <a:close/>
                    <a:moveTo>
                      <a:pt x="30936" y="23747"/>
                    </a:moveTo>
                    <a:cubicBezTo>
                      <a:pt x="31109" y="23885"/>
                      <a:pt x="31247" y="23885"/>
                      <a:pt x="31385" y="23885"/>
                    </a:cubicBezTo>
                    <a:cubicBezTo>
                      <a:pt x="31524" y="24023"/>
                      <a:pt x="31662" y="24023"/>
                      <a:pt x="31662" y="24196"/>
                    </a:cubicBezTo>
                    <a:cubicBezTo>
                      <a:pt x="31800" y="24196"/>
                      <a:pt x="31973" y="24334"/>
                      <a:pt x="31973" y="24473"/>
                    </a:cubicBezTo>
                    <a:cubicBezTo>
                      <a:pt x="32111" y="24473"/>
                      <a:pt x="32111" y="24749"/>
                      <a:pt x="32249" y="24887"/>
                    </a:cubicBezTo>
                    <a:cubicBezTo>
                      <a:pt x="32388" y="25199"/>
                      <a:pt x="32388" y="25475"/>
                      <a:pt x="32526" y="25752"/>
                    </a:cubicBezTo>
                    <a:cubicBezTo>
                      <a:pt x="32526" y="26788"/>
                      <a:pt x="32526" y="27791"/>
                      <a:pt x="32388" y="28517"/>
                    </a:cubicBezTo>
                    <a:cubicBezTo>
                      <a:pt x="32249" y="29381"/>
                      <a:pt x="32111" y="30383"/>
                      <a:pt x="31973" y="31247"/>
                    </a:cubicBezTo>
                    <a:cubicBezTo>
                      <a:pt x="31800" y="31386"/>
                      <a:pt x="31800" y="31662"/>
                      <a:pt x="31800" y="31800"/>
                    </a:cubicBezTo>
                    <a:cubicBezTo>
                      <a:pt x="31662" y="32526"/>
                      <a:pt x="31524" y="33252"/>
                      <a:pt x="31247" y="33840"/>
                    </a:cubicBezTo>
                    <a:cubicBezTo>
                      <a:pt x="31109" y="34116"/>
                      <a:pt x="30936" y="34255"/>
                      <a:pt x="30798" y="34566"/>
                    </a:cubicBezTo>
                    <a:cubicBezTo>
                      <a:pt x="30798" y="34704"/>
                      <a:pt x="30659" y="34704"/>
                      <a:pt x="30521" y="34842"/>
                    </a:cubicBezTo>
                    <a:lnTo>
                      <a:pt x="30383" y="34980"/>
                    </a:lnTo>
                    <a:lnTo>
                      <a:pt x="29519" y="34980"/>
                    </a:lnTo>
                    <a:cubicBezTo>
                      <a:pt x="29380" y="34842"/>
                      <a:pt x="29208" y="34842"/>
                      <a:pt x="29069" y="34704"/>
                    </a:cubicBezTo>
                    <a:cubicBezTo>
                      <a:pt x="28793" y="34566"/>
                      <a:pt x="28516" y="34255"/>
                      <a:pt x="28205" y="33978"/>
                    </a:cubicBezTo>
                    <a:cubicBezTo>
                      <a:pt x="27929" y="33529"/>
                      <a:pt x="27790" y="33114"/>
                      <a:pt x="27479" y="32665"/>
                    </a:cubicBezTo>
                    <a:cubicBezTo>
                      <a:pt x="27479" y="32526"/>
                      <a:pt x="27341" y="32250"/>
                      <a:pt x="27341" y="32112"/>
                    </a:cubicBezTo>
                    <a:cubicBezTo>
                      <a:pt x="27341" y="31973"/>
                      <a:pt x="27341" y="31973"/>
                      <a:pt x="27203" y="31800"/>
                    </a:cubicBezTo>
                    <a:cubicBezTo>
                      <a:pt x="27203" y="31800"/>
                      <a:pt x="27203" y="31662"/>
                      <a:pt x="27065" y="31662"/>
                    </a:cubicBezTo>
                    <a:lnTo>
                      <a:pt x="27203" y="31247"/>
                    </a:lnTo>
                    <a:lnTo>
                      <a:pt x="27203" y="30798"/>
                    </a:lnTo>
                    <a:cubicBezTo>
                      <a:pt x="27203" y="30072"/>
                      <a:pt x="27341" y="29381"/>
                      <a:pt x="27341" y="28655"/>
                    </a:cubicBezTo>
                    <a:lnTo>
                      <a:pt x="27341" y="28067"/>
                    </a:lnTo>
                    <a:lnTo>
                      <a:pt x="27479" y="26616"/>
                    </a:lnTo>
                    <a:cubicBezTo>
                      <a:pt x="27790" y="26339"/>
                      <a:pt x="27929" y="26063"/>
                      <a:pt x="28205" y="25752"/>
                    </a:cubicBezTo>
                    <a:cubicBezTo>
                      <a:pt x="28655" y="25199"/>
                      <a:pt x="29069" y="24749"/>
                      <a:pt x="29519" y="24334"/>
                    </a:cubicBezTo>
                    <a:cubicBezTo>
                      <a:pt x="29795" y="24196"/>
                      <a:pt x="29934" y="24023"/>
                      <a:pt x="30072" y="23885"/>
                    </a:cubicBezTo>
                    <a:cubicBezTo>
                      <a:pt x="30245" y="23885"/>
                      <a:pt x="30383" y="23885"/>
                      <a:pt x="30521" y="23747"/>
                    </a:cubicBezTo>
                    <a:close/>
                    <a:moveTo>
                      <a:pt x="32837" y="31247"/>
                    </a:moveTo>
                    <a:cubicBezTo>
                      <a:pt x="33252" y="31800"/>
                      <a:pt x="33701" y="32250"/>
                      <a:pt x="34116" y="32665"/>
                    </a:cubicBezTo>
                    <a:cubicBezTo>
                      <a:pt x="34565" y="33252"/>
                      <a:pt x="35257" y="33840"/>
                      <a:pt x="35844" y="34393"/>
                    </a:cubicBezTo>
                    <a:cubicBezTo>
                      <a:pt x="35706" y="34704"/>
                      <a:pt x="35706" y="35119"/>
                      <a:pt x="35568" y="35430"/>
                    </a:cubicBezTo>
                    <a:cubicBezTo>
                      <a:pt x="34565" y="34393"/>
                      <a:pt x="33528" y="33252"/>
                      <a:pt x="32664" y="32250"/>
                    </a:cubicBezTo>
                    <a:lnTo>
                      <a:pt x="32837" y="31386"/>
                    </a:lnTo>
                    <a:lnTo>
                      <a:pt x="32837" y="31247"/>
                    </a:lnTo>
                    <a:close/>
                    <a:moveTo>
                      <a:pt x="32526" y="32976"/>
                    </a:moveTo>
                    <a:cubicBezTo>
                      <a:pt x="33390" y="33978"/>
                      <a:pt x="34392" y="34980"/>
                      <a:pt x="35257" y="35983"/>
                    </a:cubicBezTo>
                    <a:lnTo>
                      <a:pt x="35429" y="35983"/>
                    </a:lnTo>
                    <a:cubicBezTo>
                      <a:pt x="35257" y="36294"/>
                      <a:pt x="35118" y="36570"/>
                      <a:pt x="35118" y="36847"/>
                    </a:cubicBezTo>
                    <a:cubicBezTo>
                      <a:pt x="34116" y="35845"/>
                      <a:pt x="33252" y="34704"/>
                      <a:pt x="32249" y="33840"/>
                    </a:cubicBezTo>
                    <a:cubicBezTo>
                      <a:pt x="32388" y="33529"/>
                      <a:pt x="32388" y="33252"/>
                      <a:pt x="32526" y="32976"/>
                    </a:cubicBezTo>
                    <a:close/>
                    <a:moveTo>
                      <a:pt x="31973" y="34393"/>
                    </a:moveTo>
                    <a:cubicBezTo>
                      <a:pt x="32975" y="35257"/>
                      <a:pt x="33839" y="36432"/>
                      <a:pt x="34842" y="37435"/>
                    </a:cubicBezTo>
                    <a:cubicBezTo>
                      <a:pt x="34565" y="37711"/>
                      <a:pt x="34392" y="38160"/>
                      <a:pt x="34116" y="38437"/>
                    </a:cubicBezTo>
                    <a:cubicBezTo>
                      <a:pt x="33978" y="38299"/>
                      <a:pt x="33839" y="38022"/>
                      <a:pt x="33701" y="37849"/>
                    </a:cubicBezTo>
                    <a:cubicBezTo>
                      <a:pt x="33390" y="37573"/>
                      <a:pt x="33114" y="37435"/>
                      <a:pt x="32975" y="37158"/>
                    </a:cubicBezTo>
                    <a:cubicBezTo>
                      <a:pt x="32388" y="36570"/>
                      <a:pt x="31800" y="36121"/>
                      <a:pt x="31385" y="35430"/>
                    </a:cubicBezTo>
                    <a:lnTo>
                      <a:pt x="31247" y="35430"/>
                    </a:lnTo>
                    <a:cubicBezTo>
                      <a:pt x="31524" y="35257"/>
                      <a:pt x="31662" y="34980"/>
                      <a:pt x="31800" y="34842"/>
                    </a:cubicBezTo>
                    <a:cubicBezTo>
                      <a:pt x="31800" y="34704"/>
                      <a:pt x="31973" y="34566"/>
                      <a:pt x="31973" y="34393"/>
                    </a:cubicBezTo>
                    <a:close/>
                    <a:moveTo>
                      <a:pt x="26926" y="19703"/>
                    </a:moveTo>
                    <a:cubicBezTo>
                      <a:pt x="26926" y="22019"/>
                      <a:pt x="26788" y="24196"/>
                      <a:pt x="26615" y="26063"/>
                    </a:cubicBezTo>
                    <a:lnTo>
                      <a:pt x="26477" y="27791"/>
                    </a:lnTo>
                    <a:cubicBezTo>
                      <a:pt x="26339" y="29070"/>
                      <a:pt x="26339" y="30522"/>
                      <a:pt x="26200" y="31973"/>
                    </a:cubicBezTo>
                    <a:cubicBezTo>
                      <a:pt x="26200" y="32976"/>
                      <a:pt x="26062" y="34116"/>
                      <a:pt x="26062" y="35119"/>
                    </a:cubicBezTo>
                    <a:cubicBezTo>
                      <a:pt x="26062" y="35119"/>
                      <a:pt x="25924" y="35119"/>
                      <a:pt x="25924" y="35257"/>
                    </a:cubicBezTo>
                    <a:cubicBezTo>
                      <a:pt x="25751" y="35430"/>
                      <a:pt x="25475" y="35568"/>
                      <a:pt x="25198" y="35845"/>
                    </a:cubicBezTo>
                    <a:cubicBezTo>
                      <a:pt x="24196" y="36432"/>
                      <a:pt x="23159" y="36847"/>
                      <a:pt x="22156" y="37158"/>
                    </a:cubicBezTo>
                    <a:cubicBezTo>
                      <a:pt x="21016" y="37573"/>
                      <a:pt x="19875" y="37849"/>
                      <a:pt x="18838" y="38022"/>
                    </a:cubicBezTo>
                    <a:cubicBezTo>
                      <a:pt x="17559" y="38299"/>
                      <a:pt x="16419" y="38437"/>
                      <a:pt x="15105" y="38575"/>
                    </a:cubicBezTo>
                    <a:lnTo>
                      <a:pt x="13515" y="38575"/>
                    </a:lnTo>
                    <a:cubicBezTo>
                      <a:pt x="12098" y="38575"/>
                      <a:pt x="10646" y="38437"/>
                      <a:pt x="9194" y="38160"/>
                    </a:cubicBezTo>
                    <a:cubicBezTo>
                      <a:pt x="7916" y="37849"/>
                      <a:pt x="6602" y="37435"/>
                      <a:pt x="5600" y="36985"/>
                    </a:cubicBezTo>
                    <a:cubicBezTo>
                      <a:pt x="4736" y="36570"/>
                      <a:pt x="3871" y="35983"/>
                      <a:pt x="3146" y="35430"/>
                    </a:cubicBezTo>
                    <a:cubicBezTo>
                      <a:pt x="2592" y="34842"/>
                      <a:pt x="2143" y="34255"/>
                      <a:pt x="1556" y="33529"/>
                    </a:cubicBezTo>
                    <a:cubicBezTo>
                      <a:pt x="1417" y="33390"/>
                      <a:pt x="1279" y="33114"/>
                      <a:pt x="1141" y="32837"/>
                    </a:cubicBezTo>
                    <a:cubicBezTo>
                      <a:pt x="1141" y="32665"/>
                      <a:pt x="1002" y="32665"/>
                      <a:pt x="1002" y="32665"/>
                    </a:cubicBezTo>
                    <a:lnTo>
                      <a:pt x="1002" y="31386"/>
                    </a:lnTo>
                    <a:lnTo>
                      <a:pt x="1002" y="28793"/>
                    </a:lnTo>
                    <a:lnTo>
                      <a:pt x="1002" y="27480"/>
                    </a:lnTo>
                    <a:lnTo>
                      <a:pt x="1002" y="27342"/>
                    </a:lnTo>
                    <a:lnTo>
                      <a:pt x="1002" y="20014"/>
                    </a:lnTo>
                    <a:cubicBezTo>
                      <a:pt x="2005" y="20878"/>
                      <a:pt x="3007" y="21604"/>
                      <a:pt x="3871" y="22019"/>
                    </a:cubicBezTo>
                    <a:cubicBezTo>
                      <a:pt x="4597" y="22468"/>
                      <a:pt x="5323" y="22744"/>
                      <a:pt x="6049" y="23021"/>
                    </a:cubicBezTo>
                    <a:cubicBezTo>
                      <a:pt x="6913" y="23159"/>
                      <a:pt x="7777" y="23332"/>
                      <a:pt x="8469" y="23470"/>
                    </a:cubicBezTo>
                    <a:cubicBezTo>
                      <a:pt x="9782" y="23747"/>
                      <a:pt x="11234" y="23885"/>
                      <a:pt x="12651" y="23885"/>
                    </a:cubicBezTo>
                    <a:lnTo>
                      <a:pt x="13964" y="23885"/>
                    </a:lnTo>
                    <a:cubicBezTo>
                      <a:pt x="14829" y="23747"/>
                      <a:pt x="15693" y="23609"/>
                      <a:pt x="16557" y="23470"/>
                    </a:cubicBezTo>
                    <a:cubicBezTo>
                      <a:pt x="17421" y="23332"/>
                      <a:pt x="18285" y="23159"/>
                      <a:pt x="19287" y="22883"/>
                    </a:cubicBezTo>
                    <a:cubicBezTo>
                      <a:pt x="20152" y="22606"/>
                      <a:pt x="21016" y="22295"/>
                      <a:pt x="22018" y="21880"/>
                    </a:cubicBezTo>
                    <a:cubicBezTo>
                      <a:pt x="22606" y="21742"/>
                      <a:pt x="23159" y="21431"/>
                      <a:pt x="23746" y="21293"/>
                    </a:cubicBezTo>
                    <a:lnTo>
                      <a:pt x="24334" y="21016"/>
                    </a:lnTo>
                    <a:cubicBezTo>
                      <a:pt x="24887" y="20740"/>
                      <a:pt x="25613" y="20567"/>
                      <a:pt x="26200" y="20290"/>
                    </a:cubicBezTo>
                    <a:cubicBezTo>
                      <a:pt x="26477" y="20152"/>
                      <a:pt x="26788" y="19875"/>
                      <a:pt x="26926" y="19703"/>
                    </a:cubicBezTo>
                    <a:close/>
                    <a:moveTo>
                      <a:pt x="30798" y="35706"/>
                    </a:moveTo>
                    <a:cubicBezTo>
                      <a:pt x="31247" y="36294"/>
                      <a:pt x="31662" y="36709"/>
                      <a:pt x="32249" y="37296"/>
                    </a:cubicBezTo>
                    <a:cubicBezTo>
                      <a:pt x="32664" y="37711"/>
                      <a:pt x="33252" y="38299"/>
                      <a:pt x="33839" y="38886"/>
                    </a:cubicBezTo>
                    <a:cubicBezTo>
                      <a:pt x="33701" y="39025"/>
                      <a:pt x="33528" y="39163"/>
                      <a:pt x="33390" y="39163"/>
                    </a:cubicBezTo>
                    <a:lnTo>
                      <a:pt x="33114" y="39439"/>
                    </a:lnTo>
                    <a:cubicBezTo>
                      <a:pt x="31800" y="38437"/>
                      <a:pt x="30798" y="37158"/>
                      <a:pt x="29795" y="35983"/>
                    </a:cubicBezTo>
                    <a:lnTo>
                      <a:pt x="30072" y="35983"/>
                    </a:lnTo>
                    <a:cubicBezTo>
                      <a:pt x="30245" y="35983"/>
                      <a:pt x="30383" y="35845"/>
                      <a:pt x="30521" y="35845"/>
                    </a:cubicBezTo>
                    <a:cubicBezTo>
                      <a:pt x="30659" y="35845"/>
                      <a:pt x="30659" y="35706"/>
                      <a:pt x="30798" y="35706"/>
                    </a:cubicBezTo>
                    <a:close/>
                    <a:moveTo>
                      <a:pt x="27065" y="33701"/>
                    </a:moveTo>
                    <a:cubicBezTo>
                      <a:pt x="27065" y="33701"/>
                      <a:pt x="27203" y="33840"/>
                      <a:pt x="27203" y="33978"/>
                    </a:cubicBezTo>
                    <a:cubicBezTo>
                      <a:pt x="27479" y="34393"/>
                      <a:pt x="27790" y="34842"/>
                      <a:pt x="28205" y="35119"/>
                    </a:cubicBezTo>
                    <a:lnTo>
                      <a:pt x="28655" y="35568"/>
                    </a:lnTo>
                    <a:cubicBezTo>
                      <a:pt x="29934" y="36847"/>
                      <a:pt x="31109" y="38437"/>
                      <a:pt x="32388" y="39750"/>
                    </a:cubicBezTo>
                    <a:cubicBezTo>
                      <a:pt x="32111" y="39750"/>
                      <a:pt x="31800" y="39889"/>
                      <a:pt x="31524" y="39889"/>
                    </a:cubicBezTo>
                    <a:lnTo>
                      <a:pt x="31385" y="39889"/>
                    </a:lnTo>
                    <a:cubicBezTo>
                      <a:pt x="31524" y="39889"/>
                      <a:pt x="31385" y="39750"/>
                      <a:pt x="31385" y="39578"/>
                    </a:cubicBezTo>
                    <a:cubicBezTo>
                      <a:pt x="30245" y="38437"/>
                      <a:pt x="29069" y="37296"/>
                      <a:pt x="27929" y="35983"/>
                    </a:cubicBezTo>
                    <a:cubicBezTo>
                      <a:pt x="27652" y="35568"/>
                      <a:pt x="27479" y="35119"/>
                      <a:pt x="27203" y="34842"/>
                    </a:cubicBezTo>
                    <a:cubicBezTo>
                      <a:pt x="27065" y="34704"/>
                      <a:pt x="27065" y="34566"/>
                      <a:pt x="26926" y="34566"/>
                    </a:cubicBezTo>
                    <a:cubicBezTo>
                      <a:pt x="27065" y="34255"/>
                      <a:pt x="27065" y="33978"/>
                      <a:pt x="27065" y="33701"/>
                    </a:cubicBezTo>
                    <a:close/>
                    <a:moveTo>
                      <a:pt x="12962" y="1"/>
                    </a:moveTo>
                    <a:cubicBezTo>
                      <a:pt x="12789" y="1"/>
                      <a:pt x="12651" y="139"/>
                      <a:pt x="12651" y="277"/>
                    </a:cubicBezTo>
                    <a:cubicBezTo>
                      <a:pt x="12513" y="277"/>
                      <a:pt x="12513" y="415"/>
                      <a:pt x="12513" y="554"/>
                    </a:cubicBezTo>
                    <a:lnTo>
                      <a:pt x="12513" y="692"/>
                    </a:lnTo>
                    <a:lnTo>
                      <a:pt x="12513" y="1418"/>
                    </a:lnTo>
                    <a:cubicBezTo>
                      <a:pt x="12513" y="1729"/>
                      <a:pt x="12374" y="2144"/>
                      <a:pt x="12098" y="2593"/>
                    </a:cubicBezTo>
                    <a:cubicBezTo>
                      <a:pt x="12098" y="2593"/>
                      <a:pt x="12098" y="2731"/>
                      <a:pt x="11925" y="2870"/>
                    </a:cubicBezTo>
                    <a:cubicBezTo>
                      <a:pt x="11787" y="3284"/>
                      <a:pt x="11649" y="3595"/>
                      <a:pt x="11510" y="4010"/>
                    </a:cubicBezTo>
                    <a:cubicBezTo>
                      <a:pt x="11372" y="4148"/>
                      <a:pt x="11372" y="4460"/>
                      <a:pt x="11234" y="4736"/>
                    </a:cubicBezTo>
                    <a:lnTo>
                      <a:pt x="11234" y="5600"/>
                    </a:lnTo>
                    <a:cubicBezTo>
                      <a:pt x="11234" y="6049"/>
                      <a:pt x="11372" y="6326"/>
                      <a:pt x="11510" y="6603"/>
                    </a:cubicBezTo>
                    <a:cubicBezTo>
                      <a:pt x="11649" y="7052"/>
                      <a:pt x="11787" y="7328"/>
                      <a:pt x="11925" y="7605"/>
                    </a:cubicBezTo>
                    <a:lnTo>
                      <a:pt x="12236" y="7916"/>
                    </a:lnTo>
                    <a:cubicBezTo>
                      <a:pt x="12374" y="8193"/>
                      <a:pt x="12513" y="8469"/>
                      <a:pt x="12651" y="8780"/>
                    </a:cubicBezTo>
                    <a:lnTo>
                      <a:pt x="12513" y="8780"/>
                    </a:lnTo>
                    <a:cubicBezTo>
                      <a:pt x="11649" y="8780"/>
                      <a:pt x="10923" y="8780"/>
                      <a:pt x="10197" y="8918"/>
                    </a:cubicBezTo>
                    <a:cubicBezTo>
                      <a:pt x="8780" y="9057"/>
                      <a:pt x="7328" y="9333"/>
                      <a:pt x="6049" y="9783"/>
                    </a:cubicBezTo>
                    <a:cubicBezTo>
                      <a:pt x="4736" y="10197"/>
                      <a:pt x="3595" y="10785"/>
                      <a:pt x="2731" y="11511"/>
                    </a:cubicBezTo>
                    <a:cubicBezTo>
                      <a:pt x="2143" y="11926"/>
                      <a:pt x="1417" y="12790"/>
                      <a:pt x="1141" y="13827"/>
                    </a:cubicBezTo>
                    <a:cubicBezTo>
                      <a:pt x="1002" y="13965"/>
                      <a:pt x="864" y="13965"/>
                      <a:pt x="864" y="14103"/>
                    </a:cubicBezTo>
                    <a:cubicBezTo>
                      <a:pt x="553" y="15555"/>
                      <a:pt x="415" y="17110"/>
                      <a:pt x="277" y="18839"/>
                    </a:cubicBezTo>
                    <a:cubicBezTo>
                      <a:pt x="138" y="19011"/>
                      <a:pt x="138" y="19150"/>
                      <a:pt x="277" y="19150"/>
                    </a:cubicBezTo>
                    <a:cubicBezTo>
                      <a:pt x="138" y="21293"/>
                      <a:pt x="0" y="23332"/>
                      <a:pt x="138" y="24887"/>
                    </a:cubicBezTo>
                    <a:lnTo>
                      <a:pt x="138" y="27480"/>
                    </a:lnTo>
                    <a:lnTo>
                      <a:pt x="138" y="30383"/>
                    </a:lnTo>
                    <a:lnTo>
                      <a:pt x="138" y="32526"/>
                    </a:lnTo>
                    <a:lnTo>
                      <a:pt x="138" y="35706"/>
                    </a:lnTo>
                    <a:cubicBezTo>
                      <a:pt x="138" y="37435"/>
                      <a:pt x="277" y="38886"/>
                      <a:pt x="415" y="40165"/>
                    </a:cubicBezTo>
                    <a:cubicBezTo>
                      <a:pt x="691" y="39750"/>
                      <a:pt x="864" y="39301"/>
                      <a:pt x="1141" y="39025"/>
                    </a:cubicBezTo>
                    <a:lnTo>
                      <a:pt x="1141" y="37849"/>
                    </a:lnTo>
                    <a:cubicBezTo>
                      <a:pt x="1279" y="38160"/>
                      <a:pt x="1417" y="38299"/>
                      <a:pt x="1556" y="38575"/>
                    </a:cubicBezTo>
                    <a:cubicBezTo>
                      <a:pt x="1867" y="38299"/>
                      <a:pt x="2143" y="38160"/>
                      <a:pt x="2420" y="38160"/>
                    </a:cubicBezTo>
                    <a:cubicBezTo>
                      <a:pt x="2540" y="38123"/>
                      <a:pt x="2670" y="38106"/>
                      <a:pt x="2805" y="38106"/>
                    </a:cubicBezTo>
                    <a:cubicBezTo>
                      <a:pt x="3171" y="38106"/>
                      <a:pt x="3568" y="38234"/>
                      <a:pt x="3871" y="38437"/>
                    </a:cubicBezTo>
                    <a:cubicBezTo>
                      <a:pt x="4321" y="38713"/>
                      <a:pt x="4597" y="39163"/>
                      <a:pt x="4736" y="39578"/>
                    </a:cubicBezTo>
                    <a:cubicBezTo>
                      <a:pt x="4736" y="40027"/>
                      <a:pt x="4736" y="40615"/>
                      <a:pt x="4459" y="40891"/>
                    </a:cubicBezTo>
                    <a:cubicBezTo>
                      <a:pt x="5012" y="41306"/>
                      <a:pt x="5600" y="41617"/>
                      <a:pt x="6326" y="41893"/>
                    </a:cubicBezTo>
                    <a:cubicBezTo>
                      <a:pt x="7328" y="42343"/>
                      <a:pt x="8469" y="42758"/>
                      <a:pt x="9920" y="43034"/>
                    </a:cubicBezTo>
                    <a:cubicBezTo>
                      <a:pt x="11061" y="43207"/>
                      <a:pt x="12374" y="43345"/>
                      <a:pt x="13653" y="43345"/>
                    </a:cubicBezTo>
                    <a:lnTo>
                      <a:pt x="13964" y="43345"/>
                    </a:lnTo>
                    <a:cubicBezTo>
                      <a:pt x="16107" y="43345"/>
                      <a:pt x="18285" y="43034"/>
                      <a:pt x="20428" y="42481"/>
                    </a:cubicBezTo>
                    <a:cubicBezTo>
                      <a:pt x="21603" y="42170"/>
                      <a:pt x="22606" y="41755"/>
                      <a:pt x="23608" y="41306"/>
                    </a:cubicBezTo>
                    <a:cubicBezTo>
                      <a:pt x="24196" y="41029"/>
                      <a:pt x="24610" y="40891"/>
                      <a:pt x="25060" y="40615"/>
                    </a:cubicBezTo>
                    <a:cubicBezTo>
                      <a:pt x="25198" y="40615"/>
                      <a:pt x="25198" y="40442"/>
                      <a:pt x="25336" y="40442"/>
                    </a:cubicBezTo>
                    <a:lnTo>
                      <a:pt x="25336" y="39439"/>
                    </a:lnTo>
                    <a:lnTo>
                      <a:pt x="25336" y="39301"/>
                    </a:lnTo>
                    <a:cubicBezTo>
                      <a:pt x="25336" y="38713"/>
                      <a:pt x="25336" y="38299"/>
                      <a:pt x="25613" y="37849"/>
                    </a:cubicBezTo>
                    <a:cubicBezTo>
                      <a:pt x="25924" y="37435"/>
                      <a:pt x="26339" y="37158"/>
                      <a:pt x="26788" y="36985"/>
                    </a:cubicBezTo>
                    <a:lnTo>
                      <a:pt x="27341" y="36985"/>
                    </a:lnTo>
                    <a:cubicBezTo>
                      <a:pt x="27203" y="36847"/>
                      <a:pt x="27203" y="36709"/>
                      <a:pt x="27065" y="36570"/>
                    </a:cubicBezTo>
                    <a:cubicBezTo>
                      <a:pt x="27065" y="36570"/>
                      <a:pt x="26926" y="36432"/>
                      <a:pt x="26926" y="36294"/>
                    </a:cubicBezTo>
                    <a:lnTo>
                      <a:pt x="26926" y="35430"/>
                    </a:lnTo>
                    <a:cubicBezTo>
                      <a:pt x="27065" y="35568"/>
                      <a:pt x="27065" y="35568"/>
                      <a:pt x="27065" y="35706"/>
                    </a:cubicBezTo>
                    <a:cubicBezTo>
                      <a:pt x="27479" y="36294"/>
                      <a:pt x="28067" y="36985"/>
                      <a:pt x="28516" y="37573"/>
                    </a:cubicBezTo>
                    <a:cubicBezTo>
                      <a:pt x="29208" y="38437"/>
                      <a:pt x="30072" y="39163"/>
                      <a:pt x="30798" y="40027"/>
                    </a:cubicBezTo>
                    <a:lnTo>
                      <a:pt x="30659" y="40027"/>
                    </a:lnTo>
                    <a:cubicBezTo>
                      <a:pt x="30521" y="40027"/>
                      <a:pt x="30245" y="40027"/>
                      <a:pt x="29934" y="39889"/>
                    </a:cubicBezTo>
                    <a:lnTo>
                      <a:pt x="29519" y="39889"/>
                    </a:lnTo>
                    <a:lnTo>
                      <a:pt x="29519" y="39750"/>
                    </a:lnTo>
                    <a:lnTo>
                      <a:pt x="29380" y="39578"/>
                    </a:lnTo>
                    <a:cubicBezTo>
                      <a:pt x="29208" y="39439"/>
                      <a:pt x="29208" y="39439"/>
                      <a:pt x="29069" y="39301"/>
                    </a:cubicBezTo>
                    <a:lnTo>
                      <a:pt x="29069" y="39301"/>
                    </a:lnTo>
                    <a:cubicBezTo>
                      <a:pt x="29208" y="39889"/>
                      <a:pt x="29208" y="40303"/>
                      <a:pt x="29208" y="40753"/>
                    </a:cubicBezTo>
                    <a:cubicBezTo>
                      <a:pt x="29519" y="40753"/>
                      <a:pt x="29934" y="40891"/>
                      <a:pt x="30383" y="40891"/>
                    </a:cubicBezTo>
                    <a:lnTo>
                      <a:pt x="30659" y="40891"/>
                    </a:lnTo>
                    <a:cubicBezTo>
                      <a:pt x="31109" y="40891"/>
                      <a:pt x="31662" y="40891"/>
                      <a:pt x="32111" y="40753"/>
                    </a:cubicBezTo>
                    <a:cubicBezTo>
                      <a:pt x="32664" y="40615"/>
                      <a:pt x="33114" y="40442"/>
                      <a:pt x="33528" y="40165"/>
                    </a:cubicBezTo>
                    <a:cubicBezTo>
                      <a:pt x="33978" y="39889"/>
                      <a:pt x="34392" y="39578"/>
                      <a:pt x="34704" y="39163"/>
                    </a:cubicBezTo>
                    <a:cubicBezTo>
                      <a:pt x="35429" y="38299"/>
                      <a:pt x="35844" y="37296"/>
                      <a:pt x="36293" y="35983"/>
                    </a:cubicBezTo>
                    <a:cubicBezTo>
                      <a:pt x="36708" y="34980"/>
                      <a:pt x="36847" y="33840"/>
                      <a:pt x="36985" y="32250"/>
                    </a:cubicBezTo>
                    <a:cubicBezTo>
                      <a:pt x="37158" y="31109"/>
                      <a:pt x="37296" y="29796"/>
                      <a:pt x="37296" y="28344"/>
                    </a:cubicBezTo>
                    <a:cubicBezTo>
                      <a:pt x="37296" y="27203"/>
                      <a:pt x="37296" y="26201"/>
                      <a:pt x="37158" y="25060"/>
                    </a:cubicBezTo>
                    <a:cubicBezTo>
                      <a:pt x="37158" y="24196"/>
                      <a:pt x="36985" y="23609"/>
                      <a:pt x="36847" y="23021"/>
                    </a:cubicBezTo>
                    <a:cubicBezTo>
                      <a:pt x="36708" y="22468"/>
                      <a:pt x="36570" y="21742"/>
                      <a:pt x="36293" y="21016"/>
                    </a:cubicBezTo>
                    <a:cubicBezTo>
                      <a:pt x="35429" y="19288"/>
                      <a:pt x="34116" y="17974"/>
                      <a:pt x="32526" y="17560"/>
                    </a:cubicBezTo>
                    <a:cubicBezTo>
                      <a:pt x="32249" y="17560"/>
                      <a:pt x="31800" y="17421"/>
                      <a:pt x="31524" y="17421"/>
                    </a:cubicBezTo>
                    <a:cubicBezTo>
                      <a:pt x="31109" y="17421"/>
                      <a:pt x="30521" y="17560"/>
                      <a:pt x="30072" y="17698"/>
                    </a:cubicBezTo>
                    <a:cubicBezTo>
                      <a:pt x="29380" y="17836"/>
                      <a:pt x="28655" y="18286"/>
                      <a:pt x="27929" y="19011"/>
                    </a:cubicBezTo>
                    <a:lnTo>
                      <a:pt x="27929" y="14518"/>
                    </a:lnTo>
                    <a:cubicBezTo>
                      <a:pt x="27929" y="14380"/>
                      <a:pt x="27790" y="14103"/>
                      <a:pt x="27479" y="14103"/>
                    </a:cubicBezTo>
                    <a:cubicBezTo>
                      <a:pt x="27652" y="13965"/>
                      <a:pt x="27479" y="13965"/>
                      <a:pt x="27479" y="13827"/>
                    </a:cubicBezTo>
                    <a:cubicBezTo>
                      <a:pt x="27341" y="13377"/>
                      <a:pt x="26926" y="12962"/>
                      <a:pt x="26615" y="12513"/>
                    </a:cubicBezTo>
                    <a:cubicBezTo>
                      <a:pt x="26200" y="12237"/>
                      <a:pt x="25924" y="11926"/>
                      <a:pt x="25475" y="11649"/>
                    </a:cubicBezTo>
                    <a:cubicBezTo>
                      <a:pt x="24749" y="11061"/>
                      <a:pt x="23885" y="10647"/>
                      <a:pt x="22882" y="10197"/>
                    </a:cubicBezTo>
                    <a:lnTo>
                      <a:pt x="22744" y="10197"/>
                    </a:lnTo>
                    <a:cubicBezTo>
                      <a:pt x="22467" y="10197"/>
                      <a:pt x="22295" y="10370"/>
                      <a:pt x="22295" y="10508"/>
                    </a:cubicBezTo>
                    <a:cubicBezTo>
                      <a:pt x="22156" y="10785"/>
                      <a:pt x="22295" y="11061"/>
                      <a:pt x="22606" y="11061"/>
                    </a:cubicBezTo>
                    <a:lnTo>
                      <a:pt x="22606" y="11234"/>
                    </a:lnTo>
                    <a:cubicBezTo>
                      <a:pt x="22606" y="11234"/>
                      <a:pt x="22606" y="11373"/>
                      <a:pt x="22744" y="11373"/>
                    </a:cubicBezTo>
                    <a:cubicBezTo>
                      <a:pt x="23332" y="12651"/>
                      <a:pt x="23885" y="13965"/>
                      <a:pt x="24749" y="15106"/>
                    </a:cubicBezTo>
                    <a:cubicBezTo>
                      <a:pt x="24610" y="15244"/>
                      <a:pt x="24472" y="15244"/>
                      <a:pt x="24334" y="15382"/>
                    </a:cubicBezTo>
                    <a:lnTo>
                      <a:pt x="24334" y="15106"/>
                    </a:lnTo>
                    <a:cubicBezTo>
                      <a:pt x="24334" y="14967"/>
                      <a:pt x="24334" y="14967"/>
                      <a:pt x="24196" y="14967"/>
                    </a:cubicBezTo>
                    <a:lnTo>
                      <a:pt x="24196" y="14829"/>
                    </a:lnTo>
                    <a:cubicBezTo>
                      <a:pt x="24196" y="14691"/>
                      <a:pt x="24196" y="14691"/>
                      <a:pt x="24023" y="14518"/>
                    </a:cubicBezTo>
                    <a:cubicBezTo>
                      <a:pt x="23885" y="14380"/>
                      <a:pt x="23746" y="14103"/>
                      <a:pt x="23608" y="13827"/>
                    </a:cubicBezTo>
                    <a:cubicBezTo>
                      <a:pt x="23470" y="13827"/>
                      <a:pt x="23470" y="13654"/>
                      <a:pt x="23332" y="13654"/>
                    </a:cubicBezTo>
                    <a:lnTo>
                      <a:pt x="23470" y="13516"/>
                    </a:lnTo>
                    <a:lnTo>
                      <a:pt x="23470" y="13239"/>
                    </a:lnTo>
                    <a:cubicBezTo>
                      <a:pt x="22882" y="12098"/>
                      <a:pt x="22156" y="11061"/>
                      <a:pt x="21603" y="10059"/>
                    </a:cubicBezTo>
                    <a:lnTo>
                      <a:pt x="21603" y="9783"/>
                    </a:lnTo>
                    <a:lnTo>
                      <a:pt x="21603" y="9644"/>
                    </a:lnTo>
                    <a:cubicBezTo>
                      <a:pt x="21430" y="9506"/>
                      <a:pt x="21430" y="9506"/>
                      <a:pt x="21292" y="9506"/>
                    </a:cubicBezTo>
                    <a:cubicBezTo>
                      <a:pt x="20428" y="9195"/>
                      <a:pt x="19564" y="9195"/>
                      <a:pt x="18700" y="9057"/>
                    </a:cubicBezTo>
                    <a:lnTo>
                      <a:pt x="17559" y="9057"/>
                    </a:lnTo>
                    <a:lnTo>
                      <a:pt x="16833" y="8918"/>
                    </a:lnTo>
                    <a:cubicBezTo>
                      <a:pt x="16833" y="8469"/>
                      <a:pt x="16972" y="8054"/>
                      <a:pt x="17110" y="7605"/>
                    </a:cubicBezTo>
                    <a:cubicBezTo>
                      <a:pt x="17283" y="7328"/>
                      <a:pt x="17283" y="7052"/>
                      <a:pt x="17421" y="6741"/>
                    </a:cubicBezTo>
                    <a:cubicBezTo>
                      <a:pt x="17559" y="6603"/>
                      <a:pt x="17559" y="6326"/>
                      <a:pt x="17697" y="6188"/>
                    </a:cubicBezTo>
                    <a:lnTo>
                      <a:pt x="17836" y="6049"/>
                    </a:lnTo>
                    <a:cubicBezTo>
                      <a:pt x="18147" y="5462"/>
                      <a:pt x="18147" y="4874"/>
                      <a:pt x="18147" y="4321"/>
                    </a:cubicBezTo>
                    <a:cubicBezTo>
                      <a:pt x="18147" y="4010"/>
                      <a:pt x="18147" y="3734"/>
                      <a:pt x="17974" y="3457"/>
                    </a:cubicBezTo>
                    <a:cubicBezTo>
                      <a:pt x="17974" y="3284"/>
                      <a:pt x="17974" y="3146"/>
                      <a:pt x="17836" y="3008"/>
                    </a:cubicBezTo>
                    <a:lnTo>
                      <a:pt x="17836" y="2870"/>
                    </a:lnTo>
                    <a:lnTo>
                      <a:pt x="17697" y="2593"/>
                    </a:lnTo>
                    <a:cubicBezTo>
                      <a:pt x="17697" y="2420"/>
                      <a:pt x="17697" y="2144"/>
                      <a:pt x="17559" y="2005"/>
                    </a:cubicBezTo>
                    <a:lnTo>
                      <a:pt x="17559" y="1867"/>
                    </a:lnTo>
                    <a:lnTo>
                      <a:pt x="17559" y="1556"/>
                    </a:lnTo>
                    <a:cubicBezTo>
                      <a:pt x="17421" y="1418"/>
                      <a:pt x="17283" y="1418"/>
                      <a:pt x="17110" y="1418"/>
                    </a:cubicBezTo>
                    <a:cubicBezTo>
                      <a:pt x="16972" y="1418"/>
                      <a:pt x="16695" y="1556"/>
                      <a:pt x="16695" y="1867"/>
                    </a:cubicBezTo>
                    <a:cubicBezTo>
                      <a:pt x="16695" y="2144"/>
                      <a:pt x="16695" y="2420"/>
                      <a:pt x="16833" y="2731"/>
                    </a:cubicBezTo>
                    <a:cubicBezTo>
                      <a:pt x="16833" y="2870"/>
                      <a:pt x="16972" y="3146"/>
                      <a:pt x="16972" y="3284"/>
                    </a:cubicBezTo>
                    <a:lnTo>
                      <a:pt x="17110" y="3457"/>
                    </a:lnTo>
                    <a:cubicBezTo>
                      <a:pt x="17283" y="3734"/>
                      <a:pt x="17283" y="3872"/>
                      <a:pt x="17283" y="4148"/>
                    </a:cubicBezTo>
                    <a:lnTo>
                      <a:pt x="17283" y="4736"/>
                    </a:lnTo>
                    <a:cubicBezTo>
                      <a:pt x="17110" y="5185"/>
                      <a:pt x="16972" y="5462"/>
                      <a:pt x="16833" y="5738"/>
                    </a:cubicBezTo>
                    <a:lnTo>
                      <a:pt x="16833" y="5877"/>
                    </a:lnTo>
                    <a:cubicBezTo>
                      <a:pt x="16695" y="6188"/>
                      <a:pt x="16557" y="6603"/>
                      <a:pt x="16419" y="6914"/>
                    </a:cubicBezTo>
                    <a:cubicBezTo>
                      <a:pt x="16246" y="7467"/>
                      <a:pt x="15969" y="8193"/>
                      <a:pt x="15831" y="8918"/>
                    </a:cubicBezTo>
                    <a:lnTo>
                      <a:pt x="15693" y="8918"/>
                    </a:lnTo>
                    <a:cubicBezTo>
                      <a:pt x="14967" y="8780"/>
                      <a:pt x="14241" y="8780"/>
                      <a:pt x="13515" y="8780"/>
                    </a:cubicBezTo>
                    <a:cubicBezTo>
                      <a:pt x="13515" y="8642"/>
                      <a:pt x="13377" y="8469"/>
                      <a:pt x="13377" y="8193"/>
                    </a:cubicBezTo>
                    <a:cubicBezTo>
                      <a:pt x="13239" y="8054"/>
                      <a:pt x="13100" y="7778"/>
                      <a:pt x="12962" y="7467"/>
                    </a:cubicBezTo>
                    <a:cubicBezTo>
                      <a:pt x="12651" y="7052"/>
                      <a:pt x="12513" y="6603"/>
                      <a:pt x="12374" y="6188"/>
                    </a:cubicBezTo>
                    <a:cubicBezTo>
                      <a:pt x="12236" y="5877"/>
                      <a:pt x="12236" y="5738"/>
                      <a:pt x="12098" y="5462"/>
                    </a:cubicBezTo>
                    <a:cubicBezTo>
                      <a:pt x="12098" y="5324"/>
                      <a:pt x="12098" y="5013"/>
                      <a:pt x="12236" y="4874"/>
                    </a:cubicBezTo>
                    <a:cubicBezTo>
                      <a:pt x="12236" y="4460"/>
                      <a:pt x="12374" y="4010"/>
                      <a:pt x="12513" y="3734"/>
                    </a:cubicBezTo>
                    <a:lnTo>
                      <a:pt x="12651" y="3457"/>
                    </a:lnTo>
                    <a:cubicBezTo>
                      <a:pt x="12962" y="3008"/>
                      <a:pt x="13100" y="2593"/>
                      <a:pt x="13239" y="2144"/>
                    </a:cubicBezTo>
                    <a:cubicBezTo>
                      <a:pt x="13377" y="2005"/>
                      <a:pt x="13377" y="1729"/>
                      <a:pt x="13377" y="1418"/>
                    </a:cubicBezTo>
                    <a:cubicBezTo>
                      <a:pt x="13515" y="1141"/>
                      <a:pt x="13515" y="692"/>
                      <a:pt x="13377" y="415"/>
                    </a:cubicBezTo>
                    <a:cubicBezTo>
                      <a:pt x="13377" y="139"/>
                      <a:pt x="13239" y="1"/>
                      <a:pt x="12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6466631" y="3328412"/>
                <a:ext cx="517140" cy="204870"/>
              </a:xfrm>
              <a:custGeom>
                <a:avLst/>
                <a:gdLst/>
                <a:ahLst/>
                <a:cxnLst/>
                <a:rect l="l" t="t" r="r" b="b"/>
                <a:pathLst>
                  <a:path w="28794" h="11407" extrusionOk="0">
                    <a:moveTo>
                      <a:pt x="26512" y="450"/>
                    </a:moveTo>
                    <a:cubicBezTo>
                      <a:pt x="26512" y="450"/>
                      <a:pt x="26512" y="588"/>
                      <a:pt x="26651" y="588"/>
                    </a:cubicBezTo>
                    <a:cubicBezTo>
                      <a:pt x="26789" y="864"/>
                      <a:pt x="26927" y="1175"/>
                      <a:pt x="27065" y="1452"/>
                    </a:cubicBezTo>
                    <a:cubicBezTo>
                      <a:pt x="27376" y="1728"/>
                      <a:pt x="27653" y="2178"/>
                      <a:pt x="27930" y="2454"/>
                    </a:cubicBezTo>
                    <a:cubicBezTo>
                      <a:pt x="27791" y="2316"/>
                      <a:pt x="27653" y="2316"/>
                      <a:pt x="27515" y="2178"/>
                    </a:cubicBezTo>
                    <a:cubicBezTo>
                      <a:pt x="27238" y="2040"/>
                      <a:pt x="27065" y="1901"/>
                      <a:pt x="26927" y="1590"/>
                    </a:cubicBezTo>
                    <a:cubicBezTo>
                      <a:pt x="26789" y="1452"/>
                      <a:pt x="26651" y="1314"/>
                      <a:pt x="26651" y="1037"/>
                    </a:cubicBezTo>
                    <a:lnTo>
                      <a:pt x="26512" y="1037"/>
                    </a:lnTo>
                    <a:lnTo>
                      <a:pt x="26512" y="864"/>
                    </a:lnTo>
                    <a:lnTo>
                      <a:pt x="26512" y="450"/>
                    </a:lnTo>
                    <a:close/>
                    <a:moveTo>
                      <a:pt x="26374" y="0"/>
                    </a:moveTo>
                    <a:cubicBezTo>
                      <a:pt x="25925" y="173"/>
                      <a:pt x="25510" y="450"/>
                      <a:pt x="25199" y="864"/>
                    </a:cubicBezTo>
                    <a:cubicBezTo>
                      <a:pt x="24922" y="1314"/>
                      <a:pt x="24922" y="1728"/>
                      <a:pt x="24922" y="2316"/>
                    </a:cubicBezTo>
                    <a:lnTo>
                      <a:pt x="24922" y="2454"/>
                    </a:lnTo>
                    <a:lnTo>
                      <a:pt x="24922" y="3457"/>
                    </a:lnTo>
                    <a:cubicBezTo>
                      <a:pt x="25061" y="3318"/>
                      <a:pt x="25337" y="3180"/>
                      <a:pt x="25510" y="3180"/>
                    </a:cubicBezTo>
                    <a:lnTo>
                      <a:pt x="25510" y="5358"/>
                    </a:lnTo>
                    <a:cubicBezTo>
                      <a:pt x="25199" y="5773"/>
                      <a:pt x="24922" y="6222"/>
                      <a:pt x="24473" y="6637"/>
                    </a:cubicBezTo>
                    <a:cubicBezTo>
                      <a:pt x="23920" y="7363"/>
                      <a:pt x="23332" y="7950"/>
                      <a:pt x="22468" y="8365"/>
                    </a:cubicBezTo>
                    <a:cubicBezTo>
                      <a:pt x="21742" y="8953"/>
                      <a:pt x="21016" y="9367"/>
                      <a:pt x="20152" y="9678"/>
                    </a:cubicBezTo>
                    <a:cubicBezTo>
                      <a:pt x="19012" y="10093"/>
                      <a:pt x="17733" y="10370"/>
                      <a:pt x="16419" y="10370"/>
                    </a:cubicBezTo>
                    <a:cubicBezTo>
                      <a:pt x="16005" y="10543"/>
                      <a:pt x="15555" y="10543"/>
                      <a:pt x="14968" y="10543"/>
                    </a:cubicBezTo>
                    <a:cubicBezTo>
                      <a:pt x="13965" y="10543"/>
                      <a:pt x="12963" y="10370"/>
                      <a:pt x="11960" y="10231"/>
                    </a:cubicBezTo>
                    <a:cubicBezTo>
                      <a:pt x="10232" y="9955"/>
                      <a:pt x="8780" y="9506"/>
                      <a:pt x="7363" y="8814"/>
                    </a:cubicBezTo>
                    <a:cubicBezTo>
                      <a:pt x="5912" y="8088"/>
                      <a:pt x="4598" y="7224"/>
                      <a:pt x="3596" y="6360"/>
                    </a:cubicBezTo>
                    <a:cubicBezTo>
                      <a:pt x="2593" y="5496"/>
                      <a:pt x="1729" y="4494"/>
                      <a:pt x="1003" y="3630"/>
                    </a:cubicBezTo>
                    <a:lnTo>
                      <a:pt x="1003" y="3457"/>
                    </a:lnTo>
                    <a:cubicBezTo>
                      <a:pt x="865" y="3180"/>
                      <a:pt x="865" y="2904"/>
                      <a:pt x="865" y="2593"/>
                    </a:cubicBezTo>
                    <a:lnTo>
                      <a:pt x="865" y="2454"/>
                    </a:lnTo>
                    <a:cubicBezTo>
                      <a:pt x="865" y="2316"/>
                      <a:pt x="727" y="2178"/>
                      <a:pt x="727" y="2040"/>
                    </a:cubicBezTo>
                    <a:cubicBezTo>
                      <a:pt x="450" y="2316"/>
                      <a:pt x="277" y="2765"/>
                      <a:pt x="1" y="3180"/>
                    </a:cubicBezTo>
                    <a:cubicBezTo>
                      <a:pt x="1" y="3318"/>
                      <a:pt x="139" y="3630"/>
                      <a:pt x="139" y="3768"/>
                    </a:cubicBezTo>
                    <a:cubicBezTo>
                      <a:pt x="139" y="3906"/>
                      <a:pt x="139" y="4044"/>
                      <a:pt x="277" y="4044"/>
                    </a:cubicBezTo>
                    <a:lnTo>
                      <a:pt x="277" y="4183"/>
                    </a:lnTo>
                    <a:cubicBezTo>
                      <a:pt x="727" y="4632"/>
                      <a:pt x="1003" y="5047"/>
                      <a:pt x="1453" y="5496"/>
                    </a:cubicBezTo>
                    <a:cubicBezTo>
                      <a:pt x="2178" y="6222"/>
                      <a:pt x="2870" y="6913"/>
                      <a:pt x="3734" y="7639"/>
                    </a:cubicBezTo>
                    <a:cubicBezTo>
                      <a:pt x="5047" y="8641"/>
                      <a:pt x="6499" y="9367"/>
                      <a:pt x="7916" y="10093"/>
                    </a:cubicBezTo>
                    <a:cubicBezTo>
                      <a:pt x="9506" y="10681"/>
                      <a:pt x="11235" y="11096"/>
                      <a:pt x="12963" y="11234"/>
                    </a:cubicBezTo>
                    <a:cubicBezTo>
                      <a:pt x="13689" y="11407"/>
                      <a:pt x="14276" y="11407"/>
                      <a:pt x="14968" y="11407"/>
                    </a:cubicBezTo>
                    <a:cubicBezTo>
                      <a:pt x="16143" y="11407"/>
                      <a:pt x="17145" y="11234"/>
                      <a:pt x="18286" y="11096"/>
                    </a:cubicBezTo>
                    <a:cubicBezTo>
                      <a:pt x="19012" y="10957"/>
                      <a:pt x="19876" y="10681"/>
                      <a:pt x="20740" y="10370"/>
                    </a:cubicBezTo>
                    <a:cubicBezTo>
                      <a:pt x="21466" y="10093"/>
                      <a:pt x="22192" y="9817"/>
                      <a:pt x="22745" y="9367"/>
                    </a:cubicBezTo>
                    <a:cubicBezTo>
                      <a:pt x="24196" y="8365"/>
                      <a:pt x="25337" y="7224"/>
                      <a:pt x="26201" y="5911"/>
                    </a:cubicBezTo>
                    <a:lnTo>
                      <a:pt x="26201" y="5634"/>
                    </a:lnTo>
                    <a:cubicBezTo>
                      <a:pt x="26374" y="5634"/>
                      <a:pt x="26374" y="5496"/>
                      <a:pt x="26374" y="5496"/>
                    </a:cubicBezTo>
                    <a:lnTo>
                      <a:pt x="26374" y="2593"/>
                    </a:lnTo>
                    <a:lnTo>
                      <a:pt x="26374" y="2454"/>
                    </a:lnTo>
                    <a:lnTo>
                      <a:pt x="26512" y="2454"/>
                    </a:lnTo>
                    <a:cubicBezTo>
                      <a:pt x="26512" y="2593"/>
                      <a:pt x="26651" y="2593"/>
                      <a:pt x="26789" y="2765"/>
                    </a:cubicBezTo>
                    <a:cubicBezTo>
                      <a:pt x="27238" y="3180"/>
                      <a:pt x="27653" y="3318"/>
                      <a:pt x="28241" y="3630"/>
                    </a:cubicBezTo>
                    <a:cubicBezTo>
                      <a:pt x="28379" y="3630"/>
                      <a:pt x="28517" y="3630"/>
                      <a:pt x="28794" y="3768"/>
                    </a:cubicBezTo>
                    <a:cubicBezTo>
                      <a:pt x="28794" y="3318"/>
                      <a:pt x="28794" y="2904"/>
                      <a:pt x="28655" y="2316"/>
                    </a:cubicBezTo>
                    <a:cubicBezTo>
                      <a:pt x="28517" y="2178"/>
                      <a:pt x="28241" y="1901"/>
                      <a:pt x="27930" y="1590"/>
                    </a:cubicBezTo>
                    <a:cubicBezTo>
                      <a:pt x="27515" y="1037"/>
                      <a:pt x="27238" y="588"/>
                      <a:pt x="26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32" name="Google Shape;1332;p8"/>
          <p:cNvGrpSpPr/>
          <p:nvPr/>
        </p:nvGrpSpPr>
        <p:grpSpPr>
          <a:xfrm>
            <a:off x="8527081" y="5416988"/>
            <a:ext cx="849671" cy="658968"/>
            <a:chOff x="7042387" y="3698335"/>
            <a:chExt cx="494954" cy="383895"/>
          </a:xfrm>
        </p:grpSpPr>
        <p:sp>
          <p:nvSpPr>
            <p:cNvPr id="1333" name="Google Shape;1333;p8"/>
            <p:cNvSpPr/>
            <p:nvPr/>
          </p:nvSpPr>
          <p:spPr>
            <a:xfrm>
              <a:off x="7042387" y="3824888"/>
              <a:ext cx="494954" cy="257342"/>
            </a:xfrm>
            <a:custGeom>
              <a:avLst/>
              <a:gdLst/>
              <a:ahLst/>
              <a:cxnLst/>
              <a:rect l="l" t="t" r="r" b="b"/>
              <a:pathLst>
                <a:path w="24334" h="12652" extrusionOk="0">
                  <a:moveTo>
                    <a:pt x="23159" y="0"/>
                  </a:moveTo>
                  <a:cubicBezTo>
                    <a:pt x="23332" y="864"/>
                    <a:pt x="23332" y="1867"/>
                    <a:pt x="23470" y="2869"/>
                  </a:cubicBezTo>
                  <a:cubicBezTo>
                    <a:pt x="23470" y="3007"/>
                    <a:pt x="23332" y="3007"/>
                    <a:pt x="23332" y="3146"/>
                  </a:cubicBezTo>
                  <a:lnTo>
                    <a:pt x="23332" y="3457"/>
                  </a:lnTo>
                  <a:lnTo>
                    <a:pt x="22882" y="3872"/>
                  </a:lnTo>
                  <a:cubicBezTo>
                    <a:pt x="22882" y="4010"/>
                    <a:pt x="22744" y="4148"/>
                    <a:pt x="22606" y="4321"/>
                  </a:cubicBezTo>
                  <a:cubicBezTo>
                    <a:pt x="22467" y="4597"/>
                    <a:pt x="22295" y="4874"/>
                    <a:pt x="22018" y="5323"/>
                  </a:cubicBezTo>
                  <a:cubicBezTo>
                    <a:pt x="21742" y="5876"/>
                    <a:pt x="21292" y="6464"/>
                    <a:pt x="20877" y="7190"/>
                  </a:cubicBezTo>
                  <a:cubicBezTo>
                    <a:pt x="20428" y="7777"/>
                    <a:pt x="20013" y="8469"/>
                    <a:pt x="19564" y="9056"/>
                  </a:cubicBezTo>
                  <a:cubicBezTo>
                    <a:pt x="19149" y="9644"/>
                    <a:pt x="18562" y="10059"/>
                    <a:pt x="17974" y="10508"/>
                  </a:cubicBezTo>
                  <a:cubicBezTo>
                    <a:pt x="17836" y="10646"/>
                    <a:pt x="17697" y="10646"/>
                    <a:pt x="17697" y="10646"/>
                  </a:cubicBezTo>
                  <a:lnTo>
                    <a:pt x="17421" y="10646"/>
                  </a:lnTo>
                  <a:cubicBezTo>
                    <a:pt x="16419" y="10508"/>
                    <a:pt x="15554" y="10370"/>
                    <a:pt x="14690" y="10059"/>
                  </a:cubicBezTo>
                  <a:lnTo>
                    <a:pt x="14517" y="10197"/>
                  </a:lnTo>
                  <a:lnTo>
                    <a:pt x="14517" y="10370"/>
                  </a:lnTo>
                  <a:cubicBezTo>
                    <a:pt x="14379" y="10508"/>
                    <a:pt x="14241" y="10508"/>
                    <a:pt x="13964" y="10508"/>
                  </a:cubicBezTo>
                  <a:cubicBezTo>
                    <a:pt x="13515" y="10370"/>
                    <a:pt x="13100" y="10370"/>
                    <a:pt x="12651" y="10197"/>
                  </a:cubicBezTo>
                  <a:cubicBezTo>
                    <a:pt x="12236" y="10059"/>
                    <a:pt x="11787" y="10059"/>
                    <a:pt x="11372" y="9920"/>
                  </a:cubicBezTo>
                  <a:cubicBezTo>
                    <a:pt x="10370" y="9782"/>
                    <a:pt x="9506" y="9506"/>
                    <a:pt x="8641" y="9333"/>
                  </a:cubicBezTo>
                  <a:cubicBezTo>
                    <a:pt x="6740" y="8918"/>
                    <a:pt x="5012" y="8469"/>
                    <a:pt x="3284" y="7916"/>
                  </a:cubicBezTo>
                  <a:lnTo>
                    <a:pt x="3146" y="7777"/>
                  </a:lnTo>
                  <a:cubicBezTo>
                    <a:pt x="3007" y="7777"/>
                    <a:pt x="3007" y="7605"/>
                    <a:pt x="3007" y="7466"/>
                  </a:cubicBezTo>
                  <a:cubicBezTo>
                    <a:pt x="3007" y="7328"/>
                    <a:pt x="2869" y="7052"/>
                    <a:pt x="2869" y="6913"/>
                  </a:cubicBezTo>
                  <a:cubicBezTo>
                    <a:pt x="2143" y="6602"/>
                    <a:pt x="1556" y="6464"/>
                    <a:pt x="864" y="6049"/>
                  </a:cubicBezTo>
                  <a:lnTo>
                    <a:pt x="691" y="5876"/>
                  </a:lnTo>
                  <a:cubicBezTo>
                    <a:pt x="691" y="5738"/>
                    <a:pt x="553" y="5738"/>
                    <a:pt x="553" y="5600"/>
                  </a:cubicBezTo>
                  <a:cubicBezTo>
                    <a:pt x="277" y="4459"/>
                    <a:pt x="138" y="3284"/>
                    <a:pt x="138" y="2143"/>
                  </a:cubicBezTo>
                  <a:cubicBezTo>
                    <a:pt x="0" y="2282"/>
                    <a:pt x="0" y="2593"/>
                    <a:pt x="0" y="2731"/>
                  </a:cubicBezTo>
                  <a:cubicBezTo>
                    <a:pt x="0" y="4148"/>
                    <a:pt x="0" y="5738"/>
                    <a:pt x="864" y="7052"/>
                  </a:cubicBezTo>
                  <a:cubicBezTo>
                    <a:pt x="1141" y="7605"/>
                    <a:pt x="1556" y="8192"/>
                    <a:pt x="2143" y="8469"/>
                  </a:cubicBezTo>
                  <a:cubicBezTo>
                    <a:pt x="2731" y="8918"/>
                    <a:pt x="3284" y="9195"/>
                    <a:pt x="3871" y="9333"/>
                  </a:cubicBezTo>
                  <a:cubicBezTo>
                    <a:pt x="5185" y="9782"/>
                    <a:pt x="6464" y="9920"/>
                    <a:pt x="7777" y="10197"/>
                  </a:cubicBezTo>
                  <a:cubicBezTo>
                    <a:pt x="9506" y="10646"/>
                    <a:pt x="11061" y="11234"/>
                    <a:pt x="12651" y="11787"/>
                  </a:cubicBezTo>
                  <a:cubicBezTo>
                    <a:pt x="13515" y="12098"/>
                    <a:pt x="14379" y="12375"/>
                    <a:pt x="15243" y="12513"/>
                  </a:cubicBezTo>
                  <a:cubicBezTo>
                    <a:pt x="15693" y="12651"/>
                    <a:pt x="16107" y="12651"/>
                    <a:pt x="16557" y="12651"/>
                  </a:cubicBezTo>
                  <a:lnTo>
                    <a:pt x="17974" y="12651"/>
                  </a:lnTo>
                  <a:cubicBezTo>
                    <a:pt x="18700" y="12513"/>
                    <a:pt x="19564" y="12236"/>
                    <a:pt x="20152" y="11787"/>
                  </a:cubicBezTo>
                  <a:cubicBezTo>
                    <a:pt x="21016" y="11234"/>
                    <a:pt x="21742" y="10646"/>
                    <a:pt x="22295" y="9782"/>
                  </a:cubicBezTo>
                  <a:cubicBezTo>
                    <a:pt x="22882" y="9195"/>
                    <a:pt x="23159" y="8330"/>
                    <a:pt x="23470" y="7605"/>
                  </a:cubicBezTo>
                  <a:cubicBezTo>
                    <a:pt x="23885" y="6740"/>
                    <a:pt x="24023" y="5876"/>
                    <a:pt x="24196" y="4874"/>
                  </a:cubicBezTo>
                  <a:cubicBezTo>
                    <a:pt x="24334" y="4010"/>
                    <a:pt x="24196" y="3146"/>
                    <a:pt x="24023" y="2282"/>
                  </a:cubicBezTo>
                  <a:cubicBezTo>
                    <a:pt x="23885" y="1417"/>
                    <a:pt x="23608" y="553"/>
                    <a:pt x="23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074015" y="3880415"/>
              <a:ext cx="23920" cy="46436"/>
            </a:xfrm>
            <a:custGeom>
              <a:avLst/>
              <a:gdLst/>
              <a:ahLst/>
              <a:cxnLst/>
              <a:rect l="l" t="t" r="r" b="b"/>
              <a:pathLst>
                <a:path w="1176" h="2283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865"/>
                    <a:pt x="726" y="1591"/>
                    <a:pt x="1176" y="2282"/>
                  </a:cubicBezTo>
                  <a:lnTo>
                    <a:pt x="1176" y="1729"/>
                  </a:lnTo>
                  <a:cubicBezTo>
                    <a:pt x="1037" y="1418"/>
                    <a:pt x="865" y="1003"/>
                    <a:pt x="865" y="554"/>
                  </a:cubicBezTo>
                  <a:cubicBezTo>
                    <a:pt x="865" y="554"/>
                    <a:pt x="865" y="416"/>
                    <a:pt x="1037" y="416"/>
                  </a:cubicBezTo>
                  <a:cubicBezTo>
                    <a:pt x="588" y="277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367190" y="3961977"/>
              <a:ext cx="20401" cy="29554"/>
            </a:xfrm>
            <a:custGeom>
              <a:avLst/>
              <a:gdLst/>
              <a:ahLst/>
              <a:cxnLst/>
              <a:rect l="l" t="t" r="r" b="b"/>
              <a:pathLst>
                <a:path w="1003" h="1453" extrusionOk="0">
                  <a:moveTo>
                    <a:pt x="0" y="0"/>
                  </a:moveTo>
                  <a:cubicBezTo>
                    <a:pt x="277" y="173"/>
                    <a:pt x="450" y="450"/>
                    <a:pt x="588" y="726"/>
                  </a:cubicBezTo>
                  <a:cubicBezTo>
                    <a:pt x="726" y="1037"/>
                    <a:pt x="864" y="1176"/>
                    <a:pt x="1003" y="1452"/>
                  </a:cubicBezTo>
                  <a:lnTo>
                    <a:pt x="1003" y="1176"/>
                  </a:lnTo>
                  <a:lnTo>
                    <a:pt x="1003" y="173"/>
                  </a:lnTo>
                  <a:cubicBezTo>
                    <a:pt x="726" y="173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337657" y="3976744"/>
              <a:ext cx="14787" cy="23920"/>
            </a:xfrm>
            <a:custGeom>
              <a:avLst/>
              <a:gdLst/>
              <a:ahLst/>
              <a:cxnLst/>
              <a:rect l="l" t="t" r="r" b="b"/>
              <a:pathLst>
                <a:path w="727" h="1176" extrusionOk="0">
                  <a:moveTo>
                    <a:pt x="0" y="0"/>
                  </a:moveTo>
                  <a:lnTo>
                    <a:pt x="0" y="1003"/>
                  </a:lnTo>
                  <a:cubicBezTo>
                    <a:pt x="312" y="1003"/>
                    <a:pt x="450" y="1003"/>
                    <a:pt x="726" y="1176"/>
                  </a:cubicBezTo>
                  <a:cubicBezTo>
                    <a:pt x="588" y="1003"/>
                    <a:pt x="588" y="864"/>
                    <a:pt x="450" y="726"/>
                  </a:cubicBezTo>
                  <a:cubicBezTo>
                    <a:pt x="312" y="450"/>
                    <a:pt x="173" y="139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337657" y="3997124"/>
              <a:ext cx="26727" cy="21113"/>
            </a:xfrm>
            <a:custGeom>
              <a:avLst/>
              <a:gdLst/>
              <a:ahLst/>
              <a:cxnLst/>
              <a:rect l="l" t="t" r="r" b="b"/>
              <a:pathLst>
                <a:path w="1314" h="1038" extrusionOk="0">
                  <a:moveTo>
                    <a:pt x="0" y="1"/>
                  </a:moveTo>
                  <a:cubicBezTo>
                    <a:pt x="0" y="174"/>
                    <a:pt x="173" y="450"/>
                    <a:pt x="173" y="727"/>
                  </a:cubicBezTo>
                  <a:lnTo>
                    <a:pt x="450" y="727"/>
                  </a:lnTo>
                  <a:cubicBezTo>
                    <a:pt x="726" y="865"/>
                    <a:pt x="1037" y="865"/>
                    <a:pt x="1314" y="1038"/>
                  </a:cubicBezTo>
                  <a:cubicBezTo>
                    <a:pt x="1176" y="727"/>
                    <a:pt x="865" y="450"/>
                    <a:pt x="726" y="174"/>
                  </a:cubicBezTo>
                  <a:cubicBezTo>
                    <a:pt x="450" y="1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341176" y="3956343"/>
              <a:ext cx="40802" cy="49955"/>
            </a:xfrm>
            <a:custGeom>
              <a:avLst/>
              <a:gdLst/>
              <a:ahLst/>
              <a:cxnLst/>
              <a:rect l="l" t="t" r="r" b="b"/>
              <a:pathLst>
                <a:path w="2006" h="2456" extrusionOk="0">
                  <a:moveTo>
                    <a:pt x="0" y="1"/>
                  </a:moveTo>
                  <a:cubicBezTo>
                    <a:pt x="415" y="727"/>
                    <a:pt x="864" y="1591"/>
                    <a:pt x="1417" y="2317"/>
                  </a:cubicBezTo>
                  <a:cubicBezTo>
                    <a:pt x="1556" y="2317"/>
                    <a:pt x="1867" y="2317"/>
                    <a:pt x="2005" y="2455"/>
                  </a:cubicBezTo>
                  <a:cubicBezTo>
                    <a:pt x="1729" y="1867"/>
                    <a:pt x="1417" y="1314"/>
                    <a:pt x="1003" y="865"/>
                  </a:cubicBezTo>
                  <a:cubicBezTo>
                    <a:pt x="864" y="589"/>
                    <a:pt x="553" y="277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7369997" y="400345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0" y="1"/>
                  </a:moveTo>
                  <a:cubicBezTo>
                    <a:pt x="0" y="139"/>
                    <a:pt x="0" y="139"/>
                    <a:pt x="139" y="277"/>
                  </a:cubicBezTo>
                  <a:cubicBezTo>
                    <a:pt x="312" y="416"/>
                    <a:pt x="450" y="727"/>
                    <a:pt x="726" y="865"/>
                  </a:cubicBezTo>
                  <a:cubicBezTo>
                    <a:pt x="726" y="865"/>
                    <a:pt x="865" y="865"/>
                    <a:pt x="1003" y="1003"/>
                  </a:cubicBezTo>
                  <a:lnTo>
                    <a:pt x="1003" y="416"/>
                  </a:lnTo>
                  <a:cubicBezTo>
                    <a:pt x="865" y="416"/>
                    <a:pt x="726" y="416"/>
                    <a:pt x="726" y="277"/>
                  </a:cubicBezTo>
                  <a:cubicBezTo>
                    <a:pt x="726" y="277"/>
                    <a:pt x="726" y="139"/>
                    <a:pt x="588" y="139"/>
                  </a:cubicBezTo>
                  <a:cubicBezTo>
                    <a:pt x="450" y="1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7062767" y="3886049"/>
              <a:ext cx="32361" cy="58376"/>
            </a:xfrm>
            <a:custGeom>
              <a:avLst/>
              <a:gdLst/>
              <a:ahLst/>
              <a:cxnLst/>
              <a:rect l="l" t="t" r="r" b="b"/>
              <a:pathLst>
                <a:path w="1591" h="2870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865"/>
                    <a:pt x="277" y="1590"/>
                    <a:pt x="415" y="2316"/>
                  </a:cubicBezTo>
                  <a:cubicBezTo>
                    <a:pt x="554" y="2455"/>
                    <a:pt x="726" y="2455"/>
                    <a:pt x="865" y="2593"/>
                  </a:cubicBezTo>
                  <a:cubicBezTo>
                    <a:pt x="1141" y="2731"/>
                    <a:pt x="1279" y="2731"/>
                    <a:pt x="1590" y="2869"/>
                  </a:cubicBezTo>
                  <a:cubicBezTo>
                    <a:pt x="1003" y="1867"/>
                    <a:pt x="554" y="100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405144" y="3883242"/>
              <a:ext cx="52762" cy="120230"/>
            </a:xfrm>
            <a:custGeom>
              <a:avLst/>
              <a:gdLst/>
              <a:ahLst/>
              <a:cxnLst/>
              <a:rect l="l" t="t" r="r" b="b"/>
              <a:pathLst>
                <a:path w="2594" h="5911" extrusionOk="0">
                  <a:moveTo>
                    <a:pt x="2455" y="0"/>
                  </a:moveTo>
                  <a:cubicBezTo>
                    <a:pt x="1591" y="1279"/>
                    <a:pt x="727" y="2454"/>
                    <a:pt x="139" y="3733"/>
                  </a:cubicBezTo>
                  <a:lnTo>
                    <a:pt x="1" y="3871"/>
                  </a:lnTo>
                  <a:cubicBezTo>
                    <a:pt x="139" y="4459"/>
                    <a:pt x="139" y="5047"/>
                    <a:pt x="1" y="5600"/>
                  </a:cubicBezTo>
                  <a:cubicBezTo>
                    <a:pt x="1" y="5600"/>
                    <a:pt x="139" y="5773"/>
                    <a:pt x="139" y="5911"/>
                  </a:cubicBezTo>
                  <a:cubicBezTo>
                    <a:pt x="139" y="5773"/>
                    <a:pt x="312" y="5773"/>
                    <a:pt x="312" y="5773"/>
                  </a:cubicBezTo>
                  <a:cubicBezTo>
                    <a:pt x="588" y="5461"/>
                    <a:pt x="865" y="5185"/>
                    <a:pt x="1176" y="5047"/>
                  </a:cubicBezTo>
                  <a:cubicBezTo>
                    <a:pt x="1452" y="4597"/>
                    <a:pt x="1729" y="4183"/>
                    <a:pt x="1867" y="3733"/>
                  </a:cubicBezTo>
                  <a:cubicBezTo>
                    <a:pt x="2178" y="3180"/>
                    <a:pt x="2317" y="2731"/>
                    <a:pt x="2455" y="2143"/>
                  </a:cubicBezTo>
                  <a:cubicBezTo>
                    <a:pt x="2593" y="1590"/>
                    <a:pt x="2593" y="1141"/>
                    <a:pt x="2593" y="726"/>
                  </a:cubicBezTo>
                  <a:cubicBezTo>
                    <a:pt x="2593" y="415"/>
                    <a:pt x="2455" y="277"/>
                    <a:pt x="2455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407951" y="3821369"/>
              <a:ext cx="94235" cy="196871"/>
            </a:xfrm>
            <a:custGeom>
              <a:avLst/>
              <a:gdLst/>
              <a:ahLst/>
              <a:cxnLst/>
              <a:rect l="l" t="t" r="r" b="b"/>
              <a:pathLst>
                <a:path w="4633" h="9679" extrusionOk="0">
                  <a:moveTo>
                    <a:pt x="4322" y="0"/>
                  </a:moveTo>
                  <a:cubicBezTo>
                    <a:pt x="4045" y="450"/>
                    <a:pt x="3907" y="726"/>
                    <a:pt x="3769" y="1037"/>
                  </a:cubicBezTo>
                  <a:cubicBezTo>
                    <a:pt x="3319" y="1590"/>
                    <a:pt x="2904" y="2316"/>
                    <a:pt x="2455" y="2904"/>
                  </a:cubicBezTo>
                  <a:cubicBezTo>
                    <a:pt x="2455" y="3042"/>
                    <a:pt x="2317" y="3042"/>
                    <a:pt x="2317" y="3042"/>
                  </a:cubicBezTo>
                  <a:cubicBezTo>
                    <a:pt x="2317" y="3319"/>
                    <a:pt x="2455" y="3457"/>
                    <a:pt x="2455" y="3768"/>
                  </a:cubicBezTo>
                  <a:cubicBezTo>
                    <a:pt x="2455" y="4183"/>
                    <a:pt x="2455" y="4632"/>
                    <a:pt x="2317" y="5185"/>
                  </a:cubicBezTo>
                  <a:cubicBezTo>
                    <a:pt x="2179" y="5773"/>
                    <a:pt x="2040" y="6222"/>
                    <a:pt x="1729" y="6775"/>
                  </a:cubicBezTo>
                  <a:cubicBezTo>
                    <a:pt x="1591" y="7225"/>
                    <a:pt x="1314" y="7639"/>
                    <a:pt x="1038" y="8089"/>
                  </a:cubicBezTo>
                  <a:cubicBezTo>
                    <a:pt x="727" y="8227"/>
                    <a:pt x="450" y="8503"/>
                    <a:pt x="174" y="8815"/>
                  </a:cubicBezTo>
                  <a:cubicBezTo>
                    <a:pt x="174" y="8815"/>
                    <a:pt x="1" y="8815"/>
                    <a:pt x="1" y="8953"/>
                  </a:cubicBezTo>
                  <a:lnTo>
                    <a:pt x="1" y="9679"/>
                  </a:lnTo>
                  <a:cubicBezTo>
                    <a:pt x="450" y="9229"/>
                    <a:pt x="865" y="8815"/>
                    <a:pt x="1176" y="8365"/>
                  </a:cubicBezTo>
                  <a:cubicBezTo>
                    <a:pt x="1902" y="7501"/>
                    <a:pt x="2317" y="6499"/>
                    <a:pt x="2904" y="5635"/>
                  </a:cubicBezTo>
                  <a:cubicBezTo>
                    <a:pt x="3181" y="5185"/>
                    <a:pt x="3457" y="4770"/>
                    <a:pt x="3769" y="4321"/>
                  </a:cubicBezTo>
                  <a:cubicBezTo>
                    <a:pt x="3907" y="4045"/>
                    <a:pt x="4045" y="3906"/>
                    <a:pt x="4183" y="3630"/>
                  </a:cubicBezTo>
                  <a:cubicBezTo>
                    <a:pt x="4322" y="3457"/>
                    <a:pt x="4494" y="3319"/>
                    <a:pt x="4633" y="3180"/>
                  </a:cubicBezTo>
                  <a:cubicBezTo>
                    <a:pt x="4494" y="3180"/>
                    <a:pt x="4494" y="3042"/>
                    <a:pt x="4494" y="3042"/>
                  </a:cubicBezTo>
                  <a:cubicBezTo>
                    <a:pt x="4494" y="2040"/>
                    <a:pt x="4494" y="1037"/>
                    <a:pt x="4322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7337657" y="3789741"/>
              <a:ext cx="149763" cy="158205"/>
            </a:xfrm>
            <a:custGeom>
              <a:avLst/>
              <a:gdLst/>
              <a:ahLst/>
              <a:cxnLst/>
              <a:rect l="l" t="t" r="r" b="b"/>
              <a:pathLst>
                <a:path w="7363" h="7778" extrusionOk="0">
                  <a:moveTo>
                    <a:pt x="5185" y="0"/>
                  </a:moveTo>
                  <a:cubicBezTo>
                    <a:pt x="4909" y="553"/>
                    <a:pt x="4632" y="1002"/>
                    <a:pt x="4321" y="1417"/>
                  </a:cubicBezTo>
                  <a:cubicBezTo>
                    <a:pt x="3768" y="2143"/>
                    <a:pt x="3180" y="2731"/>
                    <a:pt x="2593" y="3457"/>
                  </a:cubicBezTo>
                  <a:cubicBezTo>
                    <a:pt x="1729" y="4597"/>
                    <a:pt x="865" y="6049"/>
                    <a:pt x="0" y="7190"/>
                  </a:cubicBezTo>
                  <a:lnTo>
                    <a:pt x="173" y="7190"/>
                  </a:lnTo>
                  <a:cubicBezTo>
                    <a:pt x="1037" y="7466"/>
                    <a:pt x="1902" y="7604"/>
                    <a:pt x="2766" y="7777"/>
                  </a:cubicBezTo>
                  <a:cubicBezTo>
                    <a:pt x="3457" y="6464"/>
                    <a:pt x="4321" y="5323"/>
                    <a:pt x="5185" y="4010"/>
                  </a:cubicBezTo>
                  <a:cubicBezTo>
                    <a:pt x="5185" y="3871"/>
                    <a:pt x="5358" y="3733"/>
                    <a:pt x="5358" y="3595"/>
                  </a:cubicBezTo>
                  <a:cubicBezTo>
                    <a:pt x="5358" y="3595"/>
                    <a:pt x="5185" y="3457"/>
                    <a:pt x="5185" y="3284"/>
                  </a:cubicBezTo>
                  <a:cubicBezTo>
                    <a:pt x="4909" y="2869"/>
                    <a:pt x="4909" y="2281"/>
                    <a:pt x="5047" y="1867"/>
                  </a:cubicBezTo>
                  <a:cubicBezTo>
                    <a:pt x="5185" y="1279"/>
                    <a:pt x="5635" y="1002"/>
                    <a:pt x="6049" y="691"/>
                  </a:cubicBezTo>
                  <a:cubicBezTo>
                    <a:pt x="6360" y="553"/>
                    <a:pt x="6637" y="553"/>
                    <a:pt x="6913" y="553"/>
                  </a:cubicBezTo>
                  <a:lnTo>
                    <a:pt x="7363" y="553"/>
                  </a:lnTo>
                  <a:cubicBezTo>
                    <a:pt x="6775" y="277"/>
                    <a:pt x="6222" y="138"/>
                    <a:pt x="5773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437484" y="3800989"/>
              <a:ext cx="49935" cy="61874"/>
            </a:xfrm>
            <a:custGeom>
              <a:avLst/>
              <a:gdLst/>
              <a:ahLst/>
              <a:cxnLst/>
              <a:rect l="l" t="t" r="r" b="b"/>
              <a:pathLst>
                <a:path w="2455" h="3042" extrusionOk="0">
                  <a:moveTo>
                    <a:pt x="2005" y="0"/>
                  </a:moveTo>
                  <a:cubicBezTo>
                    <a:pt x="1729" y="0"/>
                    <a:pt x="1452" y="0"/>
                    <a:pt x="1141" y="138"/>
                  </a:cubicBezTo>
                  <a:cubicBezTo>
                    <a:pt x="727" y="449"/>
                    <a:pt x="277" y="726"/>
                    <a:pt x="139" y="1314"/>
                  </a:cubicBezTo>
                  <a:cubicBezTo>
                    <a:pt x="1" y="1728"/>
                    <a:pt x="1" y="2316"/>
                    <a:pt x="277" y="2731"/>
                  </a:cubicBezTo>
                  <a:cubicBezTo>
                    <a:pt x="277" y="2904"/>
                    <a:pt x="450" y="3042"/>
                    <a:pt x="450" y="3042"/>
                  </a:cubicBezTo>
                  <a:cubicBezTo>
                    <a:pt x="865" y="2592"/>
                    <a:pt x="1141" y="2039"/>
                    <a:pt x="1452" y="1590"/>
                  </a:cubicBezTo>
                  <a:cubicBezTo>
                    <a:pt x="1729" y="1314"/>
                    <a:pt x="1867" y="864"/>
                    <a:pt x="2005" y="588"/>
                  </a:cubicBezTo>
                  <a:cubicBezTo>
                    <a:pt x="2178" y="449"/>
                    <a:pt x="2317" y="138"/>
                    <a:pt x="245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071208" y="3715908"/>
              <a:ext cx="132190" cy="140631"/>
            </a:xfrm>
            <a:custGeom>
              <a:avLst/>
              <a:gdLst/>
              <a:ahLst/>
              <a:cxnLst/>
              <a:rect l="l" t="t" r="r" b="b"/>
              <a:pathLst>
                <a:path w="6499" h="6914" extrusionOk="0">
                  <a:moveTo>
                    <a:pt x="4632" y="1"/>
                  </a:moveTo>
                  <a:cubicBezTo>
                    <a:pt x="4459" y="174"/>
                    <a:pt x="4321" y="312"/>
                    <a:pt x="4183" y="588"/>
                  </a:cubicBezTo>
                  <a:cubicBezTo>
                    <a:pt x="3906" y="1038"/>
                    <a:pt x="3595" y="1452"/>
                    <a:pt x="3319" y="1902"/>
                  </a:cubicBezTo>
                  <a:cubicBezTo>
                    <a:pt x="2904" y="2455"/>
                    <a:pt x="2454" y="3042"/>
                    <a:pt x="2178" y="3457"/>
                  </a:cubicBezTo>
                  <a:cubicBezTo>
                    <a:pt x="1452" y="4494"/>
                    <a:pt x="726" y="5358"/>
                    <a:pt x="0" y="6361"/>
                  </a:cubicBezTo>
                  <a:cubicBezTo>
                    <a:pt x="92" y="6361"/>
                    <a:pt x="261" y="6299"/>
                    <a:pt x="405" y="6299"/>
                  </a:cubicBezTo>
                  <a:cubicBezTo>
                    <a:pt x="476" y="6299"/>
                    <a:pt x="542" y="6315"/>
                    <a:pt x="588" y="6361"/>
                  </a:cubicBezTo>
                  <a:cubicBezTo>
                    <a:pt x="1175" y="6361"/>
                    <a:pt x="1590" y="6499"/>
                    <a:pt x="1867" y="6914"/>
                  </a:cubicBezTo>
                  <a:cubicBezTo>
                    <a:pt x="2454" y="5911"/>
                    <a:pt x="3180" y="4909"/>
                    <a:pt x="3906" y="3907"/>
                  </a:cubicBezTo>
                  <a:cubicBezTo>
                    <a:pt x="4459" y="3181"/>
                    <a:pt x="4909" y="2593"/>
                    <a:pt x="5496" y="1902"/>
                  </a:cubicBezTo>
                  <a:cubicBezTo>
                    <a:pt x="5773" y="1314"/>
                    <a:pt x="6187" y="865"/>
                    <a:pt x="6499" y="312"/>
                  </a:cubicBezTo>
                  <a:cubicBezTo>
                    <a:pt x="5911" y="312"/>
                    <a:pt x="5323" y="174"/>
                    <a:pt x="463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065574" y="3844028"/>
              <a:ext cx="43609" cy="27276"/>
            </a:xfrm>
            <a:custGeom>
              <a:avLst/>
              <a:gdLst/>
              <a:ahLst/>
              <a:cxnLst/>
              <a:rect l="l" t="t" r="r" b="b"/>
              <a:pathLst>
                <a:path w="2144" h="1341" extrusionOk="0">
                  <a:moveTo>
                    <a:pt x="682" y="0"/>
                  </a:moveTo>
                  <a:cubicBezTo>
                    <a:pt x="538" y="0"/>
                    <a:pt x="369" y="62"/>
                    <a:pt x="277" y="62"/>
                  </a:cubicBezTo>
                  <a:cubicBezTo>
                    <a:pt x="139" y="200"/>
                    <a:pt x="139" y="338"/>
                    <a:pt x="1" y="476"/>
                  </a:cubicBezTo>
                  <a:lnTo>
                    <a:pt x="139" y="476"/>
                  </a:lnTo>
                  <a:cubicBezTo>
                    <a:pt x="588" y="926"/>
                    <a:pt x="1141" y="1202"/>
                    <a:pt x="1591" y="1341"/>
                  </a:cubicBezTo>
                  <a:lnTo>
                    <a:pt x="1729" y="1341"/>
                  </a:lnTo>
                  <a:cubicBezTo>
                    <a:pt x="1867" y="1064"/>
                    <a:pt x="2006" y="926"/>
                    <a:pt x="2144" y="615"/>
                  </a:cubicBezTo>
                  <a:cubicBezTo>
                    <a:pt x="1867" y="200"/>
                    <a:pt x="1452" y="62"/>
                    <a:pt x="865" y="62"/>
                  </a:cubicBezTo>
                  <a:cubicBezTo>
                    <a:pt x="819" y="16"/>
                    <a:pt x="753" y="0"/>
                    <a:pt x="682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7341176" y="3935963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7159075" y="3909257"/>
              <a:ext cx="41514" cy="44301"/>
            </a:xfrm>
            <a:custGeom>
              <a:avLst/>
              <a:gdLst/>
              <a:ahLst/>
              <a:cxnLst/>
              <a:rect l="l" t="t" r="r" b="b"/>
              <a:pathLst>
                <a:path w="2041" h="2178" extrusionOk="0">
                  <a:moveTo>
                    <a:pt x="1" y="0"/>
                  </a:moveTo>
                  <a:cubicBezTo>
                    <a:pt x="312" y="726"/>
                    <a:pt x="727" y="1314"/>
                    <a:pt x="1176" y="2039"/>
                  </a:cubicBezTo>
                  <a:cubicBezTo>
                    <a:pt x="1453" y="2039"/>
                    <a:pt x="1729" y="2178"/>
                    <a:pt x="2040" y="2178"/>
                  </a:cubicBezTo>
                  <a:cubicBezTo>
                    <a:pt x="1729" y="1590"/>
                    <a:pt x="1453" y="1037"/>
                    <a:pt x="1176" y="311"/>
                  </a:cubicBezTo>
                  <a:cubicBezTo>
                    <a:pt x="727" y="173"/>
                    <a:pt x="450" y="173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7182994" y="3950729"/>
              <a:ext cx="43609" cy="46416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0" y="0"/>
                  </a:moveTo>
                  <a:cubicBezTo>
                    <a:pt x="415" y="726"/>
                    <a:pt x="864" y="1279"/>
                    <a:pt x="1417" y="2005"/>
                  </a:cubicBezTo>
                  <a:lnTo>
                    <a:pt x="1417" y="2143"/>
                  </a:lnTo>
                  <a:cubicBezTo>
                    <a:pt x="1728" y="2143"/>
                    <a:pt x="2005" y="2282"/>
                    <a:pt x="2143" y="2282"/>
                  </a:cubicBezTo>
                  <a:cubicBezTo>
                    <a:pt x="1867" y="1729"/>
                    <a:pt x="1417" y="1141"/>
                    <a:pt x="1003" y="415"/>
                  </a:cubicBezTo>
                  <a:cubicBezTo>
                    <a:pt x="1003" y="415"/>
                    <a:pt x="864" y="277"/>
                    <a:pt x="864" y="139"/>
                  </a:cubicBezTo>
                  <a:cubicBezTo>
                    <a:pt x="553" y="139"/>
                    <a:pt x="27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147827" y="3973937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7258922" y="3935963"/>
              <a:ext cx="47107" cy="49935"/>
            </a:xfrm>
            <a:custGeom>
              <a:avLst/>
              <a:gdLst/>
              <a:ahLst/>
              <a:cxnLst/>
              <a:rect l="l" t="t" r="r" b="b"/>
              <a:pathLst>
                <a:path w="2316" h="2455" extrusionOk="0">
                  <a:moveTo>
                    <a:pt x="0" y="1"/>
                  </a:moveTo>
                  <a:cubicBezTo>
                    <a:pt x="415" y="588"/>
                    <a:pt x="864" y="1279"/>
                    <a:pt x="1141" y="2005"/>
                  </a:cubicBezTo>
                  <a:cubicBezTo>
                    <a:pt x="1590" y="2144"/>
                    <a:pt x="2005" y="2316"/>
                    <a:pt x="2316" y="2455"/>
                  </a:cubicBezTo>
                  <a:cubicBezTo>
                    <a:pt x="1867" y="1729"/>
                    <a:pt x="1452" y="865"/>
                    <a:pt x="1003" y="139"/>
                  </a:cubicBezTo>
                  <a:cubicBezTo>
                    <a:pt x="726" y="139"/>
                    <a:pt x="41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7282110" y="3976744"/>
              <a:ext cx="37995" cy="41494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" y="0"/>
                  </a:moveTo>
                  <a:lnTo>
                    <a:pt x="1" y="0"/>
                  </a:lnTo>
                  <a:cubicBezTo>
                    <a:pt x="450" y="588"/>
                    <a:pt x="727" y="1314"/>
                    <a:pt x="1176" y="1867"/>
                  </a:cubicBezTo>
                  <a:cubicBezTo>
                    <a:pt x="1453" y="2040"/>
                    <a:pt x="1591" y="2040"/>
                    <a:pt x="1867" y="2040"/>
                  </a:cubicBezTo>
                  <a:lnTo>
                    <a:pt x="1867" y="1729"/>
                  </a:lnTo>
                  <a:cubicBezTo>
                    <a:pt x="1729" y="1314"/>
                    <a:pt x="1453" y="864"/>
                    <a:pt x="1176" y="450"/>
                  </a:cubicBezTo>
                  <a:cubicBezTo>
                    <a:pt x="865" y="311"/>
                    <a:pt x="450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7197049" y="3921196"/>
              <a:ext cx="35168" cy="37995"/>
            </a:xfrm>
            <a:custGeom>
              <a:avLst/>
              <a:gdLst/>
              <a:ahLst/>
              <a:cxnLst/>
              <a:rect l="l" t="t" r="r" b="b"/>
              <a:pathLst>
                <a:path w="1729" h="1868" extrusionOk="0">
                  <a:moveTo>
                    <a:pt x="0" y="1"/>
                  </a:moveTo>
                  <a:cubicBezTo>
                    <a:pt x="312" y="588"/>
                    <a:pt x="588" y="1141"/>
                    <a:pt x="865" y="1729"/>
                  </a:cubicBezTo>
                  <a:cubicBezTo>
                    <a:pt x="1176" y="1867"/>
                    <a:pt x="1452" y="1867"/>
                    <a:pt x="1729" y="1867"/>
                  </a:cubicBezTo>
                  <a:cubicBezTo>
                    <a:pt x="1452" y="1314"/>
                    <a:pt x="1176" y="727"/>
                    <a:pt x="865" y="139"/>
                  </a:cubicBezTo>
                  <a:cubicBezTo>
                    <a:pt x="588" y="139"/>
                    <a:pt x="312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214623" y="3956343"/>
              <a:ext cx="44321" cy="49955"/>
            </a:xfrm>
            <a:custGeom>
              <a:avLst/>
              <a:gdLst/>
              <a:ahLst/>
              <a:cxnLst/>
              <a:rect l="l" t="t" r="r" b="b"/>
              <a:pathLst>
                <a:path w="2179" h="245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39"/>
                    <a:pt x="173" y="139"/>
                    <a:pt x="173" y="277"/>
                  </a:cubicBezTo>
                  <a:cubicBezTo>
                    <a:pt x="588" y="865"/>
                    <a:pt x="1038" y="1591"/>
                    <a:pt x="1452" y="2317"/>
                  </a:cubicBezTo>
                  <a:cubicBezTo>
                    <a:pt x="1729" y="2317"/>
                    <a:pt x="1902" y="2317"/>
                    <a:pt x="2178" y="2455"/>
                  </a:cubicBezTo>
                  <a:cubicBezTo>
                    <a:pt x="1729" y="1867"/>
                    <a:pt x="1452" y="1142"/>
                    <a:pt x="1176" y="589"/>
                  </a:cubicBezTo>
                  <a:cubicBezTo>
                    <a:pt x="1038" y="450"/>
                    <a:pt x="1038" y="277"/>
                    <a:pt x="865" y="139"/>
                  </a:cubicBezTo>
                  <a:cubicBezTo>
                    <a:pt x="588" y="139"/>
                    <a:pt x="312" y="13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229389" y="3926830"/>
              <a:ext cx="37975" cy="44301"/>
            </a:xfrm>
            <a:custGeom>
              <a:avLst/>
              <a:gdLst/>
              <a:ahLst/>
              <a:cxnLst/>
              <a:rect l="l" t="t" r="r" b="b"/>
              <a:pathLst>
                <a:path w="1867" h="2178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588"/>
                    <a:pt x="588" y="1314"/>
                    <a:pt x="1003" y="1901"/>
                  </a:cubicBezTo>
                  <a:cubicBezTo>
                    <a:pt x="1314" y="2040"/>
                    <a:pt x="1590" y="2040"/>
                    <a:pt x="1867" y="2178"/>
                  </a:cubicBezTo>
                  <a:cubicBezTo>
                    <a:pt x="1452" y="1590"/>
                    <a:pt x="1176" y="864"/>
                    <a:pt x="726" y="311"/>
                  </a:cubicBezTo>
                  <a:lnTo>
                    <a:pt x="726" y="173"/>
                  </a:lnTo>
                  <a:lnTo>
                    <a:pt x="450" y="173"/>
                  </a:lnTo>
                  <a:cubicBezTo>
                    <a:pt x="312" y="173"/>
                    <a:pt x="139" y="1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249770" y="3965496"/>
              <a:ext cx="41514" cy="46416"/>
            </a:xfrm>
            <a:custGeom>
              <a:avLst/>
              <a:gdLst/>
              <a:ahLst/>
              <a:cxnLst/>
              <a:rect l="l" t="t" r="r" b="b"/>
              <a:pathLst>
                <a:path w="2041" h="2282" extrusionOk="0">
                  <a:moveTo>
                    <a:pt x="1" y="0"/>
                  </a:moveTo>
                  <a:cubicBezTo>
                    <a:pt x="312" y="692"/>
                    <a:pt x="727" y="1417"/>
                    <a:pt x="1314" y="2143"/>
                  </a:cubicBezTo>
                  <a:cubicBezTo>
                    <a:pt x="1453" y="2143"/>
                    <a:pt x="1591" y="2282"/>
                    <a:pt x="1729" y="2282"/>
                  </a:cubicBezTo>
                  <a:lnTo>
                    <a:pt x="2040" y="2282"/>
                  </a:lnTo>
                  <a:cubicBezTo>
                    <a:pt x="1591" y="1556"/>
                    <a:pt x="1176" y="1003"/>
                    <a:pt x="865" y="277"/>
                  </a:cubicBezTo>
                  <a:cubicBezTo>
                    <a:pt x="588" y="139"/>
                    <a:pt x="312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294069" y="3941597"/>
              <a:ext cx="26035" cy="44301"/>
            </a:xfrm>
            <a:custGeom>
              <a:avLst/>
              <a:gdLst/>
              <a:ahLst/>
              <a:cxnLst/>
              <a:rect l="l" t="t" r="r" b="b"/>
              <a:pathLst>
                <a:path w="1280" h="2178" extrusionOk="0">
                  <a:moveTo>
                    <a:pt x="0" y="0"/>
                  </a:moveTo>
                  <a:cubicBezTo>
                    <a:pt x="415" y="726"/>
                    <a:pt x="865" y="1452"/>
                    <a:pt x="1279" y="2178"/>
                  </a:cubicBezTo>
                  <a:cubicBezTo>
                    <a:pt x="1279" y="1590"/>
                    <a:pt x="1141" y="864"/>
                    <a:pt x="1003" y="311"/>
                  </a:cubicBezTo>
                  <a:cubicBezTo>
                    <a:pt x="1003" y="311"/>
                    <a:pt x="1003" y="138"/>
                    <a:pt x="865" y="138"/>
                  </a:cubicBezTo>
                  <a:lnTo>
                    <a:pt x="277" y="138"/>
                  </a:ln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118314" y="3953536"/>
              <a:ext cx="14767" cy="20421"/>
            </a:xfrm>
            <a:custGeom>
              <a:avLst/>
              <a:gdLst/>
              <a:ahLst/>
              <a:cxnLst/>
              <a:rect l="l" t="t" r="r" b="b"/>
              <a:pathLst>
                <a:path w="726" h="1004" extrusionOk="0">
                  <a:moveTo>
                    <a:pt x="0" y="1"/>
                  </a:moveTo>
                  <a:cubicBezTo>
                    <a:pt x="0" y="139"/>
                    <a:pt x="0" y="415"/>
                    <a:pt x="138" y="727"/>
                  </a:cubicBezTo>
                  <a:cubicBezTo>
                    <a:pt x="277" y="865"/>
                    <a:pt x="415" y="865"/>
                    <a:pt x="726" y="1003"/>
                  </a:cubicBezTo>
                  <a:cubicBezTo>
                    <a:pt x="588" y="865"/>
                    <a:pt x="415" y="588"/>
                    <a:pt x="415" y="4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097914" y="3918389"/>
              <a:ext cx="2827" cy="119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" y="0"/>
                  </a:moveTo>
                  <a:lnTo>
                    <a:pt x="1" y="415"/>
                  </a:lnTo>
                  <a:lnTo>
                    <a:pt x="139" y="588"/>
                  </a:lnTo>
                  <a:cubicBezTo>
                    <a:pt x="139" y="415"/>
                    <a:pt x="1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30254" y="3903623"/>
              <a:ext cx="35168" cy="44321"/>
            </a:xfrm>
            <a:custGeom>
              <a:avLst/>
              <a:gdLst/>
              <a:ahLst/>
              <a:cxnLst/>
              <a:rect l="l" t="t" r="r" b="b"/>
              <a:pathLst>
                <a:path w="1729" h="2179" extrusionOk="0">
                  <a:moveTo>
                    <a:pt x="1" y="1"/>
                  </a:moveTo>
                  <a:lnTo>
                    <a:pt x="139" y="139"/>
                  </a:lnTo>
                  <a:cubicBezTo>
                    <a:pt x="416" y="865"/>
                    <a:pt x="692" y="1314"/>
                    <a:pt x="1003" y="1867"/>
                  </a:cubicBezTo>
                  <a:cubicBezTo>
                    <a:pt x="1280" y="2005"/>
                    <a:pt x="1556" y="2005"/>
                    <a:pt x="1729" y="2178"/>
                  </a:cubicBezTo>
                  <a:cubicBezTo>
                    <a:pt x="1418" y="1452"/>
                    <a:pt x="1003" y="726"/>
                    <a:pt x="692" y="139"/>
                  </a:cubicBezTo>
                  <a:cubicBezTo>
                    <a:pt x="416" y="1"/>
                    <a:pt x="27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150654" y="3941597"/>
              <a:ext cx="46416" cy="49935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0" y="0"/>
                  </a:moveTo>
                  <a:lnTo>
                    <a:pt x="0" y="0"/>
                  </a:lnTo>
                  <a:cubicBezTo>
                    <a:pt x="415" y="726"/>
                    <a:pt x="1003" y="1452"/>
                    <a:pt x="1279" y="2178"/>
                  </a:cubicBezTo>
                  <a:lnTo>
                    <a:pt x="1417" y="2178"/>
                  </a:lnTo>
                  <a:cubicBezTo>
                    <a:pt x="1728" y="2316"/>
                    <a:pt x="2005" y="2316"/>
                    <a:pt x="2281" y="2454"/>
                  </a:cubicBezTo>
                  <a:cubicBezTo>
                    <a:pt x="1728" y="1728"/>
                    <a:pt x="1279" y="1002"/>
                    <a:pt x="726" y="311"/>
                  </a:cubicBezTo>
                  <a:cubicBezTo>
                    <a:pt x="553" y="138"/>
                    <a:pt x="277" y="1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121121" y="3909257"/>
              <a:ext cx="11960" cy="26727"/>
            </a:xfrm>
            <a:custGeom>
              <a:avLst/>
              <a:gdLst/>
              <a:ahLst/>
              <a:cxnLst/>
              <a:rect l="l" t="t" r="r" b="b"/>
              <a:pathLst>
                <a:path w="588" h="1314" extrusionOk="0">
                  <a:moveTo>
                    <a:pt x="0" y="0"/>
                  </a:moveTo>
                  <a:cubicBezTo>
                    <a:pt x="0" y="311"/>
                    <a:pt x="0" y="449"/>
                    <a:pt x="139" y="726"/>
                  </a:cubicBezTo>
                  <a:cubicBezTo>
                    <a:pt x="139" y="864"/>
                    <a:pt x="139" y="864"/>
                    <a:pt x="277" y="1037"/>
                  </a:cubicBezTo>
                  <a:cubicBezTo>
                    <a:pt x="277" y="1037"/>
                    <a:pt x="277" y="1175"/>
                    <a:pt x="450" y="1175"/>
                  </a:cubicBezTo>
                  <a:lnTo>
                    <a:pt x="588" y="1314"/>
                  </a:lnTo>
                  <a:cubicBezTo>
                    <a:pt x="277" y="864"/>
                    <a:pt x="139" y="4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112680" y="3900816"/>
              <a:ext cx="49243" cy="82275"/>
            </a:xfrm>
            <a:custGeom>
              <a:avLst/>
              <a:gdLst/>
              <a:ahLst/>
              <a:cxnLst/>
              <a:rect l="l" t="t" r="r" b="b"/>
              <a:pathLst>
                <a:path w="2421" h="404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726"/>
                    <a:pt x="139" y="864"/>
                  </a:cubicBezTo>
                  <a:cubicBezTo>
                    <a:pt x="277" y="1141"/>
                    <a:pt x="277" y="1279"/>
                    <a:pt x="277" y="1452"/>
                  </a:cubicBezTo>
                  <a:lnTo>
                    <a:pt x="277" y="1590"/>
                  </a:lnTo>
                  <a:cubicBezTo>
                    <a:pt x="554" y="1867"/>
                    <a:pt x="865" y="2143"/>
                    <a:pt x="1003" y="2593"/>
                  </a:cubicBezTo>
                  <a:cubicBezTo>
                    <a:pt x="1280" y="2869"/>
                    <a:pt x="1418" y="3319"/>
                    <a:pt x="1729" y="3595"/>
                  </a:cubicBezTo>
                  <a:cubicBezTo>
                    <a:pt x="1729" y="3733"/>
                    <a:pt x="1729" y="3733"/>
                    <a:pt x="1867" y="3733"/>
                  </a:cubicBezTo>
                  <a:lnTo>
                    <a:pt x="1867" y="3872"/>
                  </a:lnTo>
                  <a:cubicBezTo>
                    <a:pt x="2005" y="3872"/>
                    <a:pt x="2282" y="3872"/>
                    <a:pt x="2420" y="4044"/>
                  </a:cubicBezTo>
                  <a:cubicBezTo>
                    <a:pt x="2005" y="3180"/>
                    <a:pt x="1418" y="2454"/>
                    <a:pt x="1003" y="1729"/>
                  </a:cubicBezTo>
                  <a:lnTo>
                    <a:pt x="865" y="1590"/>
                  </a:lnTo>
                  <a:cubicBezTo>
                    <a:pt x="692" y="1590"/>
                    <a:pt x="692" y="1452"/>
                    <a:pt x="692" y="1452"/>
                  </a:cubicBezTo>
                  <a:cubicBezTo>
                    <a:pt x="554" y="1279"/>
                    <a:pt x="554" y="1279"/>
                    <a:pt x="554" y="1141"/>
                  </a:cubicBezTo>
                  <a:cubicBezTo>
                    <a:pt x="415" y="864"/>
                    <a:pt x="415" y="726"/>
                    <a:pt x="415" y="415"/>
                  </a:cubicBezTo>
                  <a:cubicBezTo>
                    <a:pt x="277" y="277"/>
                    <a:pt x="277" y="13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419911" y="3792548"/>
              <a:ext cx="2827" cy="2827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39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118314" y="3725061"/>
              <a:ext cx="313582" cy="205292"/>
            </a:xfrm>
            <a:custGeom>
              <a:avLst/>
              <a:gdLst/>
              <a:ahLst/>
              <a:cxnLst/>
              <a:rect l="l" t="t" r="r" b="b"/>
              <a:pathLst>
                <a:path w="15417" h="10093" extrusionOk="0">
                  <a:moveTo>
                    <a:pt x="7328" y="1867"/>
                  </a:moveTo>
                  <a:cubicBezTo>
                    <a:pt x="7777" y="1867"/>
                    <a:pt x="8192" y="2005"/>
                    <a:pt x="8641" y="2143"/>
                  </a:cubicBezTo>
                  <a:cubicBezTo>
                    <a:pt x="9056" y="2316"/>
                    <a:pt x="9506" y="2454"/>
                    <a:pt x="9920" y="2731"/>
                  </a:cubicBezTo>
                  <a:cubicBezTo>
                    <a:pt x="10231" y="3180"/>
                    <a:pt x="10508" y="3457"/>
                    <a:pt x="10646" y="3871"/>
                  </a:cubicBezTo>
                  <a:cubicBezTo>
                    <a:pt x="10784" y="4321"/>
                    <a:pt x="10957" y="4597"/>
                    <a:pt x="10957" y="4735"/>
                  </a:cubicBezTo>
                  <a:cubicBezTo>
                    <a:pt x="11096" y="5185"/>
                    <a:pt x="11096" y="5461"/>
                    <a:pt x="11096" y="5772"/>
                  </a:cubicBezTo>
                  <a:cubicBezTo>
                    <a:pt x="11096" y="6049"/>
                    <a:pt x="11096" y="6325"/>
                    <a:pt x="10957" y="6637"/>
                  </a:cubicBezTo>
                  <a:cubicBezTo>
                    <a:pt x="10957" y="6913"/>
                    <a:pt x="10784" y="7190"/>
                    <a:pt x="10646" y="7501"/>
                  </a:cubicBezTo>
                  <a:cubicBezTo>
                    <a:pt x="10508" y="7777"/>
                    <a:pt x="10231" y="7915"/>
                    <a:pt x="9920" y="8054"/>
                  </a:cubicBezTo>
                  <a:cubicBezTo>
                    <a:pt x="9782" y="8365"/>
                    <a:pt x="9506" y="8365"/>
                    <a:pt x="9229" y="8503"/>
                  </a:cubicBezTo>
                  <a:cubicBezTo>
                    <a:pt x="8918" y="8503"/>
                    <a:pt x="8503" y="8641"/>
                    <a:pt x="8054" y="8641"/>
                  </a:cubicBezTo>
                  <a:cubicBezTo>
                    <a:pt x="7916" y="8641"/>
                    <a:pt x="7639" y="8641"/>
                    <a:pt x="7328" y="8503"/>
                  </a:cubicBezTo>
                  <a:cubicBezTo>
                    <a:pt x="6913" y="8503"/>
                    <a:pt x="6637" y="8365"/>
                    <a:pt x="6326" y="8365"/>
                  </a:cubicBezTo>
                  <a:cubicBezTo>
                    <a:pt x="6187" y="8192"/>
                    <a:pt x="5911" y="8054"/>
                    <a:pt x="5600" y="7915"/>
                  </a:cubicBezTo>
                  <a:cubicBezTo>
                    <a:pt x="5323" y="7777"/>
                    <a:pt x="5047" y="7501"/>
                    <a:pt x="4908" y="7328"/>
                  </a:cubicBezTo>
                  <a:cubicBezTo>
                    <a:pt x="4597" y="7051"/>
                    <a:pt x="4459" y="6775"/>
                    <a:pt x="4321" y="6464"/>
                  </a:cubicBezTo>
                  <a:cubicBezTo>
                    <a:pt x="4183" y="5911"/>
                    <a:pt x="4044" y="5323"/>
                    <a:pt x="4183" y="4597"/>
                  </a:cubicBezTo>
                  <a:cubicBezTo>
                    <a:pt x="4183" y="4321"/>
                    <a:pt x="4321" y="4044"/>
                    <a:pt x="4459" y="3733"/>
                  </a:cubicBezTo>
                  <a:cubicBezTo>
                    <a:pt x="4597" y="3595"/>
                    <a:pt x="4597" y="3457"/>
                    <a:pt x="4736" y="3318"/>
                  </a:cubicBezTo>
                  <a:cubicBezTo>
                    <a:pt x="5047" y="2869"/>
                    <a:pt x="5323" y="2454"/>
                    <a:pt x="5773" y="2316"/>
                  </a:cubicBezTo>
                  <a:cubicBezTo>
                    <a:pt x="6187" y="2005"/>
                    <a:pt x="6775" y="1867"/>
                    <a:pt x="7190" y="1867"/>
                  </a:cubicBezTo>
                  <a:close/>
                  <a:moveTo>
                    <a:pt x="5323" y="0"/>
                  </a:moveTo>
                  <a:cubicBezTo>
                    <a:pt x="4736" y="588"/>
                    <a:pt x="4321" y="1141"/>
                    <a:pt x="3871" y="1728"/>
                  </a:cubicBezTo>
                  <a:cubicBezTo>
                    <a:pt x="3457" y="2454"/>
                    <a:pt x="3007" y="3007"/>
                    <a:pt x="2593" y="3595"/>
                  </a:cubicBezTo>
                  <a:cubicBezTo>
                    <a:pt x="1728" y="4908"/>
                    <a:pt x="864" y="6049"/>
                    <a:pt x="0" y="7328"/>
                  </a:cubicBezTo>
                  <a:lnTo>
                    <a:pt x="0" y="7777"/>
                  </a:lnTo>
                  <a:cubicBezTo>
                    <a:pt x="726" y="7915"/>
                    <a:pt x="1279" y="7915"/>
                    <a:pt x="2005" y="8054"/>
                  </a:cubicBezTo>
                  <a:cubicBezTo>
                    <a:pt x="2731" y="8365"/>
                    <a:pt x="3457" y="8503"/>
                    <a:pt x="4044" y="8780"/>
                  </a:cubicBezTo>
                  <a:cubicBezTo>
                    <a:pt x="4597" y="8918"/>
                    <a:pt x="5047" y="9056"/>
                    <a:pt x="5600" y="9056"/>
                  </a:cubicBezTo>
                  <a:cubicBezTo>
                    <a:pt x="6187" y="9229"/>
                    <a:pt x="6637" y="9367"/>
                    <a:pt x="7190" y="9505"/>
                  </a:cubicBezTo>
                  <a:cubicBezTo>
                    <a:pt x="7777" y="9505"/>
                    <a:pt x="8192" y="9644"/>
                    <a:pt x="8780" y="9782"/>
                  </a:cubicBezTo>
                  <a:cubicBezTo>
                    <a:pt x="9056" y="9782"/>
                    <a:pt x="9367" y="9920"/>
                    <a:pt x="9506" y="9920"/>
                  </a:cubicBezTo>
                  <a:cubicBezTo>
                    <a:pt x="9644" y="9920"/>
                    <a:pt x="9782" y="10093"/>
                    <a:pt x="9920" y="10093"/>
                  </a:cubicBezTo>
                  <a:cubicBezTo>
                    <a:pt x="10784" y="8918"/>
                    <a:pt x="11510" y="7777"/>
                    <a:pt x="12236" y="6637"/>
                  </a:cubicBezTo>
                  <a:cubicBezTo>
                    <a:pt x="12686" y="6049"/>
                    <a:pt x="13100" y="5600"/>
                    <a:pt x="13688" y="5047"/>
                  </a:cubicBezTo>
                  <a:cubicBezTo>
                    <a:pt x="13826" y="4735"/>
                    <a:pt x="14103" y="4459"/>
                    <a:pt x="14241" y="4182"/>
                  </a:cubicBezTo>
                  <a:cubicBezTo>
                    <a:pt x="14552" y="3871"/>
                    <a:pt x="14690" y="3595"/>
                    <a:pt x="14967" y="3318"/>
                  </a:cubicBezTo>
                  <a:cubicBezTo>
                    <a:pt x="15105" y="3007"/>
                    <a:pt x="15278" y="2869"/>
                    <a:pt x="15416" y="2592"/>
                  </a:cubicBezTo>
                  <a:cubicBezTo>
                    <a:pt x="14414" y="2316"/>
                    <a:pt x="13550" y="2143"/>
                    <a:pt x="12686" y="1867"/>
                  </a:cubicBezTo>
                  <a:cubicBezTo>
                    <a:pt x="12098" y="1867"/>
                    <a:pt x="11649" y="1728"/>
                    <a:pt x="11234" y="1590"/>
                  </a:cubicBezTo>
                  <a:cubicBezTo>
                    <a:pt x="10784" y="1590"/>
                    <a:pt x="10370" y="1452"/>
                    <a:pt x="9920" y="1279"/>
                  </a:cubicBezTo>
                  <a:cubicBezTo>
                    <a:pt x="9056" y="1141"/>
                    <a:pt x="8192" y="1002"/>
                    <a:pt x="7501" y="726"/>
                  </a:cubicBezTo>
                  <a:cubicBezTo>
                    <a:pt x="6637" y="588"/>
                    <a:pt x="5911" y="277"/>
                    <a:pt x="5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115487" y="3874090"/>
              <a:ext cx="2848" cy="9173"/>
            </a:xfrm>
            <a:custGeom>
              <a:avLst/>
              <a:gdLst/>
              <a:ahLst/>
              <a:cxnLst/>
              <a:rect l="l" t="t" r="r" b="b"/>
              <a:pathLst>
                <a:path w="140" h="451" extrusionOk="0">
                  <a:moveTo>
                    <a:pt x="139" y="1"/>
                  </a:moveTo>
                  <a:cubicBezTo>
                    <a:pt x="139" y="174"/>
                    <a:pt x="1" y="312"/>
                    <a:pt x="1" y="450"/>
                  </a:cubicBezTo>
                  <a:lnTo>
                    <a:pt x="139" y="45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258922" y="371942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042387" y="3698335"/>
              <a:ext cx="471054" cy="307968"/>
            </a:xfrm>
            <a:custGeom>
              <a:avLst/>
              <a:gdLst/>
              <a:ahLst/>
              <a:cxnLst/>
              <a:rect l="l" t="t" r="r" b="b"/>
              <a:pathLst>
                <a:path w="23159" h="15141" extrusionOk="0">
                  <a:moveTo>
                    <a:pt x="23152" y="6040"/>
                  </a:moveTo>
                  <a:cubicBezTo>
                    <a:pt x="23156" y="6102"/>
                    <a:pt x="23159" y="6164"/>
                    <a:pt x="23159" y="6222"/>
                  </a:cubicBezTo>
                  <a:lnTo>
                    <a:pt x="23159" y="6049"/>
                  </a:lnTo>
                  <a:cubicBezTo>
                    <a:pt x="23157" y="6046"/>
                    <a:pt x="23154" y="6043"/>
                    <a:pt x="23152" y="6040"/>
                  </a:cubicBezTo>
                  <a:close/>
                  <a:moveTo>
                    <a:pt x="12374" y="11960"/>
                  </a:moveTo>
                  <a:cubicBezTo>
                    <a:pt x="12513" y="11960"/>
                    <a:pt x="12651" y="11960"/>
                    <a:pt x="12651" y="12098"/>
                  </a:cubicBezTo>
                  <a:lnTo>
                    <a:pt x="13239" y="12098"/>
                  </a:lnTo>
                  <a:cubicBezTo>
                    <a:pt x="13377" y="12098"/>
                    <a:pt x="13377" y="12271"/>
                    <a:pt x="13377" y="12271"/>
                  </a:cubicBezTo>
                  <a:cubicBezTo>
                    <a:pt x="13515" y="12824"/>
                    <a:pt x="13653" y="13550"/>
                    <a:pt x="13653" y="14138"/>
                  </a:cubicBezTo>
                  <a:cubicBezTo>
                    <a:pt x="13239" y="13412"/>
                    <a:pt x="12789" y="12686"/>
                    <a:pt x="12374" y="11960"/>
                  </a:cubicBezTo>
                  <a:close/>
                  <a:moveTo>
                    <a:pt x="15969" y="12962"/>
                  </a:moveTo>
                  <a:cubicBezTo>
                    <a:pt x="16246" y="12962"/>
                    <a:pt x="16695" y="13135"/>
                    <a:pt x="16972" y="13135"/>
                  </a:cubicBezTo>
                  <a:lnTo>
                    <a:pt x="16972" y="14138"/>
                  </a:lnTo>
                  <a:lnTo>
                    <a:pt x="16972" y="14414"/>
                  </a:lnTo>
                  <a:cubicBezTo>
                    <a:pt x="16833" y="14138"/>
                    <a:pt x="16695" y="13999"/>
                    <a:pt x="16557" y="13688"/>
                  </a:cubicBezTo>
                  <a:cubicBezTo>
                    <a:pt x="16419" y="13412"/>
                    <a:pt x="16246" y="13135"/>
                    <a:pt x="15969" y="12962"/>
                  </a:cubicBezTo>
                  <a:close/>
                  <a:moveTo>
                    <a:pt x="5738" y="1"/>
                  </a:moveTo>
                  <a:cubicBezTo>
                    <a:pt x="5185" y="450"/>
                    <a:pt x="4874" y="1038"/>
                    <a:pt x="4459" y="1591"/>
                  </a:cubicBezTo>
                  <a:cubicBezTo>
                    <a:pt x="4321" y="1902"/>
                    <a:pt x="4148" y="2178"/>
                    <a:pt x="3871" y="2316"/>
                  </a:cubicBezTo>
                  <a:cubicBezTo>
                    <a:pt x="3733" y="2766"/>
                    <a:pt x="3457" y="3042"/>
                    <a:pt x="3284" y="3319"/>
                  </a:cubicBezTo>
                  <a:cubicBezTo>
                    <a:pt x="2281" y="4632"/>
                    <a:pt x="1141" y="6049"/>
                    <a:pt x="138" y="7363"/>
                  </a:cubicBezTo>
                  <a:lnTo>
                    <a:pt x="138" y="7501"/>
                  </a:lnTo>
                  <a:cubicBezTo>
                    <a:pt x="138" y="7639"/>
                    <a:pt x="0" y="7778"/>
                    <a:pt x="0" y="7951"/>
                  </a:cubicBezTo>
                  <a:cubicBezTo>
                    <a:pt x="0" y="8089"/>
                    <a:pt x="138" y="8227"/>
                    <a:pt x="138" y="8365"/>
                  </a:cubicBezTo>
                  <a:cubicBezTo>
                    <a:pt x="277" y="7778"/>
                    <a:pt x="864" y="7363"/>
                    <a:pt x="1417" y="7225"/>
                  </a:cubicBezTo>
                  <a:cubicBezTo>
                    <a:pt x="2143" y="6222"/>
                    <a:pt x="2869" y="5358"/>
                    <a:pt x="3595" y="4321"/>
                  </a:cubicBezTo>
                  <a:cubicBezTo>
                    <a:pt x="3871" y="3906"/>
                    <a:pt x="4321" y="3319"/>
                    <a:pt x="4736" y="2766"/>
                  </a:cubicBezTo>
                  <a:cubicBezTo>
                    <a:pt x="5012" y="2316"/>
                    <a:pt x="5323" y="1902"/>
                    <a:pt x="5600" y="1452"/>
                  </a:cubicBezTo>
                  <a:cubicBezTo>
                    <a:pt x="5738" y="1176"/>
                    <a:pt x="5876" y="1038"/>
                    <a:pt x="6049" y="865"/>
                  </a:cubicBezTo>
                  <a:cubicBezTo>
                    <a:pt x="6740" y="1038"/>
                    <a:pt x="7328" y="1176"/>
                    <a:pt x="7916" y="1176"/>
                  </a:cubicBezTo>
                  <a:cubicBezTo>
                    <a:pt x="7604" y="1729"/>
                    <a:pt x="7190" y="2178"/>
                    <a:pt x="6913" y="2766"/>
                  </a:cubicBezTo>
                  <a:cubicBezTo>
                    <a:pt x="6326" y="3457"/>
                    <a:pt x="5876" y="4045"/>
                    <a:pt x="5323" y="4771"/>
                  </a:cubicBezTo>
                  <a:cubicBezTo>
                    <a:pt x="4597" y="5773"/>
                    <a:pt x="3871" y="6775"/>
                    <a:pt x="3284" y="7778"/>
                  </a:cubicBezTo>
                  <a:cubicBezTo>
                    <a:pt x="3457" y="8089"/>
                    <a:pt x="3595" y="8365"/>
                    <a:pt x="3733" y="8642"/>
                  </a:cubicBezTo>
                  <a:cubicBezTo>
                    <a:pt x="4597" y="7363"/>
                    <a:pt x="5461" y="6222"/>
                    <a:pt x="6326" y="4909"/>
                  </a:cubicBezTo>
                  <a:cubicBezTo>
                    <a:pt x="6740" y="4321"/>
                    <a:pt x="7190" y="3768"/>
                    <a:pt x="7604" y="3042"/>
                  </a:cubicBezTo>
                  <a:cubicBezTo>
                    <a:pt x="8054" y="2455"/>
                    <a:pt x="8469" y="1902"/>
                    <a:pt x="9056" y="1314"/>
                  </a:cubicBezTo>
                  <a:cubicBezTo>
                    <a:pt x="9644" y="1591"/>
                    <a:pt x="10370" y="1902"/>
                    <a:pt x="11234" y="2040"/>
                  </a:cubicBezTo>
                  <a:cubicBezTo>
                    <a:pt x="11925" y="2316"/>
                    <a:pt x="12789" y="2455"/>
                    <a:pt x="13653" y="2593"/>
                  </a:cubicBezTo>
                  <a:cubicBezTo>
                    <a:pt x="14103" y="2766"/>
                    <a:pt x="14517" y="2904"/>
                    <a:pt x="14967" y="2904"/>
                  </a:cubicBezTo>
                  <a:cubicBezTo>
                    <a:pt x="15382" y="3042"/>
                    <a:pt x="15831" y="3181"/>
                    <a:pt x="16419" y="3181"/>
                  </a:cubicBezTo>
                  <a:cubicBezTo>
                    <a:pt x="17283" y="3457"/>
                    <a:pt x="18147" y="3630"/>
                    <a:pt x="19149" y="3906"/>
                  </a:cubicBezTo>
                  <a:cubicBezTo>
                    <a:pt x="19011" y="4183"/>
                    <a:pt x="18838" y="4321"/>
                    <a:pt x="18700" y="4632"/>
                  </a:cubicBezTo>
                  <a:cubicBezTo>
                    <a:pt x="18423" y="4909"/>
                    <a:pt x="18285" y="5185"/>
                    <a:pt x="17974" y="5496"/>
                  </a:cubicBezTo>
                  <a:cubicBezTo>
                    <a:pt x="17836" y="5773"/>
                    <a:pt x="17559" y="6049"/>
                    <a:pt x="17421" y="6361"/>
                  </a:cubicBezTo>
                  <a:cubicBezTo>
                    <a:pt x="16833" y="6914"/>
                    <a:pt x="16419" y="7363"/>
                    <a:pt x="15969" y="7951"/>
                  </a:cubicBezTo>
                  <a:cubicBezTo>
                    <a:pt x="15243" y="9091"/>
                    <a:pt x="14517" y="10232"/>
                    <a:pt x="13653" y="11407"/>
                  </a:cubicBezTo>
                  <a:cubicBezTo>
                    <a:pt x="13515" y="11407"/>
                    <a:pt x="13377" y="11234"/>
                    <a:pt x="13239" y="11234"/>
                  </a:cubicBezTo>
                  <a:cubicBezTo>
                    <a:pt x="13100" y="11234"/>
                    <a:pt x="12789" y="11096"/>
                    <a:pt x="12513" y="11096"/>
                  </a:cubicBezTo>
                  <a:cubicBezTo>
                    <a:pt x="11925" y="10958"/>
                    <a:pt x="11510" y="10819"/>
                    <a:pt x="10923" y="10819"/>
                  </a:cubicBezTo>
                  <a:cubicBezTo>
                    <a:pt x="10370" y="10681"/>
                    <a:pt x="9920" y="10543"/>
                    <a:pt x="9333" y="10370"/>
                  </a:cubicBezTo>
                  <a:cubicBezTo>
                    <a:pt x="8780" y="10370"/>
                    <a:pt x="8330" y="10232"/>
                    <a:pt x="7777" y="10094"/>
                  </a:cubicBezTo>
                  <a:cubicBezTo>
                    <a:pt x="7190" y="9817"/>
                    <a:pt x="6464" y="9679"/>
                    <a:pt x="5738" y="9368"/>
                  </a:cubicBezTo>
                  <a:cubicBezTo>
                    <a:pt x="5012" y="9229"/>
                    <a:pt x="4459" y="9229"/>
                    <a:pt x="3733" y="9091"/>
                  </a:cubicBezTo>
                  <a:lnTo>
                    <a:pt x="3733" y="9229"/>
                  </a:lnTo>
                  <a:lnTo>
                    <a:pt x="3733" y="10094"/>
                  </a:lnTo>
                  <a:cubicBezTo>
                    <a:pt x="3733" y="10232"/>
                    <a:pt x="3871" y="10232"/>
                    <a:pt x="3871" y="10370"/>
                  </a:cubicBezTo>
                  <a:cubicBezTo>
                    <a:pt x="4010" y="10819"/>
                    <a:pt x="4148" y="11234"/>
                    <a:pt x="4459" y="11684"/>
                  </a:cubicBezTo>
                  <a:cubicBezTo>
                    <a:pt x="4459" y="11684"/>
                    <a:pt x="4597" y="11684"/>
                    <a:pt x="4597" y="11822"/>
                  </a:cubicBezTo>
                  <a:cubicBezTo>
                    <a:pt x="4874" y="11822"/>
                    <a:pt x="5185" y="11960"/>
                    <a:pt x="5323" y="11960"/>
                  </a:cubicBezTo>
                  <a:cubicBezTo>
                    <a:pt x="5012" y="11407"/>
                    <a:pt x="4736" y="10958"/>
                    <a:pt x="4459" y="10232"/>
                  </a:cubicBezTo>
                  <a:lnTo>
                    <a:pt x="4321" y="10094"/>
                  </a:lnTo>
                  <a:cubicBezTo>
                    <a:pt x="4597" y="10094"/>
                    <a:pt x="4736" y="10094"/>
                    <a:pt x="5012" y="10232"/>
                  </a:cubicBezTo>
                  <a:cubicBezTo>
                    <a:pt x="5323" y="10819"/>
                    <a:pt x="5738" y="11545"/>
                    <a:pt x="6049" y="12271"/>
                  </a:cubicBezTo>
                  <a:lnTo>
                    <a:pt x="6602" y="12271"/>
                  </a:lnTo>
                  <a:cubicBezTo>
                    <a:pt x="6602" y="12409"/>
                    <a:pt x="6740" y="12409"/>
                    <a:pt x="6913" y="12409"/>
                  </a:cubicBezTo>
                  <a:cubicBezTo>
                    <a:pt x="6464" y="11684"/>
                    <a:pt x="6049" y="11096"/>
                    <a:pt x="5738" y="10370"/>
                  </a:cubicBezTo>
                  <a:lnTo>
                    <a:pt x="5876" y="10370"/>
                  </a:lnTo>
                  <a:cubicBezTo>
                    <a:pt x="6187" y="10543"/>
                    <a:pt x="6464" y="10543"/>
                    <a:pt x="6913" y="10681"/>
                  </a:cubicBezTo>
                  <a:cubicBezTo>
                    <a:pt x="7190" y="11407"/>
                    <a:pt x="7466" y="11960"/>
                    <a:pt x="7777" y="12548"/>
                  </a:cubicBezTo>
                  <a:cubicBezTo>
                    <a:pt x="8054" y="12548"/>
                    <a:pt x="8330" y="12686"/>
                    <a:pt x="8469" y="12686"/>
                  </a:cubicBezTo>
                  <a:cubicBezTo>
                    <a:pt x="8192" y="12098"/>
                    <a:pt x="7916" y="11545"/>
                    <a:pt x="7604" y="10958"/>
                  </a:cubicBezTo>
                  <a:cubicBezTo>
                    <a:pt x="7916" y="10958"/>
                    <a:pt x="8192" y="11096"/>
                    <a:pt x="8469" y="11096"/>
                  </a:cubicBezTo>
                  <a:cubicBezTo>
                    <a:pt x="8780" y="11684"/>
                    <a:pt x="9056" y="12271"/>
                    <a:pt x="9333" y="12824"/>
                  </a:cubicBezTo>
                  <a:lnTo>
                    <a:pt x="9506" y="12962"/>
                  </a:lnTo>
                  <a:cubicBezTo>
                    <a:pt x="9644" y="12962"/>
                    <a:pt x="9920" y="12962"/>
                    <a:pt x="10197" y="13135"/>
                  </a:cubicBezTo>
                  <a:cubicBezTo>
                    <a:pt x="9782" y="12548"/>
                    <a:pt x="9506" y="11822"/>
                    <a:pt x="9194" y="11234"/>
                  </a:cubicBezTo>
                  <a:lnTo>
                    <a:pt x="9194" y="11234"/>
                  </a:lnTo>
                  <a:cubicBezTo>
                    <a:pt x="9333" y="11407"/>
                    <a:pt x="9506" y="11407"/>
                    <a:pt x="9644" y="11407"/>
                  </a:cubicBezTo>
                  <a:lnTo>
                    <a:pt x="9920" y="11407"/>
                  </a:lnTo>
                  <a:lnTo>
                    <a:pt x="9920" y="11545"/>
                  </a:lnTo>
                  <a:cubicBezTo>
                    <a:pt x="10370" y="12098"/>
                    <a:pt x="10646" y="12824"/>
                    <a:pt x="11061" y="13412"/>
                  </a:cubicBezTo>
                  <a:cubicBezTo>
                    <a:pt x="11372" y="13550"/>
                    <a:pt x="11649" y="13550"/>
                    <a:pt x="11787" y="13688"/>
                  </a:cubicBezTo>
                  <a:cubicBezTo>
                    <a:pt x="11510" y="12962"/>
                    <a:pt x="11061" y="12271"/>
                    <a:pt x="10646" y="11684"/>
                  </a:cubicBezTo>
                  <a:cubicBezTo>
                    <a:pt x="11061" y="11684"/>
                    <a:pt x="11372" y="11822"/>
                    <a:pt x="11649" y="11822"/>
                  </a:cubicBezTo>
                  <a:cubicBezTo>
                    <a:pt x="12098" y="12548"/>
                    <a:pt x="12513" y="13412"/>
                    <a:pt x="12962" y="14138"/>
                  </a:cubicBezTo>
                  <a:cubicBezTo>
                    <a:pt x="13515" y="14276"/>
                    <a:pt x="14103" y="14414"/>
                    <a:pt x="14517" y="14691"/>
                  </a:cubicBezTo>
                  <a:lnTo>
                    <a:pt x="14517" y="13688"/>
                  </a:lnTo>
                  <a:cubicBezTo>
                    <a:pt x="14690" y="13827"/>
                    <a:pt x="14829" y="14138"/>
                    <a:pt x="14967" y="14414"/>
                  </a:cubicBezTo>
                  <a:cubicBezTo>
                    <a:pt x="15105" y="14552"/>
                    <a:pt x="15105" y="14691"/>
                    <a:pt x="15243" y="14864"/>
                  </a:cubicBezTo>
                  <a:cubicBezTo>
                    <a:pt x="15382" y="14864"/>
                    <a:pt x="15693" y="15002"/>
                    <a:pt x="15831" y="15002"/>
                  </a:cubicBezTo>
                  <a:lnTo>
                    <a:pt x="16107" y="15002"/>
                  </a:lnTo>
                  <a:cubicBezTo>
                    <a:pt x="15554" y="14276"/>
                    <a:pt x="15105" y="13412"/>
                    <a:pt x="14690" y="12686"/>
                  </a:cubicBezTo>
                  <a:lnTo>
                    <a:pt x="14967" y="12686"/>
                  </a:lnTo>
                  <a:cubicBezTo>
                    <a:pt x="14967" y="12824"/>
                    <a:pt x="15105" y="12824"/>
                    <a:pt x="15105" y="12824"/>
                  </a:cubicBezTo>
                  <a:cubicBezTo>
                    <a:pt x="15243" y="12962"/>
                    <a:pt x="15554" y="13274"/>
                    <a:pt x="15693" y="13550"/>
                  </a:cubicBezTo>
                  <a:cubicBezTo>
                    <a:pt x="16107" y="13999"/>
                    <a:pt x="16419" y="14552"/>
                    <a:pt x="16695" y="15140"/>
                  </a:cubicBezTo>
                  <a:lnTo>
                    <a:pt x="17283" y="15140"/>
                  </a:lnTo>
                  <a:cubicBezTo>
                    <a:pt x="17421" y="15140"/>
                    <a:pt x="17697" y="15002"/>
                    <a:pt x="17836" y="15002"/>
                  </a:cubicBezTo>
                  <a:lnTo>
                    <a:pt x="17974" y="15002"/>
                  </a:lnTo>
                  <a:cubicBezTo>
                    <a:pt x="17974" y="14864"/>
                    <a:pt x="17836" y="14691"/>
                    <a:pt x="17836" y="14691"/>
                  </a:cubicBezTo>
                  <a:cubicBezTo>
                    <a:pt x="17974" y="14138"/>
                    <a:pt x="17974" y="13550"/>
                    <a:pt x="17836" y="12962"/>
                  </a:cubicBezTo>
                  <a:lnTo>
                    <a:pt x="17974" y="12824"/>
                  </a:lnTo>
                  <a:cubicBezTo>
                    <a:pt x="18562" y="11545"/>
                    <a:pt x="19426" y="10370"/>
                    <a:pt x="20290" y="9091"/>
                  </a:cubicBezTo>
                  <a:cubicBezTo>
                    <a:pt x="20290" y="8953"/>
                    <a:pt x="20152" y="8815"/>
                    <a:pt x="20152" y="8642"/>
                  </a:cubicBezTo>
                  <a:cubicBezTo>
                    <a:pt x="20152" y="8504"/>
                    <a:pt x="20013" y="8365"/>
                    <a:pt x="19875" y="8089"/>
                  </a:cubicBezTo>
                  <a:cubicBezTo>
                    <a:pt x="19875" y="8227"/>
                    <a:pt x="19702" y="8365"/>
                    <a:pt x="19702" y="8504"/>
                  </a:cubicBezTo>
                  <a:cubicBezTo>
                    <a:pt x="18838" y="9817"/>
                    <a:pt x="17974" y="10958"/>
                    <a:pt x="17283" y="12271"/>
                  </a:cubicBezTo>
                  <a:cubicBezTo>
                    <a:pt x="16419" y="12098"/>
                    <a:pt x="15554" y="11960"/>
                    <a:pt x="14690" y="11684"/>
                  </a:cubicBezTo>
                  <a:lnTo>
                    <a:pt x="14517" y="11684"/>
                  </a:lnTo>
                  <a:cubicBezTo>
                    <a:pt x="15382" y="10543"/>
                    <a:pt x="16246" y="9091"/>
                    <a:pt x="17110" y="7951"/>
                  </a:cubicBezTo>
                  <a:cubicBezTo>
                    <a:pt x="17697" y="7225"/>
                    <a:pt x="18285" y="6637"/>
                    <a:pt x="18838" y="5911"/>
                  </a:cubicBezTo>
                  <a:cubicBezTo>
                    <a:pt x="19149" y="5496"/>
                    <a:pt x="19426" y="5047"/>
                    <a:pt x="19702" y="4494"/>
                  </a:cubicBezTo>
                  <a:lnTo>
                    <a:pt x="20290" y="4494"/>
                  </a:lnTo>
                  <a:cubicBezTo>
                    <a:pt x="20739" y="4632"/>
                    <a:pt x="21292" y="4771"/>
                    <a:pt x="21880" y="5047"/>
                  </a:cubicBezTo>
                  <a:lnTo>
                    <a:pt x="22018" y="5047"/>
                  </a:lnTo>
                  <a:cubicBezTo>
                    <a:pt x="22464" y="5184"/>
                    <a:pt x="22876" y="5628"/>
                    <a:pt x="23152" y="6040"/>
                  </a:cubicBezTo>
                  <a:lnTo>
                    <a:pt x="23152" y="6040"/>
                  </a:lnTo>
                  <a:cubicBezTo>
                    <a:pt x="23125" y="5622"/>
                    <a:pt x="23020" y="5131"/>
                    <a:pt x="23020" y="4771"/>
                  </a:cubicBezTo>
                  <a:cubicBezTo>
                    <a:pt x="23020" y="4771"/>
                    <a:pt x="23020" y="4632"/>
                    <a:pt x="22882" y="4494"/>
                  </a:cubicBezTo>
                  <a:cubicBezTo>
                    <a:pt x="22882" y="4494"/>
                    <a:pt x="22744" y="4321"/>
                    <a:pt x="22606" y="4321"/>
                  </a:cubicBezTo>
                  <a:cubicBezTo>
                    <a:pt x="22156" y="4183"/>
                    <a:pt x="21742" y="4045"/>
                    <a:pt x="21292" y="3906"/>
                  </a:cubicBezTo>
                  <a:cubicBezTo>
                    <a:pt x="21016" y="3768"/>
                    <a:pt x="20566" y="3768"/>
                    <a:pt x="20152" y="3630"/>
                  </a:cubicBezTo>
                  <a:lnTo>
                    <a:pt x="20152" y="3457"/>
                  </a:lnTo>
                  <a:cubicBezTo>
                    <a:pt x="20152" y="3319"/>
                    <a:pt x="20013" y="3181"/>
                    <a:pt x="20013" y="3181"/>
                  </a:cubicBezTo>
                  <a:lnTo>
                    <a:pt x="19702" y="3181"/>
                  </a:lnTo>
                  <a:cubicBezTo>
                    <a:pt x="18147" y="2593"/>
                    <a:pt x="16557" y="2455"/>
                    <a:pt x="14967" y="2040"/>
                  </a:cubicBezTo>
                  <a:cubicBezTo>
                    <a:pt x="14517" y="2040"/>
                    <a:pt x="14241" y="1902"/>
                    <a:pt x="13826" y="1729"/>
                  </a:cubicBezTo>
                  <a:cubicBezTo>
                    <a:pt x="13515" y="1729"/>
                    <a:pt x="13100" y="1591"/>
                    <a:pt x="12789" y="1452"/>
                  </a:cubicBezTo>
                  <a:cubicBezTo>
                    <a:pt x="12098" y="1314"/>
                    <a:pt x="11372" y="1176"/>
                    <a:pt x="10646" y="1038"/>
                  </a:cubicBezTo>
                  <a:cubicBezTo>
                    <a:pt x="10197" y="865"/>
                    <a:pt x="9644" y="726"/>
                    <a:pt x="9194" y="450"/>
                  </a:cubicBezTo>
                  <a:lnTo>
                    <a:pt x="8780" y="450"/>
                  </a:lnTo>
                  <a:cubicBezTo>
                    <a:pt x="8641" y="450"/>
                    <a:pt x="8641" y="312"/>
                    <a:pt x="8469" y="312"/>
                  </a:cubicBezTo>
                  <a:lnTo>
                    <a:pt x="7916" y="312"/>
                  </a:lnTo>
                  <a:cubicBezTo>
                    <a:pt x="7328" y="312"/>
                    <a:pt x="6740" y="173"/>
                    <a:pt x="6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045193" y="3800989"/>
              <a:ext cx="474573" cy="240459"/>
            </a:xfrm>
            <a:custGeom>
              <a:avLst/>
              <a:gdLst/>
              <a:ahLst/>
              <a:cxnLst/>
              <a:rect l="l" t="t" r="r" b="b"/>
              <a:pathLst>
                <a:path w="23332" h="11822" extrusionOk="0">
                  <a:moveTo>
                    <a:pt x="3595" y="4908"/>
                  </a:moveTo>
                  <a:lnTo>
                    <a:pt x="3595" y="5047"/>
                  </a:lnTo>
                  <a:cubicBezTo>
                    <a:pt x="3595" y="5080"/>
                    <a:pt x="3603" y="5105"/>
                    <a:pt x="3615" y="5126"/>
                  </a:cubicBezTo>
                  <a:lnTo>
                    <a:pt x="3615" y="5126"/>
                  </a:lnTo>
                  <a:cubicBezTo>
                    <a:pt x="3595" y="5053"/>
                    <a:pt x="3595" y="4981"/>
                    <a:pt x="3595" y="4908"/>
                  </a:cubicBezTo>
                  <a:close/>
                  <a:moveTo>
                    <a:pt x="3615" y="5126"/>
                  </a:moveTo>
                  <a:cubicBezTo>
                    <a:pt x="3633" y="5192"/>
                    <a:pt x="3668" y="5257"/>
                    <a:pt x="3733" y="5323"/>
                  </a:cubicBezTo>
                  <a:cubicBezTo>
                    <a:pt x="3733" y="5218"/>
                    <a:pt x="3653" y="5193"/>
                    <a:pt x="3615" y="5126"/>
                  </a:cubicBezTo>
                  <a:close/>
                  <a:moveTo>
                    <a:pt x="1418" y="3906"/>
                  </a:moveTo>
                  <a:lnTo>
                    <a:pt x="1418" y="3906"/>
                  </a:lnTo>
                  <a:cubicBezTo>
                    <a:pt x="1729" y="4044"/>
                    <a:pt x="2005" y="4182"/>
                    <a:pt x="2454" y="4321"/>
                  </a:cubicBezTo>
                  <a:cubicBezTo>
                    <a:pt x="2282" y="4321"/>
                    <a:pt x="2282" y="4459"/>
                    <a:pt x="2282" y="4459"/>
                  </a:cubicBezTo>
                  <a:cubicBezTo>
                    <a:pt x="2282" y="4908"/>
                    <a:pt x="2454" y="5323"/>
                    <a:pt x="2593" y="5634"/>
                  </a:cubicBezTo>
                  <a:lnTo>
                    <a:pt x="2593" y="5772"/>
                  </a:lnTo>
                  <a:cubicBezTo>
                    <a:pt x="2593" y="5911"/>
                    <a:pt x="2731" y="6187"/>
                    <a:pt x="2731" y="6360"/>
                  </a:cubicBezTo>
                  <a:lnTo>
                    <a:pt x="2593" y="6187"/>
                  </a:lnTo>
                  <a:cubicBezTo>
                    <a:pt x="2143" y="5496"/>
                    <a:pt x="1729" y="4770"/>
                    <a:pt x="1418" y="3906"/>
                  </a:cubicBezTo>
                  <a:close/>
                  <a:moveTo>
                    <a:pt x="864" y="4182"/>
                  </a:moveTo>
                  <a:lnTo>
                    <a:pt x="864" y="4182"/>
                  </a:lnTo>
                  <a:cubicBezTo>
                    <a:pt x="1418" y="5185"/>
                    <a:pt x="1867" y="6049"/>
                    <a:pt x="2454" y="7051"/>
                  </a:cubicBezTo>
                  <a:cubicBezTo>
                    <a:pt x="2143" y="6913"/>
                    <a:pt x="2005" y="6913"/>
                    <a:pt x="1729" y="6775"/>
                  </a:cubicBezTo>
                  <a:cubicBezTo>
                    <a:pt x="1590" y="6637"/>
                    <a:pt x="1418" y="6637"/>
                    <a:pt x="1279" y="6498"/>
                  </a:cubicBezTo>
                  <a:cubicBezTo>
                    <a:pt x="1141" y="5772"/>
                    <a:pt x="1003" y="5047"/>
                    <a:pt x="864" y="4182"/>
                  </a:cubicBezTo>
                  <a:close/>
                  <a:moveTo>
                    <a:pt x="3595" y="7501"/>
                  </a:moveTo>
                  <a:lnTo>
                    <a:pt x="4010" y="7915"/>
                  </a:lnTo>
                  <a:cubicBezTo>
                    <a:pt x="4010" y="8088"/>
                    <a:pt x="4183" y="8365"/>
                    <a:pt x="4321" y="8503"/>
                  </a:cubicBezTo>
                  <a:cubicBezTo>
                    <a:pt x="4010" y="8365"/>
                    <a:pt x="3872" y="8365"/>
                    <a:pt x="3733" y="8227"/>
                  </a:cubicBezTo>
                  <a:cubicBezTo>
                    <a:pt x="3595" y="7915"/>
                    <a:pt x="3595" y="7639"/>
                    <a:pt x="3595" y="7501"/>
                  </a:cubicBezTo>
                  <a:close/>
                  <a:moveTo>
                    <a:pt x="21742" y="0"/>
                  </a:moveTo>
                  <a:cubicBezTo>
                    <a:pt x="21604" y="138"/>
                    <a:pt x="21465" y="449"/>
                    <a:pt x="21292" y="588"/>
                  </a:cubicBezTo>
                  <a:cubicBezTo>
                    <a:pt x="21154" y="864"/>
                    <a:pt x="21016" y="1314"/>
                    <a:pt x="20739" y="1590"/>
                  </a:cubicBezTo>
                  <a:cubicBezTo>
                    <a:pt x="20428" y="2039"/>
                    <a:pt x="20152" y="2592"/>
                    <a:pt x="19737" y="3042"/>
                  </a:cubicBezTo>
                  <a:cubicBezTo>
                    <a:pt x="19875" y="3318"/>
                    <a:pt x="20014" y="3457"/>
                    <a:pt x="20014" y="3595"/>
                  </a:cubicBezTo>
                  <a:cubicBezTo>
                    <a:pt x="20014" y="3768"/>
                    <a:pt x="20152" y="3906"/>
                    <a:pt x="20152" y="4044"/>
                  </a:cubicBezTo>
                  <a:cubicBezTo>
                    <a:pt x="20152" y="4044"/>
                    <a:pt x="20290" y="4044"/>
                    <a:pt x="20290" y="3906"/>
                  </a:cubicBezTo>
                  <a:cubicBezTo>
                    <a:pt x="20739" y="3318"/>
                    <a:pt x="21154" y="2592"/>
                    <a:pt x="21604" y="2039"/>
                  </a:cubicBezTo>
                  <a:cubicBezTo>
                    <a:pt x="21742" y="1728"/>
                    <a:pt x="21880" y="1452"/>
                    <a:pt x="22157" y="1002"/>
                  </a:cubicBezTo>
                  <a:cubicBezTo>
                    <a:pt x="22329" y="2039"/>
                    <a:pt x="22329" y="3042"/>
                    <a:pt x="22329" y="4044"/>
                  </a:cubicBezTo>
                  <a:cubicBezTo>
                    <a:pt x="22329" y="4044"/>
                    <a:pt x="22329" y="4182"/>
                    <a:pt x="22468" y="4182"/>
                  </a:cubicBezTo>
                  <a:cubicBezTo>
                    <a:pt x="22329" y="4321"/>
                    <a:pt x="22157" y="4459"/>
                    <a:pt x="22018" y="4632"/>
                  </a:cubicBezTo>
                  <a:cubicBezTo>
                    <a:pt x="21880" y="4908"/>
                    <a:pt x="21742" y="5047"/>
                    <a:pt x="21604" y="5323"/>
                  </a:cubicBezTo>
                  <a:cubicBezTo>
                    <a:pt x="21292" y="5772"/>
                    <a:pt x="21016" y="6187"/>
                    <a:pt x="20739" y="6637"/>
                  </a:cubicBezTo>
                  <a:cubicBezTo>
                    <a:pt x="20152" y="7501"/>
                    <a:pt x="19737" y="8503"/>
                    <a:pt x="19011" y="9367"/>
                  </a:cubicBezTo>
                  <a:cubicBezTo>
                    <a:pt x="18700" y="9817"/>
                    <a:pt x="18285" y="10231"/>
                    <a:pt x="17836" y="10681"/>
                  </a:cubicBezTo>
                  <a:lnTo>
                    <a:pt x="17836" y="9955"/>
                  </a:lnTo>
                  <a:lnTo>
                    <a:pt x="17698" y="9955"/>
                  </a:lnTo>
                  <a:cubicBezTo>
                    <a:pt x="17559" y="9955"/>
                    <a:pt x="17283" y="10093"/>
                    <a:pt x="17145" y="10093"/>
                  </a:cubicBezTo>
                  <a:lnTo>
                    <a:pt x="16557" y="10093"/>
                  </a:lnTo>
                  <a:cubicBezTo>
                    <a:pt x="16695" y="10093"/>
                    <a:pt x="16695" y="10231"/>
                    <a:pt x="16695" y="10231"/>
                  </a:cubicBezTo>
                  <a:cubicBezTo>
                    <a:pt x="16695" y="10370"/>
                    <a:pt x="16834" y="10370"/>
                    <a:pt x="16972" y="10370"/>
                  </a:cubicBezTo>
                  <a:lnTo>
                    <a:pt x="16972" y="10957"/>
                  </a:lnTo>
                  <a:cubicBezTo>
                    <a:pt x="16834" y="10819"/>
                    <a:pt x="16695" y="10819"/>
                    <a:pt x="16695" y="10819"/>
                  </a:cubicBezTo>
                  <a:cubicBezTo>
                    <a:pt x="16419" y="10681"/>
                    <a:pt x="16281" y="10370"/>
                    <a:pt x="16108" y="10231"/>
                  </a:cubicBezTo>
                  <a:cubicBezTo>
                    <a:pt x="15969" y="10093"/>
                    <a:pt x="15969" y="10093"/>
                    <a:pt x="15969" y="9955"/>
                  </a:cubicBezTo>
                  <a:lnTo>
                    <a:pt x="15693" y="9955"/>
                  </a:lnTo>
                  <a:cubicBezTo>
                    <a:pt x="15555" y="9955"/>
                    <a:pt x="15244" y="9817"/>
                    <a:pt x="15105" y="9817"/>
                  </a:cubicBezTo>
                  <a:cubicBezTo>
                    <a:pt x="15244" y="10093"/>
                    <a:pt x="15555" y="10370"/>
                    <a:pt x="15693" y="10681"/>
                  </a:cubicBezTo>
                  <a:cubicBezTo>
                    <a:pt x="15416" y="10508"/>
                    <a:pt x="15105" y="10508"/>
                    <a:pt x="14829" y="10370"/>
                  </a:cubicBezTo>
                  <a:lnTo>
                    <a:pt x="14552" y="10370"/>
                  </a:lnTo>
                  <a:cubicBezTo>
                    <a:pt x="14552" y="10093"/>
                    <a:pt x="14379" y="9817"/>
                    <a:pt x="14379" y="9644"/>
                  </a:cubicBezTo>
                  <a:cubicBezTo>
                    <a:pt x="13965" y="9367"/>
                    <a:pt x="13377" y="9229"/>
                    <a:pt x="12824" y="9091"/>
                  </a:cubicBezTo>
                  <a:lnTo>
                    <a:pt x="12824" y="9091"/>
                  </a:lnTo>
                  <a:cubicBezTo>
                    <a:pt x="13101" y="9505"/>
                    <a:pt x="13377" y="9955"/>
                    <a:pt x="13515" y="10370"/>
                  </a:cubicBezTo>
                  <a:lnTo>
                    <a:pt x="13515" y="10681"/>
                  </a:lnTo>
                  <a:cubicBezTo>
                    <a:pt x="13239" y="10681"/>
                    <a:pt x="13101" y="10681"/>
                    <a:pt x="12824" y="10508"/>
                  </a:cubicBezTo>
                  <a:cubicBezTo>
                    <a:pt x="12375" y="9955"/>
                    <a:pt x="12098" y="9229"/>
                    <a:pt x="11649" y="8641"/>
                  </a:cubicBezTo>
                  <a:cubicBezTo>
                    <a:pt x="11511" y="8503"/>
                    <a:pt x="11234" y="8503"/>
                    <a:pt x="10923" y="8365"/>
                  </a:cubicBezTo>
                  <a:lnTo>
                    <a:pt x="10923" y="8365"/>
                  </a:lnTo>
                  <a:cubicBezTo>
                    <a:pt x="11234" y="9091"/>
                    <a:pt x="11649" y="9644"/>
                    <a:pt x="12098" y="10370"/>
                  </a:cubicBezTo>
                  <a:lnTo>
                    <a:pt x="11787" y="10370"/>
                  </a:lnTo>
                  <a:cubicBezTo>
                    <a:pt x="11649" y="10370"/>
                    <a:pt x="11511" y="10231"/>
                    <a:pt x="11372" y="10231"/>
                  </a:cubicBezTo>
                  <a:cubicBezTo>
                    <a:pt x="10785" y="9505"/>
                    <a:pt x="10370" y="8780"/>
                    <a:pt x="10059" y="8088"/>
                  </a:cubicBezTo>
                  <a:cubicBezTo>
                    <a:pt x="9782" y="7915"/>
                    <a:pt x="9506" y="7915"/>
                    <a:pt x="9368" y="7915"/>
                  </a:cubicBezTo>
                  <a:lnTo>
                    <a:pt x="9195" y="7777"/>
                  </a:lnTo>
                  <a:lnTo>
                    <a:pt x="9195" y="7777"/>
                  </a:lnTo>
                  <a:cubicBezTo>
                    <a:pt x="9368" y="7916"/>
                    <a:pt x="9368" y="8088"/>
                    <a:pt x="9506" y="8227"/>
                  </a:cubicBezTo>
                  <a:cubicBezTo>
                    <a:pt x="9782" y="8780"/>
                    <a:pt x="10059" y="9505"/>
                    <a:pt x="10508" y="10093"/>
                  </a:cubicBezTo>
                  <a:cubicBezTo>
                    <a:pt x="10232" y="9955"/>
                    <a:pt x="10059" y="9955"/>
                    <a:pt x="9782" y="9955"/>
                  </a:cubicBezTo>
                  <a:cubicBezTo>
                    <a:pt x="9368" y="9229"/>
                    <a:pt x="8918" y="8503"/>
                    <a:pt x="8503" y="7915"/>
                  </a:cubicBezTo>
                  <a:cubicBezTo>
                    <a:pt x="8503" y="7777"/>
                    <a:pt x="8503" y="7777"/>
                    <a:pt x="8331" y="7639"/>
                  </a:cubicBezTo>
                  <a:cubicBezTo>
                    <a:pt x="8192" y="7639"/>
                    <a:pt x="7916" y="7501"/>
                    <a:pt x="7639" y="7501"/>
                  </a:cubicBezTo>
                  <a:cubicBezTo>
                    <a:pt x="7639" y="7639"/>
                    <a:pt x="7778" y="7777"/>
                    <a:pt x="7778" y="7777"/>
                  </a:cubicBezTo>
                  <a:cubicBezTo>
                    <a:pt x="8192" y="8503"/>
                    <a:pt x="8642" y="9091"/>
                    <a:pt x="8918" y="9644"/>
                  </a:cubicBezTo>
                  <a:cubicBezTo>
                    <a:pt x="8780" y="9644"/>
                    <a:pt x="8503" y="9505"/>
                    <a:pt x="8192" y="9505"/>
                  </a:cubicBezTo>
                  <a:lnTo>
                    <a:pt x="8192" y="9367"/>
                  </a:lnTo>
                  <a:cubicBezTo>
                    <a:pt x="7639" y="8641"/>
                    <a:pt x="7190" y="8088"/>
                    <a:pt x="6775" y="7362"/>
                  </a:cubicBezTo>
                  <a:cubicBezTo>
                    <a:pt x="6602" y="7362"/>
                    <a:pt x="6464" y="7362"/>
                    <a:pt x="6464" y="7224"/>
                  </a:cubicBezTo>
                  <a:lnTo>
                    <a:pt x="5911" y="7224"/>
                  </a:lnTo>
                  <a:cubicBezTo>
                    <a:pt x="6464" y="7915"/>
                    <a:pt x="6913" y="8641"/>
                    <a:pt x="7466" y="9367"/>
                  </a:cubicBezTo>
                  <a:cubicBezTo>
                    <a:pt x="7190" y="9229"/>
                    <a:pt x="6913" y="9229"/>
                    <a:pt x="6602" y="9091"/>
                  </a:cubicBezTo>
                  <a:lnTo>
                    <a:pt x="6464" y="9091"/>
                  </a:lnTo>
                  <a:cubicBezTo>
                    <a:pt x="6188" y="8365"/>
                    <a:pt x="5600" y="7639"/>
                    <a:pt x="5185" y="6913"/>
                  </a:cubicBezTo>
                  <a:cubicBezTo>
                    <a:pt x="5047" y="6913"/>
                    <a:pt x="4736" y="6775"/>
                    <a:pt x="4459" y="6775"/>
                  </a:cubicBezTo>
                  <a:cubicBezTo>
                    <a:pt x="4459" y="6637"/>
                    <a:pt x="4321" y="6637"/>
                    <a:pt x="4321" y="6637"/>
                  </a:cubicBezTo>
                  <a:lnTo>
                    <a:pt x="4321" y="6637"/>
                  </a:lnTo>
                  <a:cubicBezTo>
                    <a:pt x="4736" y="7362"/>
                    <a:pt x="5323" y="8088"/>
                    <a:pt x="5738" y="8952"/>
                  </a:cubicBezTo>
                  <a:cubicBezTo>
                    <a:pt x="5600" y="8780"/>
                    <a:pt x="5323" y="8780"/>
                    <a:pt x="5185" y="8780"/>
                  </a:cubicBezTo>
                  <a:lnTo>
                    <a:pt x="5185" y="8641"/>
                  </a:lnTo>
                  <a:cubicBezTo>
                    <a:pt x="5047" y="8641"/>
                    <a:pt x="5047" y="8641"/>
                    <a:pt x="5047" y="8503"/>
                  </a:cubicBezTo>
                  <a:cubicBezTo>
                    <a:pt x="4736" y="8227"/>
                    <a:pt x="4598" y="7777"/>
                    <a:pt x="4321" y="7501"/>
                  </a:cubicBezTo>
                  <a:cubicBezTo>
                    <a:pt x="4183" y="7051"/>
                    <a:pt x="3872" y="6775"/>
                    <a:pt x="3595" y="6498"/>
                  </a:cubicBezTo>
                  <a:lnTo>
                    <a:pt x="3595" y="6360"/>
                  </a:lnTo>
                  <a:cubicBezTo>
                    <a:pt x="3595" y="6187"/>
                    <a:pt x="3595" y="6049"/>
                    <a:pt x="3457" y="5772"/>
                  </a:cubicBezTo>
                  <a:cubicBezTo>
                    <a:pt x="3457" y="5634"/>
                    <a:pt x="3457" y="5323"/>
                    <a:pt x="3319" y="5047"/>
                  </a:cubicBezTo>
                  <a:lnTo>
                    <a:pt x="3319" y="4908"/>
                  </a:lnTo>
                  <a:lnTo>
                    <a:pt x="3595" y="4908"/>
                  </a:lnTo>
                  <a:lnTo>
                    <a:pt x="3595" y="4182"/>
                  </a:lnTo>
                  <a:lnTo>
                    <a:pt x="3595" y="4044"/>
                  </a:lnTo>
                  <a:lnTo>
                    <a:pt x="3457" y="4044"/>
                  </a:lnTo>
                  <a:cubicBezTo>
                    <a:pt x="3457" y="3906"/>
                    <a:pt x="3595" y="3768"/>
                    <a:pt x="3595" y="3595"/>
                  </a:cubicBezTo>
                  <a:cubicBezTo>
                    <a:pt x="3457" y="3318"/>
                    <a:pt x="3319" y="3042"/>
                    <a:pt x="3146" y="2731"/>
                  </a:cubicBezTo>
                  <a:cubicBezTo>
                    <a:pt x="3008" y="3042"/>
                    <a:pt x="2869" y="3180"/>
                    <a:pt x="2731" y="3457"/>
                  </a:cubicBezTo>
                  <a:lnTo>
                    <a:pt x="2593" y="3457"/>
                  </a:lnTo>
                  <a:cubicBezTo>
                    <a:pt x="2143" y="3318"/>
                    <a:pt x="1590" y="3042"/>
                    <a:pt x="1141" y="2592"/>
                  </a:cubicBezTo>
                  <a:lnTo>
                    <a:pt x="1003" y="2592"/>
                  </a:lnTo>
                  <a:cubicBezTo>
                    <a:pt x="1141" y="2454"/>
                    <a:pt x="1141" y="2316"/>
                    <a:pt x="1279" y="2178"/>
                  </a:cubicBezTo>
                  <a:lnTo>
                    <a:pt x="1279" y="2178"/>
                  </a:lnTo>
                  <a:cubicBezTo>
                    <a:pt x="726" y="2316"/>
                    <a:pt x="139" y="2731"/>
                    <a:pt x="0" y="3318"/>
                  </a:cubicBezTo>
                  <a:cubicBezTo>
                    <a:pt x="0" y="4459"/>
                    <a:pt x="139" y="5634"/>
                    <a:pt x="415" y="6775"/>
                  </a:cubicBezTo>
                  <a:cubicBezTo>
                    <a:pt x="415" y="6913"/>
                    <a:pt x="553" y="6913"/>
                    <a:pt x="553" y="7051"/>
                  </a:cubicBezTo>
                  <a:lnTo>
                    <a:pt x="726" y="7224"/>
                  </a:lnTo>
                  <a:cubicBezTo>
                    <a:pt x="1418" y="7639"/>
                    <a:pt x="2005" y="7777"/>
                    <a:pt x="2731" y="8088"/>
                  </a:cubicBezTo>
                  <a:cubicBezTo>
                    <a:pt x="2731" y="8227"/>
                    <a:pt x="2869" y="8503"/>
                    <a:pt x="2869" y="8641"/>
                  </a:cubicBezTo>
                  <a:cubicBezTo>
                    <a:pt x="2869" y="8780"/>
                    <a:pt x="2869" y="8952"/>
                    <a:pt x="3008" y="8952"/>
                  </a:cubicBezTo>
                  <a:lnTo>
                    <a:pt x="3146" y="9091"/>
                  </a:lnTo>
                  <a:cubicBezTo>
                    <a:pt x="4874" y="9644"/>
                    <a:pt x="6602" y="10093"/>
                    <a:pt x="8503" y="10508"/>
                  </a:cubicBezTo>
                  <a:cubicBezTo>
                    <a:pt x="9368" y="10681"/>
                    <a:pt x="10232" y="10957"/>
                    <a:pt x="11234" y="11095"/>
                  </a:cubicBezTo>
                  <a:cubicBezTo>
                    <a:pt x="11649" y="11234"/>
                    <a:pt x="12098" y="11234"/>
                    <a:pt x="12513" y="11372"/>
                  </a:cubicBezTo>
                  <a:cubicBezTo>
                    <a:pt x="12962" y="11545"/>
                    <a:pt x="13377" y="11545"/>
                    <a:pt x="13826" y="11683"/>
                  </a:cubicBezTo>
                  <a:cubicBezTo>
                    <a:pt x="14103" y="11683"/>
                    <a:pt x="14241" y="11683"/>
                    <a:pt x="14379" y="11545"/>
                  </a:cubicBezTo>
                  <a:lnTo>
                    <a:pt x="14379" y="11372"/>
                  </a:lnTo>
                  <a:lnTo>
                    <a:pt x="14552" y="11234"/>
                  </a:lnTo>
                  <a:cubicBezTo>
                    <a:pt x="15416" y="11545"/>
                    <a:pt x="16281" y="11683"/>
                    <a:pt x="17283" y="11821"/>
                  </a:cubicBezTo>
                  <a:lnTo>
                    <a:pt x="17559" y="11821"/>
                  </a:lnTo>
                  <a:cubicBezTo>
                    <a:pt x="17559" y="11821"/>
                    <a:pt x="17698" y="11821"/>
                    <a:pt x="17836" y="11683"/>
                  </a:cubicBezTo>
                  <a:cubicBezTo>
                    <a:pt x="18424" y="11234"/>
                    <a:pt x="19011" y="10819"/>
                    <a:pt x="19426" y="10231"/>
                  </a:cubicBezTo>
                  <a:cubicBezTo>
                    <a:pt x="19875" y="9644"/>
                    <a:pt x="20290" y="8952"/>
                    <a:pt x="20739" y="8365"/>
                  </a:cubicBezTo>
                  <a:cubicBezTo>
                    <a:pt x="21154" y="7639"/>
                    <a:pt x="21604" y="7051"/>
                    <a:pt x="21880" y="6498"/>
                  </a:cubicBezTo>
                  <a:cubicBezTo>
                    <a:pt x="22157" y="6049"/>
                    <a:pt x="22329" y="5772"/>
                    <a:pt x="22468" y="5496"/>
                  </a:cubicBezTo>
                  <a:cubicBezTo>
                    <a:pt x="22606" y="5323"/>
                    <a:pt x="22744" y="5185"/>
                    <a:pt x="22744" y="5047"/>
                  </a:cubicBezTo>
                  <a:lnTo>
                    <a:pt x="23194" y="4632"/>
                  </a:lnTo>
                  <a:lnTo>
                    <a:pt x="23194" y="4321"/>
                  </a:lnTo>
                  <a:cubicBezTo>
                    <a:pt x="23194" y="4182"/>
                    <a:pt x="23332" y="4182"/>
                    <a:pt x="23332" y="4044"/>
                  </a:cubicBezTo>
                  <a:cubicBezTo>
                    <a:pt x="23194" y="3042"/>
                    <a:pt x="23194" y="2039"/>
                    <a:pt x="23021" y="1175"/>
                  </a:cubicBezTo>
                  <a:lnTo>
                    <a:pt x="23021" y="1002"/>
                  </a:lnTo>
                  <a:cubicBezTo>
                    <a:pt x="22744" y="588"/>
                    <a:pt x="22329" y="138"/>
                    <a:pt x="2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7200568" y="3763015"/>
              <a:ext cx="143438" cy="137824"/>
            </a:xfrm>
            <a:custGeom>
              <a:avLst/>
              <a:gdLst/>
              <a:ahLst/>
              <a:cxnLst/>
              <a:rect l="l" t="t" r="r" b="b"/>
              <a:pathLst>
                <a:path w="7052" h="6776" extrusionOk="0">
                  <a:moveTo>
                    <a:pt x="3146" y="1"/>
                  </a:moveTo>
                  <a:cubicBezTo>
                    <a:pt x="2731" y="1"/>
                    <a:pt x="2143" y="139"/>
                    <a:pt x="1729" y="450"/>
                  </a:cubicBezTo>
                  <a:cubicBezTo>
                    <a:pt x="1279" y="588"/>
                    <a:pt x="1003" y="1003"/>
                    <a:pt x="692" y="1452"/>
                  </a:cubicBezTo>
                  <a:cubicBezTo>
                    <a:pt x="553" y="1591"/>
                    <a:pt x="553" y="1729"/>
                    <a:pt x="415" y="1867"/>
                  </a:cubicBezTo>
                  <a:cubicBezTo>
                    <a:pt x="277" y="2178"/>
                    <a:pt x="139" y="2455"/>
                    <a:pt x="139" y="2731"/>
                  </a:cubicBezTo>
                  <a:cubicBezTo>
                    <a:pt x="0" y="3457"/>
                    <a:pt x="139" y="4045"/>
                    <a:pt x="277" y="4598"/>
                  </a:cubicBezTo>
                  <a:cubicBezTo>
                    <a:pt x="415" y="4909"/>
                    <a:pt x="553" y="5185"/>
                    <a:pt x="864" y="5462"/>
                  </a:cubicBezTo>
                  <a:cubicBezTo>
                    <a:pt x="1003" y="5635"/>
                    <a:pt x="1279" y="5911"/>
                    <a:pt x="1556" y="6049"/>
                  </a:cubicBezTo>
                  <a:cubicBezTo>
                    <a:pt x="1867" y="6188"/>
                    <a:pt x="2143" y="6326"/>
                    <a:pt x="2282" y="6499"/>
                  </a:cubicBezTo>
                  <a:cubicBezTo>
                    <a:pt x="2593" y="6499"/>
                    <a:pt x="2869" y="6637"/>
                    <a:pt x="3284" y="6637"/>
                  </a:cubicBezTo>
                  <a:cubicBezTo>
                    <a:pt x="3595" y="6775"/>
                    <a:pt x="3872" y="6775"/>
                    <a:pt x="4010" y="6775"/>
                  </a:cubicBezTo>
                  <a:cubicBezTo>
                    <a:pt x="4459" y="6775"/>
                    <a:pt x="4874" y="6637"/>
                    <a:pt x="5185" y="6637"/>
                  </a:cubicBezTo>
                  <a:cubicBezTo>
                    <a:pt x="5462" y="6499"/>
                    <a:pt x="5738" y="6499"/>
                    <a:pt x="5876" y="6188"/>
                  </a:cubicBezTo>
                  <a:cubicBezTo>
                    <a:pt x="6187" y="6049"/>
                    <a:pt x="6464" y="5911"/>
                    <a:pt x="6602" y="5635"/>
                  </a:cubicBezTo>
                  <a:cubicBezTo>
                    <a:pt x="6740" y="5324"/>
                    <a:pt x="6913" y="5047"/>
                    <a:pt x="6913" y="4771"/>
                  </a:cubicBezTo>
                  <a:cubicBezTo>
                    <a:pt x="7052" y="4459"/>
                    <a:pt x="7052" y="4183"/>
                    <a:pt x="7052" y="3906"/>
                  </a:cubicBezTo>
                  <a:cubicBezTo>
                    <a:pt x="7052" y="3595"/>
                    <a:pt x="7052" y="3319"/>
                    <a:pt x="6913" y="2869"/>
                  </a:cubicBezTo>
                  <a:cubicBezTo>
                    <a:pt x="6913" y="2731"/>
                    <a:pt x="6740" y="2455"/>
                    <a:pt x="6602" y="2005"/>
                  </a:cubicBezTo>
                  <a:cubicBezTo>
                    <a:pt x="6464" y="1591"/>
                    <a:pt x="6187" y="1314"/>
                    <a:pt x="5876" y="865"/>
                  </a:cubicBezTo>
                  <a:cubicBezTo>
                    <a:pt x="5462" y="588"/>
                    <a:pt x="5012" y="450"/>
                    <a:pt x="4597" y="277"/>
                  </a:cubicBezTo>
                  <a:cubicBezTo>
                    <a:pt x="4148" y="139"/>
                    <a:pt x="373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8" name="Google Shape;1378;p8"/>
          <p:cNvGrpSpPr/>
          <p:nvPr/>
        </p:nvGrpSpPr>
        <p:grpSpPr>
          <a:xfrm>
            <a:off x="1651277" y="4127568"/>
            <a:ext cx="2044375" cy="1775373"/>
            <a:chOff x="2599736" y="3491668"/>
            <a:chExt cx="1280081" cy="1111832"/>
          </a:xfrm>
        </p:grpSpPr>
        <p:sp>
          <p:nvSpPr>
            <p:cNvPr id="1379" name="Google Shape;1379;p8"/>
            <p:cNvSpPr/>
            <p:nvPr/>
          </p:nvSpPr>
          <p:spPr>
            <a:xfrm>
              <a:off x="2599736" y="3864141"/>
              <a:ext cx="1280081" cy="739359"/>
            </a:xfrm>
            <a:custGeom>
              <a:avLst/>
              <a:gdLst/>
              <a:ahLst/>
              <a:cxnLst/>
              <a:rect l="l" t="t" r="r" b="b"/>
              <a:pathLst>
                <a:path w="71274" h="41167" extrusionOk="0">
                  <a:moveTo>
                    <a:pt x="3872" y="1"/>
                  </a:moveTo>
                  <a:cubicBezTo>
                    <a:pt x="3319" y="1"/>
                    <a:pt x="2593" y="277"/>
                    <a:pt x="2316" y="1003"/>
                  </a:cubicBezTo>
                  <a:cubicBezTo>
                    <a:pt x="1452" y="2317"/>
                    <a:pt x="1003" y="3872"/>
                    <a:pt x="588" y="5324"/>
                  </a:cubicBezTo>
                  <a:cubicBezTo>
                    <a:pt x="139" y="7052"/>
                    <a:pt x="1" y="8780"/>
                    <a:pt x="139" y="10509"/>
                  </a:cubicBezTo>
                  <a:cubicBezTo>
                    <a:pt x="139" y="11234"/>
                    <a:pt x="277" y="11960"/>
                    <a:pt x="588" y="12686"/>
                  </a:cubicBezTo>
                  <a:cubicBezTo>
                    <a:pt x="865" y="13550"/>
                    <a:pt x="1280" y="14103"/>
                    <a:pt x="1729" y="14829"/>
                  </a:cubicBezTo>
                  <a:cubicBezTo>
                    <a:pt x="2144" y="15417"/>
                    <a:pt x="2731" y="15832"/>
                    <a:pt x="3319" y="16281"/>
                  </a:cubicBezTo>
                  <a:cubicBezTo>
                    <a:pt x="3872" y="16696"/>
                    <a:pt x="4598" y="17283"/>
                    <a:pt x="5324" y="17698"/>
                  </a:cubicBezTo>
                  <a:cubicBezTo>
                    <a:pt x="8054" y="19426"/>
                    <a:pt x="11096" y="20878"/>
                    <a:pt x="13965" y="22468"/>
                  </a:cubicBezTo>
                  <a:cubicBezTo>
                    <a:pt x="15555" y="23332"/>
                    <a:pt x="17007" y="24196"/>
                    <a:pt x="18424" y="25199"/>
                  </a:cubicBezTo>
                  <a:cubicBezTo>
                    <a:pt x="20152" y="26512"/>
                    <a:pt x="22019" y="27791"/>
                    <a:pt x="23747" y="29243"/>
                  </a:cubicBezTo>
                  <a:cubicBezTo>
                    <a:pt x="27653" y="32250"/>
                    <a:pt x="31524" y="35430"/>
                    <a:pt x="35706" y="38161"/>
                  </a:cubicBezTo>
                  <a:cubicBezTo>
                    <a:pt x="36709" y="38886"/>
                    <a:pt x="37573" y="39474"/>
                    <a:pt x="38610" y="40027"/>
                  </a:cubicBezTo>
                  <a:cubicBezTo>
                    <a:pt x="39474" y="40476"/>
                    <a:pt x="40338" y="40753"/>
                    <a:pt x="41202" y="40891"/>
                  </a:cubicBezTo>
                  <a:cubicBezTo>
                    <a:pt x="41995" y="41082"/>
                    <a:pt x="42813" y="41167"/>
                    <a:pt x="43635" y="41167"/>
                  </a:cubicBezTo>
                  <a:cubicBezTo>
                    <a:pt x="44747" y="41167"/>
                    <a:pt x="45866" y="41011"/>
                    <a:pt x="46940" y="40753"/>
                  </a:cubicBezTo>
                  <a:cubicBezTo>
                    <a:pt x="47804" y="40476"/>
                    <a:pt x="48668" y="40027"/>
                    <a:pt x="49532" y="39751"/>
                  </a:cubicBezTo>
                  <a:cubicBezTo>
                    <a:pt x="50397" y="39301"/>
                    <a:pt x="51122" y="38886"/>
                    <a:pt x="51848" y="38437"/>
                  </a:cubicBezTo>
                  <a:cubicBezTo>
                    <a:pt x="53715" y="37296"/>
                    <a:pt x="55305" y="36018"/>
                    <a:pt x="56895" y="34704"/>
                  </a:cubicBezTo>
                  <a:cubicBezTo>
                    <a:pt x="59764" y="32250"/>
                    <a:pt x="62218" y="29658"/>
                    <a:pt x="65087" y="27376"/>
                  </a:cubicBezTo>
                  <a:cubicBezTo>
                    <a:pt x="66815" y="26063"/>
                    <a:pt x="68543" y="25060"/>
                    <a:pt x="69857" y="23470"/>
                  </a:cubicBezTo>
                  <a:cubicBezTo>
                    <a:pt x="70272" y="23056"/>
                    <a:pt x="70583" y="22606"/>
                    <a:pt x="70859" y="22019"/>
                  </a:cubicBezTo>
                  <a:cubicBezTo>
                    <a:pt x="70859" y="21742"/>
                    <a:pt x="70997" y="21466"/>
                    <a:pt x="71136" y="21155"/>
                  </a:cubicBezTo>
                  <a:cubicBezTo>
                    <a:pt x="71274" y="20878"/>
                    <a:pt x="71274" y="20602"/>
                    <a:pt x="71274" y="20152"/>
                  </a:cubicBezTo>
                  <a:lnTo>
                    <a:pt x="71274" y="19599"/>
                  </a:lnTo>
                  <a:cubicBezTo>
                    <a:pt x="71274" y="19288"/>
                    <a:pt x="71136" y="18873"/>
                    <a:pt x="70997" y="18562"/>
                  </a:cubicBezTo>
                  <a:cubicBezTo>
                    <a:pt x="70721" y="17698"/>
                    <a:pt x="70272" y="17145"/>
                    <a:pt x="69719" y="16557"/>
                  </a:cubicBezTo>
                  <a:cubicBezTo>
                    <a:pt x="69371" y="16144"/>
                    <a:pt x="68890" y="15960"/>
                    <a:pt x="68421" y="15960"/>
                  </a:cubicBezTo>
                  <a:cubicBezTo>
                    <a:pt x="67910" y="15960"/>
                    <a:pt x="67415" y="16179"/>
                    <a:pt x="67126" y="16557"/>
                  </a:cubicBezTo>
                  <a:cubicBezTo>
                    <a:pt x="66262" y="17283"/>
                    <a:pt x="66400" y="18424"/>
                    <a:pt x="67126" y="19288"/>
                  </a:cubicBezTo>
                  <a:lnTo>
                    <a:pt x="67264" y="19426"/>
                  </a:lnTo>
                  <a:cubicBezTo>
                    <a:pt x="67264" y="19599"/>
                    <a:pt x="67403" y="19599"/>
                    <a:pt x="67403" y="19737"/>
                  </a:cubicBezTo>
                  <a:lnTo>
                    <a:pt x="67403" y="19876"/>
                  </a:lnTo>
                  <a:lnTo>
                    <a:pt x="67403" y="20014"/>
                  </a:lnTo>
                  <a:lnTo>
                    <a:pt x="67403" y="20290"/>
                  </a:lnTo>
                  <a:cubicBezTo>
                    <a:pt x="67264" y="20602"/>
                    <a:pt x="67126" y="20740"/>
                    <a:pt x="66953" y="20878"/>
                  </a:cubicBezTo>
                  <a:cubicBezTo>
                    <a:pt x="66539" y="21466"/>
                    <a:pt x="65951" y="22019"/>
                    <a:pt x="65398" y="22468"/>
                  </a:cubicBezTo>
                  <a:cubicBezTo>
                    <a:pt x="64361" y="23194"/>
                    <a:pt x="63359" y="23920"/>
                    <a:pt x="62494" y="24611"/>
                  </a:cubicBezTo>
                  <a:cubicBezTo>
                    <a:pt x="61354" y="25475"/>
                    <a:pt x="60351" y="26339"/>
                    <a:pt x="59349" y="27376"/>
                  </a:cubicBezTo>
                  <a:cubicBezTo>
                    <a:pt x="57171" y="29381"/>
                    <a:pt x="54855" y="31386"/>
                    <a:pt x="52436" y="33425"/>
                  </a:cubicBezTo>
                  <a:cubicBezTo>
                    <a:pt x="50846" y="34566"/>
                    <a:pt x="49118" y="35706"/>
                    <a:pt x="47389" y="36571"/>
                  </a:cubicBezTo>
                  <a:cubicBezTo>
                    <a:pt x="46387" y="36882"/>
                    <a:pt x="45523" y="37158"/>
                    <a:pt x="44486" y="37296"/>
                  </a:cubicBezTo>
                  <a:lnTo>
                    <a:pt x="43069" y="37296"/>
                  </a:lnTo>
                  <a:cubicBezTo>
                    <a:pt x="43207" y="36432"/>
                    <a:pt x="43069" y="35568"/>
                    <a:pt x="42758" y="34704"/>
                  </a:cubicBezTo>
                  <a:cubicBezTo>
                    <a:pt x="42343" y="33702"/>
                    <a:pt x="41755" y="32838"/>
                    <a:pt x="41029" y="31973"/>
                  </a:cubicBezTo>
                  <a:cubicBezTo>
                    <a:pt x="40767" y="31629"/>
                    <a:pt x="40303" y="31480"/>
                    <a:pt x="39825" y="31480"/>
                  </a:cubicBezTo>
                  <a:cubicBezTo>
                    <a:pt x="39295" y="31480"/>
                    <a:pt x="38746" y="31664"/>
                    <a:pt x="38437" y="31973"/>
                  </a:cubicBezTo>
                  <a:cubicBezTo>
                    <a:pt x="38022" y="32388"/>
                    <a:pt x="37884" y="32838"/>
                    <a:pt x="37884" y="33425"/>
                  </a:cubicBezTo>
                  <a:lnTo>
                    <a:pt x="37884" y="33702"/>
                  </a:lnTo>
                  <a:cubicBezTo>
                    <a:pt x="37746" y="33563"/>
                    <a:pt x="37573" y="33425"/>
                    <a:pt x="37435" y="33425"/>
                  </a:cubicBezTo>
                  <a:cubicBezTo>
                    <a:pt x="36017" y="32112"/>
                    <a:pt x="34566" y="30833"/>
                    <a:pt x="33425" y="29381"/>
                  </a:cubicBezTo>
                  <a:cubicBezTo>
                    <a:pt x="32976" y="28793"/>
                    <a:pt x="32561" y="28068"/>
                    <a:pt x="32250" y="27515"/>
                  </a:cubicBezTo>
                  <a:cubicBezTo>
                    <a:pt x="31973" y="26927"/>
                    <a:pt x="31835" y="26650"/>
                    <a:pt x="31386" y="26339"/>
                  </a:cubicBezTo>
                  <a:cubicBezTo>
                    <a:pt x="30971" y="26201"/>
                    <a:pt x="30660" y="26063"/>
                    <a:pt x="30383" y="26063"/>
                  </a:cubicBezTo>
                  <a:lnTo>
                    <a:pt x="29796" y="26063"/>
                  </a:lnTo>
                  <a:cubicBezTo>
                    <a:pt x="29381" y="26201"/>
                    <a:pt x="28932" y="26650"/>
                    <a:pt x="28655" y="27065"/>
                  </a:cubicBezTo>
                  <a:cubicBezTo>
                    <a:pt x="28517" y="27376"/>
                    <a:pt x="28517" y="27653"/>
                    <a:pt x="28517" y="28068"/>
                  </a:cubicBezTo>
                  <a:cubicBezTo>
                    <a:pt x="24784" y="25199"/>
                    <a:pt x="21154" y="22330"/>
                    <a:pt x="17283" y="20014"/>
                  </a:cubicBezTo>
                  <a:cubicBezTo>
                    <a:pt x="15555" y="18873"/>
                    <a:pt x="13550" y="18009"/>
                    <a:pt x="11649" y="17007"/>
                  </a:cubicBezTo>
                  <a:cubicBezTo>
                    <a:pt x="9644" y="15832"/>
                    <a:pt x="7640" y="14829"/>
                    <a:pt x="5911" y="13377"/>
                  </a:cubicBezTo>
                  <a:cubicBezTo>
                    <a:pt x="5324" y="13101"/>
                    <a:pt x="4909" y="12686"/>
                    <a:pt x="4460" y="12099"/>
                  </a:cubicBezTo>
                  <a:cubicBezTo>
                    <a:pt x="4460" y="11960"/>
                    <a:pt x="4321" y="11822"/>
                    <a:pt x="4183" y="11649"/>
                  </a:cubicBezTo>
                  <a:cubicBezTo>
                    <a:pt x="4183" y="11373"/>
                    <a:pt x="4045" y="10958"/>
                    <a:pt x="4045" y="10647"/>
                  </a:cubicBezTo>
                  <a:cubicBezTo>
                    <a:pt x="3872" y="9783"/>
                    <a:pt x="3872" y="8780"/>
                    <a:pt x="4045" y="7916"/>
                  </a:cubicBezTo>
                  <a:cubicBezTo>
                    <a:pt x="4183" y="6464"/>
                    <a:pt x="4598" y="5186"/>
                    <a:pt x="5047" y="3872"/>
                  </a:cubicBezTo>
                  <a:cubicBezTo>
                    <a:pt x="5185" y="3457"/>
                    <a:pt x="5324" y="3181"/>
                    <a:pt x="5600" y="2870"/>
                  </a:cubicBezTo>
                  <a:cubicBezTo>
                    <a:pt x="6050" y="2006"/>
                    <a:pt x="5773" y="865"/>
                    <a:pt x="4909" y="277"/>
                  </a:cubicBezTo>
                  <a:cubicBezTo>
                    <a:pt x="4598" y="139"/>
                    <a:pt x="4321" y="1"/>
                    <a:pt x="3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2990222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915095" y="4141012"/>
              <a:ext cx="62106" cy="46588"/>
            </a:xfrm>
            <a:custGeom>
              <a:avLst/>
              <a:gdLst/>
              <a:ahLst/>
              <a:cxnLst/>
              <a:rect l="l" t="t" r="r" b="b"/>
              <a:pathLst>
                <a:path w="3458" h="2594" extrusionOk="0">
                  <a:moveTo>
                    <a:pt x="1" y="1"/>
                  </a:moveTo>
                  <a:cubicBezTo>
                    <a:pt x="139" y="139"/>
                    <a:pt x="139" y="277"/>
                    <a:pt x="139" y="416"/>
                  </a:cubicBezTo>
                  <a:cubicBezTo>
                    <a:pt x="727" y="1003"/>
                    <a:pt x="1314" y="1418"/>
                    <a:pt x="1867" y="1867"/>
                  </a:cubicBezTo>
                  <a:cubicBezTo>
                    <a:pt x="2455" y="2144"/>
                    <a:pt x="2904" y="2455"/>
                    <a:pt x="3457" y="2593"/>
                  </a:cubicBezTo>
                  <a:cubicBezTo>
                    <a:pt x="3457" y="2455"/>
                    <a:pt x="3457" y="2144"/>
                    <a:pt x="3319" y="2006"/>
                  </a:cubicBezTo>
                  <a:lnTo>
                    <a:pt x="3181" y="2006"/>
                  </a:lnTo>
                  <a:cubicBezTo>
                    <a:pt x="3042" y="1867"/>
                    <a:pt x="3042" y="1867"/>
                    <a:pt x="2904" y="1729"/>
                  </a:cubicBezTo>
                  <a:cubicBezTo>
                    <a:pt x="2317" y="1418"/>
                    <a:pt x="1729" y="1141"/>
                    <a:pt x="1176" y="865"/>
                  </a:cubicBezTo>
                  <a:cubicBezTo>
                    <a:pt x="865" y="554"/>
                    <a:pt x="450" y="416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018778" y="4145987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lnTo>
                    <a:pt x="0" y="139"/>
                  </a:lnTo>
                  <a:cubicBezTo>
                    <a:pt x="0" y="139"/>
                    <a:pt x="138" y="139"/>
                    <a:pt x="13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3114380" y="418508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992701" y="4138533"/>
              <a:ext cx="39117" cy="51545"/>
            </a:xfrm>
            <a:custGeom>
              <a:avLst/>
              <a:gdLst/>
              <a:ahLst/>
              <a:cxnLst/>
              <a:rect l="l" t="t" r="r" b="b"/>
              <a:pathLst>
                <a:path w="2178" h="2870" extrusionOk="0">
                  <a:moveTo>
                    <a:pt x="2040" y="1"/>
                  </a:moveTo>
                  <a:lnTo>
                    <a:pt x="1452" y="554"/>
                  </a:lnTo>
                  <a:cubicBezTo>
                    <a:pt x="1003" y="1003"/>
                    <a:pt x="588" y="1418"/>
                    <a:pt x="139" y="2005"/>
                  </a:cubicBezTo>
                  <a:lnTo>
                    <a:pt x="0" y="2144"/>
                  </a:lnTo>
                  <a:lnTo>
                    <a:pt x="0" y="2869"/>
                  </a:lnTo>
                  <a:cubicBezTo>
                    <a:pt x="726" y="2144"/>
                    <a:pt x="1452" y="1279"/>
                    <a:pt x="2178" y="554"/>
                  </a:cubicBezTo>
                  <a:lnTo>
                    <a:pt x="2178" y="415"/>
                  </a:ln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3262118" y="41435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3388754" y="4057839"/>
              <a:ext cx="2514" cy="3107"/>
            </a:xfrm>
            <a:custGeom>
              <a:avLst/>
              <a:gdLst/>
              <a:ahLst/>
              <a:cxnLst/>
              <a:rect l="l" t="t" r="r" b="b"/>
              <a:pathLst>
                <a:path w="140" h="173" extrusionOk="0">
                  <a:moveTo>
                    <a:pt x="139" y="0"/>
                  </a:moveTo>
                  <a:cubicBezTo>
                    <a:pt x="139" y="173"/>
                    <a:pt x="1" y="173"/>
                    <a:pt x="1" y="173"/>
                  </a:cubicBezTo>
                  <a:lnTo>
                    <a:pt x="139" y="1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391251" y="40578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3044838" y="4226070"/>
              <a:ext cx="58999" cy="44092"/>
            </a:xfrm>
            <a:custGeom>
              <a:avLst/>
              <a:gdLst/>
              <a:ahLst/>
              <a:cxnLst/>
              <a:rect l="l" t="t" r="r" b="b"/>
              <a:pathLst>
                <a:path w="3285" h="2455" extrusionOk="0">
                  <a:moveTo>
                    <a:pt x="1" y="0"/>
                  </a:moveTo>
                  <a:lnTo>
                    <a:pt x="1" y="311"/>
                  </a:lnTo>
                  <a:cubicBezTo>
                    <a:pt x="554" y="726"/>
                    <a:pt x="1141" y="1175"/>
                    <a:pt x="1729" y="1590"/>
                  </a:cubicBezTo>
                  <a:cubicBezTo>
                    <a:pt x="2282" y="1867"/>
                    <a:pt x="2731" y="2178"/>
                    <a:pt x="3285" y="2454"/>
                  </a:cubicBezTo>
                  <a:lnTo>
                    <a:pt x="3285" y="1867"/>
                  </a:lnTo>
                  <a:cubicBezTo>
                    <a:pt x="3215" y="1953"/>
                    <a:pt x="3146" y="1996"/>
                    <a:pt x="3077" y="1996"/>
                  </a:cubicBezTo>
                  <a:cubicBezTo>
                    <a:pt x="3008" y="1996"/>
                    <a:pt x="2939" y="1953"/>
                    <a:pt x="2870" y="1867"/>
                  </a:cubicBezTo>
                  <a:cubicBezTo>
                    <a:pt x="1867" y="1314"/>
                    <a:pt x="865" y="726"/>
                    <a:pt x="1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3512912" y="431421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3370758" y="4042304"/>
              <a:ext cx="38506" cy="49695"/>
            </a:xfrm>
            <a:custGeom>
              <a:avLst/>
              <a:gdLst/>
              <a:ahLst/>
              <a:cxnLst/>
              <a:rect l="l" t="t" r="r" b="b"/>
              <a:pathLst>
                <a:path w="2144" h="2767" extrusionOk="0">
                  <a:moveTo>
                    <a:pt x="2144" y="1"/>
                  </a:moveTo>
                  <a:cubicBezTo>
                    <a:pt x="1867" y="312"/>
                    <a:pt x="1418" y="589"/>
                    <a:pt x="1141" y="865"/>
                  </a:cubicBezTo>
                  <a:lnTo>
                    <a:pt x="1141" y="1038"/>
                  </a:lnTo>
                  <a:cubicBezTo>
                    <a:pt x="692" y="1314"/>
                    <a:pt x="277" y="1729"/>
                    <a:pt x="1" y="2179"/>
                  </a:cubicBezTo>
                  <a:cubicBezTo>
                    <a:pt x="1" y="2317"/>
                    <a:pt x="1" y="2455"/>
                    <a:pt x="139" y="2766"/>
                  </a:cubicBezTo>
                  <a:cubicBezTo>
                    <a:pt x="865" y="1902"/>
                    <a:pt x="1418" y="1176"/>
                    <a:pt x="2144" y="450"/>
                  </a:cubicBezTo>
                  <a:lnTo>
                    <a:pt x="2144" y="31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3262118" y="41459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3349656" y="4086396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0"/>
                  </a:moveTo>
                  <a:cubicBezTo>
                    <a:pt x="139" y="138"/>
                    <a:pt x="311" y="138"/>
                    <a:pt x="311" y="13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3365173" y="439182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040" y="277"/>
                    <a:pt x="1729" y="415"/>
                    <a:pt x="1590" y="588"/>
                  </a:cubicBezTo>
                  <a:cubicBezTo>
                    <a:pt x="1176" y="1002"/>
                    <a:pt x="726" y="1452"/>
                    <a:pt x="312" y="2005"/>
                  </a:cubicBezTo>
                  <a:cubicBezTo>
                    <a:pt x="312" y="2005"/>
                    <a:pt x="139" y="2143"/>
                    <a:pt x="0" y="2143"/>
                  </a:cubicBezTo>
                  <a:lnTo>
                    <a:pt x="0" y="2454"/>
                  </a:lnTo>
                  <a:cubicBezTo>
                    <a:pt x="726" y="1728"/>
                    <a:pt x="1452" y="1002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393729" y="439925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90064" y="4391823"/>
              <a:ext cx="59609" cy="44092"/>
            </a:xfrm>
            <a:custGeom>
              <a:avLst/>
              <a:gdLst/>
              <a:ahLst/>
              <a:cxnLst/>
              <a:rect l="l" t="t" r="r" b="b"/>
              <a:pathLst>
                <a:path w="3319" h="2455" extrusionOk="0">
                  <a:moveTo>
                    <a:pt x="0" y="0"/>
                  </a:moveTo>
                  <a:lnTo>
                    <a:pt x="0" y="277"/>
                  </a:lnTo>
                  <a:cubicBezTo>
                    <a:pt x="588" y="726"/>
                    <a:pt x="1175" y="1141"/>
                    <a:pt x="1901" y="1590"/>
                  </a:cubicBezTo>
                  <a:cubicBezTo>
                    <a:pt x="2316" y="1867"/>
                    <a:pt x="2765" y="2143"/>
                    <a:pt x="3318" y="2454"/>
                  </a:cubicBezTo>
                  <a:lnTo>
                    <a:pt x="3318" y="2143"/>
                  </a:lnTo>
                  <a:lnTo>
                    <a:pt x="3180" y="2143"/>
                  </a:lnTo>
                  <a:cubicBezTo>
                    <a:pt x="2178" y="1452"/>
                    <a:pt x="1037" y="8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3484356" y="42651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3409247" y="4306154"/>
              <a:ext cx="62106" cy="41595"/>
            </a:xfrm>
            <a:custGeom>
              <a:avLst/>
              <a:gdLst/>
              <a:ahLst/>
              <a:cxnLst/>
              <a:rect l="l" t="t" r="r" b="b"/>
              <a:pathLst>
                <a:path w="3458" h="2316" extrusionOk="0">
                  <a:moveTo>
                    <a:pt x="1" y="0"/>
                  </a:moveTo>
                  <a:cubicBezTo>
                    <a:pt x="46" y="33"/>
                    <a:pt x="92" y="66"/>
                    <a:pt x="139" y="99"/>
                  </a:cubicBezTo>
                  <a:lnTo>
                    <a:pt x="139" y="99"/>
                  </a:lnTo>
                  <a:lnTo>
                    <a:pt x="139" y="0"/>
                  </a:lnTo>
                  <a:close/>
                  <a:moveTo>
                    <a:pt x="139" y="99"/>
                  </a:moveTo>
                  <a:lnTo>
                    <a:pt x="139" y="173"/>
                  </a:lnTo>
                  <a:cubicBezTo>
                    <a:pt x="726" y="588"/>
                    <a:pt x="1314" y="1037"/>
                    <a:pt x="1867" y="1452"/>
                  </a:cubicBezTo>
                  <a:cubicBezTo>
                    <a:pt x="2316" y="1728"/>
                    <a:pt x="2869" y="2039"/>
                    <a:pt x="3457" y="2316"/>
                  </a:cubicBezTo>
                  <a:cubicBezTo>
                    <a:pt x="3457" y="2178"/>
                    <a:pt x="3457" y="2178"/>
                    <a:pt x="3319" y="2039"/>
                  </a:cubicBezTo>
                  <a:lnTo>
                    <a:pt x="3181" y="2039"/>
                  </a:lnTo>
                  <a:cubicBezTo>
                    <a:pt x="2224" y="1347"/>
                    <a:pt x="1110" y="780"/>
                    <a:pt x="139" y="9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3365173" y="435270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3163410" y="4309243"/>
              <a:ext cx="59627" cy="43481"/>
            </a:xfrm>
            <a:custGeom>
              <a:avLst/>
              <a:gdLst/>
              <a:ahLst/>
              <a:cxnLst/>
              <a:rect l="l" t="t" r="r" b="b"/>
              <a:pathLst>
                <a:path w="3320" h="2421" extrusionOk="0">
                  <a:moveTo>
                    <a:pt x="1" y="1"/>
                  </a:moveTo>
                  <a:lnTo>
                    <a:pt x="1" y="277"/>
                  </a:lnTo>
                  <a:cubicBezTo>
                    <a:pt x="588" y="692"/>
                    <a:pt x="1176" y="1280"/>
                    <a:pt x="1867" y="1556"/>
                  </a:cubicBezTo>
                  <a:cubicBezTo>
                    <a:pt x="2317" y="2006"/>
                    <a:pt x="2731" y="2282"/>
                    <a:pt x="3319" y="2420"/>
                  </a:cubicBezTo>
                  <a:lnTo>
                    <a:pt x="3319" y="2006"/>
                  </a:lnTo>
                  <a:cubicBezTo>
                    <a:pt x="2904" y="1729"/>
                    <a:pt x="2593" y="1556"/>
                    <a:pt x="2178" y="1280"/>
                  </a:cubicBezTo>
                  <a:cubicBezTo>
                    <a:pt x="1867" y="1142"/>
                    <a:pt x="1453" y="865"/>
                    <a:pt x="1003" y="692"/>
                  </a:cubicBezTo>
                  <a:cubicBezTo>
                    <a:pt x="727" y="416"/>
                    <a:pt x="312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3241015" y="42701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119336" y="422109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040" y="1"/>
                  </a:moveTo>
                  <a:lnTo>
                    <a:pt x="1729" y="277"/>
                  </a:lnTo>
                  <a:cubicBezTo>
                    <a:pt x="1314" y="727"/>
                    <a:pt x="865" y="1003"/>
                    <a:pt x="450" y="1452"/>
                  </a:cubicBezTo>
                  <a:cubicBezTo>
                    <a:pt x="312" y="1729"/>
                    <a:pt x="173" y="1867"/>
                    <a:pt x="1" y="2005"/>
                  </a:cubicBezTo>
                  <a:lnTo>
                    <a:pt x="1" y="2144"/>
                  </a:lnTo>
                  <a:lnTo>
                    <a:pt x="1" y="2731"/>
                  </a:lnTo>
                  <a:cubicBezTo>
                    <a:pt x="727" y="2005"/>
                    <a:pt x="1452" y="1280"/>
                    <a:pt x="2178" y="415"/>
                  </a:cubicBez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3269572" y="431669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3269572" y="431669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3238537" y="4311740"/>
              <a:ext cx="39117" cy="44092"/>
            </a:xfrm>
            <a:custGeom>
              <a:avLst/>
              <a:gdLst/>
              <a:ahLst/>
              <a:cxnLst/>
              <a:rect l="l" t="t" r="r" b="b"/>
              <a:pathLst>
                <a:path w="2178" h="2455" extrusionOk="0">
                  <a:moveTo>
                    <a:pt x="2178" y="0"/>
                  </a:moveTo>
                  <a:cubicBezTo>
                    <a:pt x="2005" y="138"/>
                    <a:pt x="1867" y="138"/>
                    <a:pt x="1728" y="277"/>
                  </a:cubicBezTo>
                  <a:cubicBezTo>
                    <a:pt x="1314" y="726"/>
                    <a:pt x="864" y="1141"/>
                    <a:pt x="588" y="1728"/>
                  </a:cubicBezTo>
                  <a:cubicBezTo>
                    <a:pt x="449" y="1867"/>
                    <a:pt x="277" y="1867"/>
                    <a:pt x="138" y="1867"/>
                  </a:cubicBezTo>
                  <a:lnTo>
                    <a:pt x="0" y="1867"/>
                  </a:lnTo>
                  <a:lnTo>
                    <a:pt x="0" y="2454"/>
                  </a:lnTo>
                  <a:cubicBezTo>
                    <a:pt x="726" y="1590"/>
                    <a:pt x="1452" y="864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3163410" y="4141012"/>
              <a:ext cx="62106" cy="41003"/>
            </a:xfrm>
            <a:custGeom>
              <a:avLst/>
              <a:gdLst/>
              <a:ahLst/>
              <a:cxnLst/>
              <a:rect l="l" t="t" r="r" b="b"/>
              <a:pathLst>
                <a:path w="3458" h="2283" extrusionOk="0">
                  <a:moveTo>
                    <a:pt x="1" y="1"/>
                  </a:moveTo>
                  <a:lnTo>
                    <a:pt x="1" y="139"/>
                  </a:lnTo>
                  <a:cubicBezTo>
                    <a:pt x="727" y="554"/>
                    <a:pt x="1314" y="1003"/>
                    <a:pt x="1867" y="1418"/>
                  </a:cubicBezTo>
                  <a:cubicBezTo>
                    <a:pt x="2317" y="1729"/>
                    <a:pt x="2904" y="2006"/>
                    <a:pt x="3457" y="2282"/>
                  </a:cubicBezTo>
                  <a:cubicBezTo>
                    <a:pt x="3319" y="2144"/>
                    <a:pt x="3319" y="2006"/>
                    <a:pt x="3319" y="1867"/>
                  </a:cubicBezTo>
                  <a:cubicBezTo>
                    <a:pt x="3181" y="1867"/>
                    <a:pt x="3043" y="1867"/>
                    <a:pt x="2904" y="1729"/>
                  </a:cubicBezTo>
                  <a:cubicBezTo>
                    <a:pt x="2040" y="1141"/>
                    <a:pt x="1003" y="72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3243494" y="3962238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178" y="0"/>
                  </a:moveTo>
                  <a:cubicBezTo>
                    <a:pt x="1902" y="138"/>
                    <a:pt x="1591" y="449"/>
                    <a:pt x="1314" y="726"/>
                  </a:cubicBezTo>
                  <a:cubicBezTo>
                    <a:pt x="865" y="1175"/>
                    <a:pt x="450" y="1590"/>
                    <a:pt x="1" y="2178"/>
                  </a:cubicBezTo>
                  <a:cubicBezTo>
                    <a:pt x="1" y="2316"/>
                    <a:pt x="1" y="2454"/>
                    <a:pt x="173" y="2592"/>
                  </a:cubicBezTo>
                  <a:cubicBezTo>
                    <a:pt x="865" y="1867"/>
                    <a:pt x="1452" y="1002"/>
                    <a:pt x="2178" y="311"/>
                  </a:cubicBezTo>
                  <a:lnTo>
                    <a:pt x="2178" y="13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3491809" y="4172065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1" y="0"/>
                  </a:moveTo>
                  <a:lnTo>
                    <a:pt x="1" y="138"/>
                  </a:lnTo>
                  <a:cubicBezTo>
                    <a:pt x="1" y="0"/>
                    <a:pt x="1" y="0"/>
                    <a:pt x="174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3191967" y="3985820"/>
              <a:ext cx="36028" cy="22989"/>
            </a:xfrm>
            <a:custGeom>
              <a:avLst/>
              <a:gdLst/>
              <a:ahLst/>
              <a:cxnLst/>
              <a:rect l="l" t="t" r="r" b="b"/>
              <a:pathLst>
                <a:path w="2006" h="128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39"/>
                    <a:pt x="277" y="277"/>
                    <a:pt x="588" y="415"/>
                  </a:cubicBezTo>
                  <a:cubicBezTo>
                    <a:pt x="1003" y="726"/>
                    <a:pt x="1591" y="1003"/>
                    <a:pt x="2006" y="1279"/>
                  </a:cubicBezTo>
                  <a:lnTo>
                    <a:pt x="2006" y="1003"/>
                  </a:lnTo>
                  <a:lnTo>
                    <a:pt x="1591" y="1003"/>
                  </a:lnTo>
                  <a:cubicBezTo>
                    <a:pt x="1003" y="554"/>
                    <a:pt x="450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3445257" y="4156529"/>
              <a:ext cx="21121" cy="13057"/>
            </a:xfrm>
            <a:custGeom>
              <a:avLst/>
              <a:gdLst/>
              <a:ahLst/>
              <a:cxnLst/>
              <a:rect l="l" t="t" r="r" b="b"/>
              <a:pathLst>
                <a:path w="1176" h="727" extrusionOk="0">
                  <a:moveTo>
                    <a:pt x="0" y="1"/>
                  </a:moveTo>
                  <a:lnTo>
                    <a:pt x="173" y="139"/>
                  </a:lnTo>
                  <a:cubicBezTo>
                    <a:pt x="450" y="277"/>
                    <a:pt x="864" y="554"/>
                    <a:pt x="1176" y="727"/>
                  </a:cubicBezTo>
                  <a:cubicBezTo>
                    <a:pt x="864" y="416"/>
                    <a:pt x="450" y="277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489330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3233562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64302" y="403734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238537" y="4420380"/>
              <a:ext cx="4975" cy="2496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277" y="138"/>
                  </a:moveTo>
                  <a:cubicBezTo>
                    <a:pt x="277" y="138"/>
                    <a:pt x="138" y="0"/>
                    <a:pt x="0" y="0"/>
                  </a:cubicBezTo>
                  <a:cubicBezTo>
                    <a:pt x="138" y="0"/>
                    <a:pt x="277" y="138"/>
                    <a:pt x="277" y="138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3437803" y="3807028"/>
              <a:ext cx="181288" cy="124175"/>
            </a:xfrm>
            <a:custGeom>
              <a:avLst/>
              <a:gdLst/>
              <a:ahLst/>
              <a:cxnLst/>
              <a:rect l="l" t="t" r="r" b="b"/>
              <a:pathLst>
                <a:path w="10094" h="691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5"/>
                    <a:pt x="63" y="48"/>
                    <a:pt x="95" y="72"/>
                  </a:cubicBezTo>
                  <a:lnTo>
                    <a:pt x="95" y="72"/>
                  </a:lnTo>
                  <a:cubicBezTo>
                    <a:pt x="64" y="49"/>
                    <a:pt x="33" y="25"/>
                    <a:pt x="1" y="1"/>
                  </a:cubicBezTo>
                  <a:close/>
                  <a:moveTo>
                    <a:pt x="95" y="72"/>
                  </a:moveTo>
                  <a:lnTo>
                    <a:pt x="95" y="72"/>
                  </a:lnTo>
                  <a:cubicBezTo>
                    <a:pt x="250" y="191"/>
                    <a:pt x="392" y="303"/>
                    <a:pt x="533" y="402"/>
                  </a:cubicBezTo>
                  <a:lnTo>
                    <a:pt x="533" y="402"/>
                  </a:lnTo>
                  <a:cubicBezTo>
                    <a:pt x="386" y="292"/>
                    <a:pt x="240" y="182"/>
                    <a:pt x="95" y="72"/>
                  </a:cubicBezTo>
                  <a:close/>
                  <a:moveTo>
                    <a:pt x="533" y="402"/>
                  </a:moveTo>
                  <a:cubicBezTo>
                    <a:pt x="1507" y="1132"/>
                    <a:pt x="2514" y="1863"/>
                    <a:pt x="3595" y="2593"/>
                  </a:cubicBezTo>
                  <a:cubicBezTo>
                    <a:pt x="4909" y="3596"/>
                    <a:pt x="6326" y="4460"/>
                    <a:pt x="7778" y="5497"/>
                  </a:cubicBezTo>
                  <a:cubicBezTo>
                    <a:pt x="8504" y="5911"/>
                    <a:pt x="9368" y="6499"/>
                    <a:pt x="10094" y="6914"/>
                  </a:cubicBezTo>
                  <a:cubicBezTo>
                    <a:pt x="7778" y="5324"/>
                    <a:pt x="5462" y="3768"/>
                    <a:pt x="3181" y="2178"/>
                  </a:cubicBezTo>
                  <a:lnTo>
                    <a:pt x="1141" y="727"/>
                  </a:lnTo>
                  <a:cubicBezTo>
                    <a:pt x="919" y="653"/>
                    <a:pt x="727" y="539"/>
                    <a:pt x="533" y="40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3349656" y="4489903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3378212" y="45078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3238537" y="39262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73813" y="4172065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3517887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137961" y="406092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3036774" y="4052864"/>
              <a:ext cx="59609" cy="46570"/>
            </a:xfrm>
            <a:custGeom>
              <a:avLst/>
              <a:gdLst/>
              <a:ahLst/>
              <a:cxnLst/>
              <a:rect l="l" t="t" r="r" b="b"/>
              <a:pathLst>
                <a:path w="3319" h="2593" extrusionOk="0">
                  <a:moveTo>
                    <a:pt x="0" y="1"/>
                  </a:moveTo>
                  <a:lnTo>
                    <a:pt x="0" y="450"/>
                  </a:lnTo>
                  <a:cubicBezTo>
                    <a:pt x="588" y="865"/>
                    <a:pt x="1314" y="1314"/>
                    <a:pt x="1867" y="1729"/>
                  </a:cubicBezTo>
                  <a:cubicBezTo>
                    <a:pt x="2316" y="2005"/>
                    <a:pt x="2869" y="2316"/>
                    <a:pt x="3319" y="2593"/>
                  </a:cubicBezTo>
                  <a:lnTo>
                    <a:pt x="3319" y="2005"/>
                  </a:lnTo>
                  <a:lnTo>
                    <a:pt x="3180" y="2005"/>
                  </a:lnTo>
                  <a:cubicBezTo>
                    <a:pt x="2005" y="1314"/>
                    <a:pt x="1003" y="726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3111883" y="4050386"/>
              <a:ext cx="38506" cy="49049"/>
            </a:xfrm>
            <a:custGeom>
              <a:avLst/>
              <a:gdLst/>
              <a:ahLst/>
              <a:cxnLst/>
              <a:rect l="l" t="t" r="r" b="b"/>
              <a:pathLst>
                <a:path w="2144" h="2731" extrusionOk="0">
                  <a:moveTo>
                    <a:pt x="2144" y="0"/>
                  </a:moveTo>
                  <a:cubicBezTo>
                    <a:pt x="2006" y="277"/>
                    <a:pt x="1729" y="415"/>
                    <a:pt x="1591" y="588"/>
                  </a:cubicBezTo>
                  <a:cubicBezTo>
                    <a:pt x="1003" y="1003"/>
                    <a:pt x="588" y="1452"/>
                    <a:pt x="277" y="2005"/>
                  </a:cubicBezTo>
                  <a:cubicBezTo>
                    <a:pt x="139" y="2005"/>
                    <a:pt x="139" y="2143"/>
                    <a:pt x="1" y="2143"/>
                  </a:cubicBezTo>
                  <a:cubicBezTo>
                    <a:pt x="1" y="2316"/>
                    <a:pt x="139" y="2593"/>
                    <a:pt x="139" y="2731"/>
                  </a:cubicBezTo>
                  <a:cubicBezTo>
                    <a:pt x="865" y="2005"/>
                    <a:pt x="1453" y="1279"/>
                    <a:pt x="2144" y="415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3360198" y="4223574"/>
              <a:ext cx="36028" cy="41613"/>
            </a:xfrm>
            <a:custGeom>
              <a:avLst/>
              <a:gdLst/>
              <a:ahLst/>
              <a:cxnLst/>
              <a:rect l="l" t="t" r="r" b="b"/>
              <a:pathLst>
                <a:path w="2006" h="2317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940" y="87"/>
                    <a:pt x="1872" y="176"/>
                    <a:pt x="1801" y="265"/>
                  </a:cubicBezTo>
                  <a:lnTo>
                    <a:pt x="1801" y="265"/>
                  </a:lnTo>
                  <a:cubicBezTo>
                    <a:pt x="1912" y="229"/>
                    <a:pt x="2006" y="115"/>
                    <a:pt x="2006" y="1"/>
                  </a:cubicBezTo>
                  <a:close/>
                  <a:moveTo>
                    <a:pt x="1801" y="265"/>
                  </a:moveTo>
                  <a:cubicBezTo>
                    <a:pt x="1778" y="273"/>
                    <a:pt x="1753" y="277"/>
                    <a:pt x="1729" y="277"/>
                  </a:cubicBezTo>
                  <a:lnTo>
                    <a:pt x="1729" y="357"/>
                  </a:lnTo>
                  <a:lnTo>
                    <a:pt x="1729" y="357"/>
                  </a:lnTo>
                  <a:cubicBezTo>
                    <a:pt x="1753" y="326"/>
                    <a:pt x="1777" y="296"/>
                    <a:pt x="1801" y="265"/>
                  </a:cubicBezTo>
                  <a:close/>
                  <a:moveTo>
                    <a:pt x="1729" y="357"/>
                  </a:moveTo>
                  <a:cubicBezTo>
                    <a:pt x="1670" y="432"/>
                    <a:pt x="1610" y="507"/>
                    <a:pt x="1548" y="583"/>
                  </a:cubicBezTo>
                  <a:lnTo>
                    <a:pt x="1548" y="583"/>
                  </a:lnTo>
                  <a:cubicBezTo>
                    <a:pt x="1606" y="539"/>
                    <a:pt x="1667" y="494"/>
                    <a:pt x="1729" y="450"/>
                  </a:cubicBezTo>
                  <a:lnTo>
                    <a:pt x="1729" y="357"/>
                  </a:lnTo>
                  <a:close/>
                  <a:moveTo>
                    <a:pt x="1548" y="583"/>
                  </a:moveTo>
                  <a:lnTo>
                    <a:pt x="1548" y="583"/>
                  </a:lnTo>
                  <a:cubicBezTo>
                    <a:pt x="1055" y="960"/>
                    <a:pt x="694" y="1358"/>
                    <a:pt x="416" y="1729"/>
                  </a:cubicBezTo>
                  <a:cubicBezTo>
                    <a:pt x="277" y="1867"/>
                    <a:pt x="139" y="2006"/>
                    <a:pt x="1" y="2006"/>
                  </a:cubicBezTo>
                  <a:lnTo>
                    <a:pt x="1" y="2317"/>
                  </a:lnTo>
                  <a:cubicBezTo>
                    <a:pt x="540" y="1777"/>
                    <a:pt x="1079" y="1162"/>
                    <a:pt x="1548" y="583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3111883" y="40112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3494916" y="4141012"/>
              <a:ext cx="25467" cy="28574"/>
            </a:xfrm>
            <a:custGeom>
              <a:avLst/>
              <a:gdLst/>
              <a:ahLst/>
              <a:cxnLst/>
              <a:rect l="l" t="t" r="r" b="b"/>
              <a:pathLst>
                <a:path w="1418" h="1591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383" y="48"/>
                    <a:pt x="1347" y="94"/>
                    <a:pt x="1312" y="139"/>
                  </a:cubicBezTo>
                  <a:lnTo>
                    <a:pt x="1312" y="139"/>
                  </a:lnTo>
                  <a:cubicBezTo>
                    <a:pt x="1418" y="138"/>
                    <a:pt x="1418" y="127"/>
                    <a:pt x="1418" y="1"/>
                  </a:cubicBezTo>
                  <a:close/>
                  <a:moveTo>
                    <a:pt x="1312" y="139"/>
                  </a:moveTo>
                  <a:cubicBezTo>
                    <a:pt x="1302" y="139"/>
                    <a:pt x="1291" y="139"/>
                    <a:pt x="1279" y="139"/>
                  </a:cubicBezTo>
                  <a:cubicBezTo>
                    <a:pt x="865" y="554"/>
                    <a:pt x="415" y="1003"/>
                    <a:pt x="1" y="1591"/>
                  </a:cubicBezTo>
                  <a:cubicBezTo>
                    <a:pt x="507" y="1053"/>
                    <a:pt x="926" y="631"/>
                    <a:pt x="1312" y="13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3362694" y="41819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3282611" y="4218617"/>
              <a:ext cx="62088" cy="46570"/>
            </a:xfrm>
            <a:custGeom>
              <a:avLst/>
              <a:gdLst/>
              <a:ahLst/>
              <a:cxnLst/>
              <a:rect l="l" t="t" r="r" b="b"/>
              <a:pathLst>
                <a:path w="3457" h="2593" extrusionOk="0">
                  <a:moveTo>
                    <a:pt x="0" y="0"/>
                  </a:moveTo>
                  <a:lnTo>
                    <a:pt x="0" y="415"/>
                  </a:lnTo>
                  <a:lnTo>
                    <a:pt x="139" y="415"/>
                  </a:lnTo>
                  <a:cubicBezTo>
                    <a:pt x="726" y="865"/>
                    <a:pt x="1279" y="1279"/>
                    <a:pt x="1867" y="1729"/>
                  </a:cubicBezTo>
                  <a:cubicBezTo>
                    <a:pt x="2316" y="2005"/>
                    <a:pt x="2869" y="2282"/>
                    <a:pt x="3457" y="2593"/>
                  </a:cubicBezTo>
                  <a:cubicBezTo>
                    <a:pt x="3457" y="2455"/>
                    <a:pt x="3319" y="2282"/>
                    <a:pt x="3319" y="2143"/>
                  </a:cubicBezTo>
                  <a:cubicBezTo>
                    <a:pt x="2143" y="1418"/>
                    <a:pt x="1003" y="8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3388754" y="4231656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3238537" y="4132948"/>
              <a:ext cx="39117" cy="49067"/>
            </a:xfrm>
            <a:custGeom>
              <a:avLst/>
              <a:gdLst/>
              <a:ahLst/>
              <a:cxnLst/>
              <a:rect l="l" t="t" r="r" b="b"/>
              <a:pathLst>
                <a:path w="2178" h="2732" extrusionOk="0">
                  <a:moveTo>
                    <a:pt x="2178" y="0"/>
                  </a:moveTo>
                  <a:cubicBezTo>
                    <a:pt x="1867" y="139"/>
                    <a:pt x="1590" y="450"/>
                    <a:pt x="1314" y="588"/>
                  </a:cubicBezTo>
                  <a:lnTo>
                    <a:pt x="1314" y="726"/>
                  </a:lnTo>
                  <a:lnTo>
                    <a:pt x="0" y="2040"/>
                  </a:lnTo>
                  <a:lnTo>
                    <a:pt x="0" y="2178"/>
                  </a:lnTo>
                  <a:cubicBezTo>
                    <a:pt x="0" y="2316"/>
                    <a:pt x="138" y="2455"/>
                    <a:pt x="138" y="2731"/>
                  </a:cubicBezTo>
                  <a:cubicBezTo>
                    <a:pt x="864" y="2040"/>
                    <a:pt x="1452" y="1176"/>
                    <a:pt x="2178" y="450"/>
                  </a:cubicBezTo>
                  <a:lnTo>
                    <a:pt x="2178" y="312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3484356" y="392125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3510433" y="3970302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3468838" y="3995751"/>
              <a:ext cx="7471" cy="5604"/>
            </a:xfrm>
            <a:custGeom>
              <a:avLst/>
              <a:gdLst/>
              <a:ahLst/>
              <a:cxnLst/>
              <a:rect l="l" t="t" r="r" b="b"/>
              <a:pathLst>
                <a:path w="416" h="312" extrusionOk="0">
                  <a:moveTo>
                    <a:pt x="277" y="1"/>
                  </a:moveTo>
                  <a:cubicBezTo>
                    <a:pt x="139" y="173"/>
                    <a:pt x="139" y="173"/>
                    <a:pt x="1" y="173"/>
                  </a:cubicBezTo>
                  <a:cubicBezTo>
                    <a:pt x="139" y="173"/>
                    <a:pt x="277" y="312"/>
                    <a:pt x="416" y="3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3639566" y="405286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3621552" y="4052864"/>
              <a:ext cx="18032" cy="20510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1003" y="1"/>
                  </a:moveTo>
                  <a:cubicBezTo>
                    <a:pt x="939" y="104"/>
                    <a:pt x="866" y="207"/>
                    <a:pt x="788" y="306"/>
                  </a:cubicBezTo>
                  <a:lnTo>
                    <a:pt x="788" y="306"/>
                  </a:lnTo>
                  <a:cubicBezTo>
                    <a:pt x="855" y="248"/>
                    <a:pt x="927" y="192"/>
                    <a:pt x="1003" y="139"/>
                  </a:cubicBezTo>
                  <a:lnTo>
                    <a:pt x="1003" y="1"/>
                  </a:lnTo>
                  <a:close/>
                  <a:moveTo>
                    <a:pt x="788" y="306"/>
                  </a:moveTo>
                  <a:cubicBezTo>
                    <a:pt x="460" y="587"/>
                    <a:pt x="230" y="912"/>
                    <a:pt x="1" y="1141"/>
                  </a:cubicBezTo>
                  <a:cubicBezTo>
                    <a:pt x="213" y="929"/>
                    <a:pt x="528" y="634"/>
                    <a:pt x="788" y="306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491809" y="3954785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0"/>
                  </a:moveTo>
                  <a:cubicBezTo>
                    <a:pt x="1729" y="277"/>
                    <a:pt x="1452" y="415"/>
                    <a:pt x="1176" y="726"/>
                  </a:cubicBezTo>
                  <a:lnTo>
                    <a:pt x="1176" y="864"/>
                  </a:lnTo>
                  <a:cubicBezTo>
                    <a:pt x="727" y="1141"/>
                    <a:pt x="312" y="1590"/>
                    <a:pt x="1" y="2143"/>
                  </a:cubicBezTo>
                  <a:lnTo>
                    <a:pt x="1" y="2593"/>
                  </a:lnTo>
                  <a:cubicBezTo>
                    <a:pt x="727" y="1867"/>
                    <a:pt x="1452" y="1141"/>
                    <a:pt x="2178" y="277"/>
                  </a:cubicBezTo>
                  <a:cubicBezTo>
                    <a:pt x="2178" y="139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735167" y="408887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3388754" y="3884633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3619073" y="4221096"/>
              <a:ext cx="33549" cy="33549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1867" y="1"/>
                  </a:moveTo>
                  <a:lnTo>
                    <a:pt x="1867" y="1"/>
                  </a:lnTo>
                  <a:cubicBezTo>
                    <a:pt x="1556" y="139"/>
                    <a:pt x="1418" y="277"/>
                    <a:pt x="1279" y="415"/>
                  </a:cubicBezTo>
                  <a:cubicBezTo>
                    <a:pt x="692" y="865"/>
                    <a:pt x="277" y="1280"/>
                    <a:pt x="1" y="1867"/>
                  </a:cubicBezTo>
                  <a:cubicBezTo>
                    <a:pt x="554" y="1280"/>
                    <a:pt x="1141" y="588"/>
                    <a:pt x="1867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3360198" y="38355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3290064" y="3879658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1"/>
                  </a:moveTo>
                  <a:cubicBezTo>
                    <a:pt x="317" y="267"/>
                    <a:pt x="658" y="510"/>
                    <a:pt x="1011" y="741"/>
                  </a:cubicBezTo>
                  <a:lnTo>
                    <a:pt x="1011" y="741"/>
                  </a:lnTo>
                  <a:cubicBezTo>
                    <a:pt x="679" y="491"/>
                    <a:pt x="339" y="240"/>
                    <a:pt x="0" y="1"/>
                  </a:cubicBezTo>
                  <a:close/>
                  <a:moveTo>
                    <a:pt x="1011" y="741"/>
                  </a:moveTo>
                  <a:cubicBezTo>
                    <a:pt x="1255" y="923"/>
                    <a:pt x="1495" y="1104"/>
                    <a:pt x="1728" y="1280"/>
                  </a:cubicBezTo>
                  <a:cubicBezTo>
                    <a:pt x="2316" y="1729"/>
                    <a:pt x="2765" y="2006"/>
                    <a:pt x="3318" y="2144"/>
                  </a:cubicBezTo>
                  <a:lnTo>
                    <a:pt x="3318" y="1867"/>
                  </a:lnTo>
                  <a:lnTo>
                    <a:pt x="2904" y="1867"/>
                  </a:lnTo>
                  <a:cubicBezTo>
                    <a:pt x="2269" y="1495"/>
                    <a:pt x="1621" y="1137"/>
                    <a:pt x="1011" y="74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3639566" y="4228549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3737645" y="4132948"/>
              <a:ext cx="33549" cy="33531"/>
            </a:xfrm>
            <a:custGeom>
              <a:avLst/>
              <a:gdLst/>
              <a:ahLst/>
              <a:cxnLst/>
              <a:rect l="l" t="t" r="r" b="b"/>
              <a:pathLst>
                <a:path w="1868" h="1867" extrusionOk="0">
                  <a:moveTo>
                    <a:pt x="1867" y="0"/>
                  </a:moveTo>
                  <a:cubicBezTo>
                    <a:pt x="1729" y="0"/>
                    <a:pt x="1591" y="139"/>
                    <a:pt x="1452" y="312"/>
                  </a:cubicBezTo>
                  <a:cubicBezTo>
                    <a:pt x="1003" y="726"/>
                    <a:pt x="588" y="1176"/>
                    <a:pt x="139" y="1729"/>
                  </a:cubicBezTo>
                  <a:lnTo>
                    <a:pt x="1" y="1867"/>
                  </a:lnTo>
                  <a:cubicBezTo>
                    <a:pt x="726" y="1314"/>
                    <a:pt x="1314" y="588"/>
                    <a:pt x="1867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3486852" y="4306154"/>
              <a:ext cx="39117" cy="41595"/>
            </a:xfrm>
            <a:custGeom>
              <a:avLst/>
              <a:gdLst/>
              <a:ahLst/>
              <a:cxnLst/>
              <a:rect l="l" t="t" r="r" b="b"/>
              <a:pathLst>
                <a:path w="2178" h="2316" extrusionOk="0">
                  <a:moveTo>
                    <a:pt x="2005" y="0"/>
                  </a:moveTo>
                  <a:cubicBezTo>
                    <a:pt x="1867" y="173"/>
                    <a:pt x="1728" y="311"/>
                    <a:pt x="1590" y="449"/>
                  </a:cubicBezTo>
                  <a:lnTo>
                    <a:pt x="1452" y="449"/>
                  </a:lnTo>
                  <a:cubicBezTo>
                    <a:pt x="1003" y="864"/>
                    <a:pt x="588" y="1314"/>
                    <a:pt x="277" y="1901"/>
                  </a:cubicBezTo>
                  <a:cubicBezTo>
                    <a:pt x="138" y="1901"/>
                    <a:pt x="0" y="2039"/>
                    <a:pt x="0" y="2039"/>
                  </a:cubicBezTo>
                  <a:lnTo>
                    <a:pt x="0" y="2316"/>
                  </a:lnTo>
                  <a:cubicBezTo>
                    <a:pt x="726" y="1590"/>
                    <a:pt x="1452" y="726"/>
                    <a:pt x="217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2682298" y="4019351"/>
              <a:ext cx="83209" cy="36010"/>
            </a:xfrm>
            <a:custGeom>
              <a:avLst/>
              <a:gdLst/>
              <a:ahLst/>
              <a:cxnLst/>
              <a:rect l="l" t="t" r="r" b="b"/>
              <a:pathLst>
                <a:path w="4633" h="2005" extrusionOk="0">
                  <a:moveTo>
                    <a:pt x="4633" y="0"/>
                  </a:moveTo>
                  <a:lnTo>
                    <a:pt x="4633" y="0"/>
                  </a:lnTo>
                  <a:cubicBezTo>
                    <a:pt x="3319" y="588"/>
                    <a:pt x="2040" y="1141"/>
                    <a:pt x="727" y="1452"/>
                  </a:cubicBezTo>
                  <a:lnTo>
                    <a:pt x="588" y="1590"/>
                  </a:lnTo>
                  <a:cubicBezTo>
                    <a:pt x="450" y="1590"/>
                    <a:pt x="139" y="1452"/>
                    <a:pt x="1" y="1279"/>
                  </a:cubicBezTo>
                  <a:lnTo>
                    <a:pt x="1" y="1279"/>
                  </a:lnTo>
                  <a:cubicBezTo>
                    <a:pt x="139" y="1452"/>
                    <a:pt x="139" y="1590"/>
                    <a:pt x="139" y="1728"/>
                  </a:cubicBezTo>
                  <a:cubicBezTo>
                    <a:pt x="588" y="1867"/>
                    <a:pt x="1176" y="2005"/>
                    <a:pt x="1591" y="2005"/>
                  </a:cubicBezTo>
                  <a:cubicBezTo>
                    <a:pt x="2731" y="1452"/>
                    <a:pt x="3596" y="726"/>
                    <a:pt x="4633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3365173" y="3871594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1"/>
                  </a:moveTo>
                  <a:cubicBezTo>
                    <a:pt x="1867" y="312"/>
                    <a:pt x="1590" y="450"/>
                    <a:pt x="1314" y="726"/>
                  </a:cubicBezTo>
                  <a:cubicBezTo>
                    <a:pt x="865" y="1176"/>
                    <a:pt x="450" y="1591"/>
                    <a:pt x="0" y="2178"/>
                  </a:cubicBezTo>
                  <a:lnTo>
                    <a:pt x="0" y="2593"/>
                  </a:lnTo>
                  <a:lnTo>
                    <a:pt x="2178" y="450"/>
                  </a:lnTo>
                  <a:lnTo>
                    <a:pt x="2178" y="312"/>
                  </a:lnTo>
                  <a:cubicBezTo>
                    <a:pt x="2178" y="173"/>
                    <a:pt x="2040" y="173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3535883" y="4045411"/>
              <a:ext cx="59627" cy="38506"/>
            </a:xfrm>
            <a:custGeom>
              <a:avLst/>
              <a:gdLst/>
              <a:ahLst/>
              <a:cxnLst/>
              <a:rect l="l" t="t" r="r" b="b"/>
              <a:pathLst>
                <a:path w="3320" h="2144" extrusionOk="0">
                  <a:moveTo>
                    <a:pt x="1" y="1"/>
                  </a:moveTo>
                  <a:cubicBezTo>
                    <a:pt x="353" y="305"/>
                    <a:pt x="727" y="570"/>
                    <a:pt x="1107" y="812"/>
                  </a:cubicBezTo>
                  <a:lnTo>
                    <a:pt x="1107" y="812"/>
                  </a:lnTo>
                  <a:cubicBezTo>
                    <a:pt x="744" y="539"/>
                    <a:pt x="373" y="263"/>
                    <a:pt x="1" y="1"/>
                  </a:cubicBezTo>
                  <a:close/>
                  <a:moveTo>
                    <a:pt x="1107" y="812"/>
                  </a:moveTo>
                  <a:cubicBezTo>
                    <a:pt x="1318" y="970"/>
                    <a:pt x="1526" y="1127"/>
                    <a:pt x="1729" y="1280"/>
                  </a:cubicBezTo>
                  <a:cubicBezTo>
                    <a:pt x="2317" y="1556"/>
                    <a:pt x="2731" y="2006"/>
                    <a:pt x="3319" y="2144"/>
                  </a:cubicBezTo>
                  <a:lnTo>
                    <a:pt x="3319" y="2006"/>
                  </a:lnTo>
                  <a:lnTo>
                    <a:pt x="3181" y="2006"/>
                  </a:lnTo>
                  <a:cubicBezTo>
                    <a:pt x="2531" y="1625"/>
                    <a:pt x="1808" y="1258"/>
                    <a:pt x="1107" y="81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2718936" y="3688456"/>
              <a:ext cx="1132953" cy="809529"/>
            </a:xfrm>
            <a:custGeom>
              <a:avLst/>
              <a:gdLst/>
              <a:ahLst/>
              <a:cxnLst/>
              <a:rect l="l" t="t" r="r" b="b"/>
              <a:pathLst>
                <a:path w="63082" h="45074" extrusionOk="0">
                  <a:moveTo>
                    <a:pt x="34704" y="5739"/>
                  </a:moveTo>
                  <a:cubicBezTo>
                    <a:pt x="34842" y="5739"/>
                    <a:pt x="34842" y="5877"/>
                    <a:pt x="34842" y="5877"/>
                  </a:cubicBezTo>
                  <a:cubicBezTo>
                    <a:pt x="36294" y="6603"/>
                    <a:pt x="37572" y="7605"/>
                    <a:pt x="38713" y="8642"/>
                  </a:cubicBezTo>
                  <a:cubicBezTo>
                    <a:pt x="38886" y="8780"/>
                    <a:pt x="38886" y="8919"/>
                    <a:pt x="38886" y="9057"/>
                  </a:cubicBezTo>
                  <a:cubicBezTo>
                    <a:pt x="38886" y="9506"/>
                    <a:pt x="38886" y="10059"/>
                    <a:pt x="39024" y="10509"/>
                  </a:cubicBezTo>
                  <a:cubicBezTo>
                    <a:pt x="39024" y="10509"/>
                    <a:pt x="39024" y="10647"/>
                    <a:pt x="38886" y="10647"/>
                  </a:cubicBezTo>
                  <a:cubicBezTo>
                    <a:pt x="39024" y="10785"/>
                    <a:pt x="38886" y="10923"/>
                    <a:pt x="38886" y="11062"/>
                  </a:cubicBezTo>
                  <a:cubicBezTo>
                    <a:pt x="38437" y="11649"/>
                    <a:pt x="37849" y="12099"/>
                    <a:pt x="37434" y="12652"/>
                  </a:cubicBezTo>
                  <a:lnTo>
                    <a:pt x="36121" y="13965"/>
                  </a:lnTo>
                  <a:cubicBezTo>
                    <a:pt x="35982" y="14103"/>
                    <a:pt x="35844" y="14103"/>
                    <a:pt x="35844" y="14103"/>
                  </a:cubicBezTo>
                  <a:cubicBezTo>
                    <a:pt x="35706" y="13965"/>
                    <a:pt x="35568" y="13965"/>
                    <a:pt x="35568" y="13965"/>
                  </a:cubicBezTo>
                  <a:cubicBezTo>
                    <a:pt x="35429" y="13965"/>
                    <a:pt x="35429" y="13965"/>
                    <a:pt x="35257" y="13827"/>
                  </a:cubicBezTo>
                  <a:cubicBezTo>
                    <a:pt x="34565" y="13654"/>
                    <a:pt x="33839" y="13239"/>
                    <a:pt x="33114" y="12790"/>
                  </a:cubicBezTo>
                  <a:cubicBezTo>
                    <a:pt x="32526" y="12375"/>
                    <a:pt x="31800" y="11788"/>
                    <a:pt x="31247" y="11373"/>
                  </a:cubicBezTo>
                  <a:cubicBezTo>
                    <a:pt x="31109" y="11235"/>
                    <a:pt x="31109" y="11235"/>
                    <a:pt x="31109" y="11062"/>
                  </a:cubicBezTo>
                  <a:cubicBezTo>
                    <a:pt x="30936" y="11062"/>
                    <a:pt x="30936" y="10923"/>
                    <a:pt x="30936" y="10785"/>
                  </a:cubicBezTo>
                  <a:cubicBezTo>
                    <a:pt x="30798" y="10370"/>
                    <a:pt x="30798" y="9921"/>
                    <a:pt x="30798" y="9333"/>
                  </a:cubicBezTo>
                  <a:cubicBezTo>
                    <a:pt x="30798" y="9195"/>
                    <a:pt x="30798" y="9057"/>
                    <a:pt x="30936" y="9057"/>
                  </a:cubicBezTo>
                  <a:cubicBezTo>
                    <a:pt x="30936" y="8919"/>
                    <a:pt x="30936" y="8642"/>
                    <a:pt x="31109" y="8642"/>
                  </a:cubicBezTo>
                  <a:lnTo>
                    <a:pt x="31385" y="8331"/>
                  </a:lnTo>
                  <a:lnTo>
                    <a:pt x="32664" y="7052"/>
                  </a:lnTo>
                  <a:cubicBezTo>
                    <a:pt x="32975" y="6914"/>
                    <a:pt x="33114" y="6603"/>
                    <a:pt x="33390" y="6465"/>
                  </a:cubicBezTo>
                  <a:cubicBezTo>
                    <a:pt x="33701" y="6326"/>
                    <a:pt x="33978" y="6188"/>
                    <a:pt x="34116" y="6050"/>
                  </a:cubicBezTo>
                  <a:lnTo>
                    <a:pt x="34392" y="6050"/>
                  </a:lnTo>
                  <a:cubicBezTo>
                    <a:pt x="34392" y="5877"/>
                    <a:pt x="34565" y="5739"/>
                    <a:pt x="34704" y="5739"/>
                  </a:cubicBezTo>
                  <a:close/>
                  <a:moveTo>
                    <a:pt x="42031" y="10370"/>
                  </a:moveTo>
                  <a:cubicBezTo>
                    <a:pt x="43345" y="11235"/>
                    <a:pt x="44624" y="12237"/>
                    <a:pt x="45799" y="13239"/>
                  </a:cubicBezTo>
                  <a:cubicBezTo>
                    <a:pt x="45937" y="13378"/>
                    <a:pt x="45937" y="13516"/>
                    <a:pt x="45937" y="13654"/>
                  </a:cubicBezTo>
                  <a:cubicBezTo>
                    <a:pt x="45937" y="14103"/>
                    <a:pt x="45937" y="14518"/>
                    <a:pt x="46075" y="14968"/>
                  </a:cubicBezTo>
                  <a:cubicBezTo>
                    <a:pt x="46075" y="15106"/>
                    <a:pt x="46075" y="15106"/>
                    <a:pt x="45937" y="15244"/>
                  </a:cubicBezTo>
                  <a:cubicBezTo>
                    <a:pt x="46075" y="15382"/>
                    <a:pt x="45937" y="15555"/>
                    <a:pt x="45937" y="15693"/>
                  </a:cubicBezTo>
                  <a:cubicBezTo>
                    <a:pt x="45488" y="16108"/>
                    <a:pt x="44935" y="16696"/>
                    <a:pt x="44485" y="17111"/>
                  </a:cubicBezTo>
                  <a:cubicBezTo>
                    <a:pt x="44071" y="17698"/>
                    <a:pt x="43621" y="18148"/>
                    <a:pt x="43207" y="18562"/>
                  </a:cubicBezTo>
                  <a:lnTo>
                    <a:pt x="42895" y="18562"/>
                  </a:lnTo>
                  <a:cubicBezTo>
                    <a:pt x="42757" y="18562"/>
                    <a:pt x="42619" y="18562"/>
                    <a:pt x="42619" y="18424"/>
                  </a:cubicBezTo>
                  <a:lnTo>
                    <a:pt x="42342" y="18424"/>
                  </a:lnTo>
                  <a:cubicBezTo>
                    <a:pt x="41617" y="18148"/>
                    <a:pt x="40891" y="17698"/>
                    <a:pt x="40165" y="17283"/>
                  </a:cubicBezTo>
                  <a:cubicBezTo>
                    <a:pt x="39577" y="16834"/>
                    <a:pt x="38886" y="16419"/>
                    <a:pt x="38298" y="15970"/>
                  </a:cubicBezTo>
                  <a:cubicBezTo>
                    <a:pt x="38160" y="15832"/>
                    <a:pt x="38160" y="15832"/>
                    <a:pt x="38160" y="15693"/>
                  </a:cubicBezTo>
                  <a:cubicBezTo>
                    <a:pt x="38022" y="15555"/>
                    <a:pt x="38022" y="15555"/>
                    <a:pt x="38022" y="15382"/>
                  </a:cubicBezTo>
                  <a:cubicBezTo>
                    <a:pt x="37849" y="15106"/>
                    <a:pt x="37849" y="14829"/>
                    <a:pt x="37849" y="14691"/>
                  </a:cubicBezTo>
                  <a:cubicBezTo>
                    <a:pt x="37711" y="14380"/>
                    <a:pt x="37711" y="14242"/>
                    <a:pt x="37849" y="14103"/>
                  </a:cubicBezTo>
                  <a:lnTo>
                    <a:pt x="37849" y="13965"/>
                  </a:lnTo>
                  <a:cubicBezTo>
                    <a:pt x="37849" y="13827"/>
                    <a:pt x="37849" y="13654"/>
                    <a:pt x="38022" y="13516"/>
                  </a:cubicBezTo>
                  <a:cubicBezTo>
                    <a:pt x="38022" y="13378"/>
                    <a:pt x="38022" y="13239"/>
                    <a:pt x="38160" y="13101"/>
                  </a:cubicBezTo>
                  <a:cubicBezTo>
                    <a:pt x="38298" y="13101"/>
                    <a:pt x="38437" y="12963"/>
                    <a:pt x="38437" y="12790"/>
                  </a:cubicBezTo>
                  <a:cubicBezTo>
                    <a:pt x="38886" y="12513"/>
                    <a:pt x="39301" y="12099"/>
                    <a:pt x="39750" y="11649"/>
                  </a:cubicBezTo>
                  <a:cubicBezTo>
                    <a:pt x="40027" y="11373"/>
                    <a:pt x="40165" y="11235"/>
                    <a:pt x="40441" y="11062"/>
                  </a:cubicBezTo>
                  <a:cubicBezTo>
                    <a:pt x="40752" y="10923"/>
                    <a:pt x="41029" y="10647"/>
                    <a:pt x="41305" y="10647"/>
                  </a:cubicBezTo>
                  <a:cubicBezTo>
                    <a:pt x="41305" y="10509"/>
                    <a:pt x="41305" y="10509"/>
                    <a:pt x="41478" y="10509"/>
                  </a:cubicBezTo>
                  <a:cubicBezTo>
                    <a:pt x="41478" y="10509"/>
                    <a:pt x="41617" y="10370"/>
                    <a:pt x="41755" y="10370"/>
                  </a:cubicBezTo>
                  <a:close/>
                  <a:moveTo>
                    <a:pt x="28205" y="10785"/>
                  </a:moveTo>
                  <a:cubicBezTo>
                    <a:pt x="29657" y="11511"/>
                    <a:pt x="30798" y="12513"/>
                    <a:pt x="31973" y="13654"/>
                  </a:cubicBezTo>
                  <a:cubicBezTo>
                    <a:pt x="32111" y="13654"/>
                    <a:pt x="32249" y="13827"/>
                    <a:pt x="32111" y="13965"/>
                  </a:cubicBezTo>
                  <a:cubicBezTo>
                    <a:pt x="32111" y="14103"/>
                    <a:pt x="32249" y="14103"/>
                    <a:pt x="32249" y="14103"/>
                  </a:cubicBezTo>
                  <a:lnTo>
                    <a:pt x="32249" y="15382"/>
                  </a:lnTo>
                  <a:lnTo>
                    <a:pt x="32249" y="15693"/>
                  </a:lnTo>
                  <a:cubicBezTo>
                    <a:pt x="32249" y="15832"/>
                    <a:pt x="32249" y="15970"/>
                    <a:pt x="32111" y="16108"/>
                  </a:cubicBezTo>
                  <a:cubicBezTo>
                    <a:pt x="31662" y="16558"/>
                    <a:pt x="31247" y="17111"/>
                    <a:pt x="30798" y="17560"/>
                  </a:cubicBezTo>
                  <a:cubicBezTo>
                    <a:pt x="30383" y="17975"/>
                    <a:pt x="29934" y="18562"/>
                    <a:pt x="29380" y="19012"/>
                  </a:cubicBezTo>
                  <a:lnTo>
                    <a:pt x="29069" y="19012"/>
                  </a:lnTo>
                  <a:cubicBezTo>
                    <a:pt x="28931" y="19012"/>
                    <a:pt x="28931" y="19012"/>
                    <a:pt x="28793" y="18839"/>
                  </a:cubicBezTo>
                  <a:lnTo>
                    <a:pt x="28655" y="18839"/>
                  </a:lnTo>
                  <a:cubicBezTo>
                    <a:pt x="27791" y="18562"/>
                    <a:pt x="27065" y="18148"/>
                    <a:pt x="26477" y="17698"/>
                  </a:cubicBezTo>
                  <a:cubicBezTo>
                    <a:pt x="25751" y="17283"/>
                    <a:pt x="25198" y="16834"/>
                    <a:pt x="24472" y="16246"/>
                  </a:cubicBezTo>
                  <a:cubicBezTo>
                    <a:pt x="24472" y="16246"/>
                    <a:pt x="24472" y="16108"/>
                    <a:pt x="24334" y="16108"/>
                  </a:cubicBezTo>
                  <a:cubicBezTo>
                    <a:pt x="24334" y="15970"/>
                    <a:pt x="24196" y="15832"/>
                    <a:pt x="24196" y="15832"/>
                  </a:cubicBezTo>
                  <a:cubicBezTo>
                    <a:pt x="24196" y="15244"/>
                    <a:pt x="24023" y="14829"/>
                    <a:pt x="24023" y="14380"/>
                  </a:cubicBezTo>
                  <a:cubicBezTo>
                    <a:pt x="24023" y="14242"/>
                    <a:pt x="24196" y="14103"/>
                    <a:pt x="24196" y="13965"/>
                  </a:cubicBezTo>
                  <a:cubicBezTo>
                    <a:pt x="24196" y="13827"/>
                    <a:pt x="24196" y="13654"/>
                    <a:pt x="24334" y="13516"/>
                  </a:cubicBezTo>
                  <a:cubicBezTo>
                    <a:pt x="24472" y="13378"/>
                    <a:pt x="24611" y="13378"/>
                    <a:pt x="24749" y="13239"/>
                  </a:cubicBezTo>
                  <a:cubicBezTo>
                    <a:pt x="25198" y="12790"/>
                    <a:pt x="25475" y="12375"/>
                    <a:pt x="25924" y="12099"/>
                  </a:cubicBezTo>
                  <a:cubicBezTo>
                    <a:pt x="26201" y="11788"/>
                    <a:pt x="26477" y="11649"/>
                    <a:pt x="26615" y="11511"/>
                  </a:cubicBezTo>
                  <a:cubicBezTo>
                    <a:pt x="26926" y="11235"/>
                    <a:pt x="27203" y="11062"/>
                    <a:pt x="27479" y="10923"/>
                  </a:cubicBezTo>
                  <a:lnTo>
                    <a:pt x="27652" y="10923"/>
                  </a:lnTo>
                  <a:cubicBezTo>
                    <a:pt x="27791" y="10785"/>
                    <a:pt x="27929" y="10785"/>
                    <a:pt x="28067" y="10785"/>
                  </a:cubicBezTo>
                  <a:close/>
                  <a:moveTo>
                    <a:pt x="27929" y="3285"/>
                  </a:moveTo>
                  <a:cubicBezTo>
                    <a:pt x="28205" y="3285"/>
                    <a:pt x="28344" y="3285"/>
                    <a:pt x="28655" y="3457"/>
                  </a:cubicBezTo>
                  <a:cubicBezTo>
                    <a:pt x="28655" y="3457"/>
                    <a:pt x="28793" y="3457"/>
                    <a:pt x="28793" y="3596"/>
                  </a:cubicBezTo>
                  <a:cubicBezTo>
                    <a:pt x="28931" y="3596"/>
                    <a:pt x="29208" y="3596"/>
                    <a:pt x="29208" y="3734"/>
                  </a:cubicBezTo>
                  <a:cubicBezTo>
                    <a:pt x="29519" y="3872"/>
                    <a:pt x="29519" y="4149"/>
                    <a:pt x="29519" y="4322"/>
                  </a:cubicBezTo>
                  <a:cubicBezTo>
                    <a:pt x="29657" y="4598"/>
                    <a:pt x="29519" y="4736"/>
                    <a:pt x="29519" y="5013"/>
                  </a:cubicBezTo>
                  <a:cubicBezTo>
                    <a:pt x="29519" y="5186"/>
                    <a:pt x="29380" y="5462"/>
                    <a:pt x="29208" y="5600"/>
                  </a:cubicBezTo>
                  <a:cubicBezTo>
                    <a:pt x="29069" y="6050"/>
                    <a:pt x="28793" y="6465"/>
                    <a:pt x="28344" y="6914"/>
                  </a:cubicBezTo>
                  <a:cubicBezTo>
                    <a:pt x="27929" y="7190"/>
                    <a:pt x="27479" y="7605"/>
                    <a:pt x="27065" y="7916"/>
                  </a:cubicBezTo>
                  <a:cubicBezTo>
                    <a:pt x="26788" y="8055"/>
                    <a:pt x="26477" y="8193"/>
                    <a:pt x="26201" y="8469"/>
                  </a:cubicBezTo>
                  <a:cubicBezTo>
                    <a:pt x="26062" y="8642"/>
                    <a:pt x="25751" y="8780"/>
                    <a:pt x="25475" y="9057"/>
                  </a:cubicBezTo>
                  <a:cubicBezTo>
                    <a:pt x="24887" y="9506"/>
                    <a:pt x="24334" y="9783"/>
                    <a:pt x="23746" y="10198"/>
                  </a:cubicBezTo>
                  <a:cubicBezTo>
                    <a:pt x="22606" y="11062"/>
                    <a:pt x="21431" y="11926"/>
                    <a:pt x="20290" y="12790"/>
                  </a:cubicBezTo>
                  <a:cubicBezTo>
                    <a:pt x="19149" y="13654"/>
                    <a:pt x="17974" y="14691"/>
                    <a:pt x="16833" y="15555"/>
                  </a:cubicBezTo>
                  <a:cubicBezTo>
                    <a:pt x="15831" y="16558"/>
                    <a:pt x="14829" y="17560"/>
                    <a:pt x="13653" y="18562"/>
                  </a:cubicBezTo>
                  <a:cubicBezTo>
                    <a:pt x="12962" y="19426"/>
                    <a:pt x="12098" y="20152"/>
                    <a:pt x="11234" y="20878"/>
                  </a:cubicBezTo>
                  <a:cubicBezTo>
                    <a:pt x="10784" y="21155"/>
                    <a:pt x="10370" y="21604"/>
                    <a:pt x="9782" y="21742"/>
                  </a:cubicBezTo>
                  <a:cubicBezTo>
                    <a:pt x="9333" y="22019"/>
                    <a:pt x="8780" y="22157"/>
                    <a:pt x="8192" y="22157"/>
                  </a:cubicBezTo>
                  <a:lnTo>
                    <a:pt x="7328" y="22157"/>
                  </a:lnTo>
                  <a:cubicBezTo>
                    <a:pt x="7190" y="22157"/>
                    <a:pt x="7051" y="22019"/>
                    <a:pt x="6913" y="22019"/>
                  </a:cubicBezTo>
                  <a:cubicBezTo>
                    <a:pt x="6602" y="21881"/>
                    <a:pt x="6326" y="21742"/>
                    <a:pt x="6187" y="21431"/>
                  </a:cubicBezTo>
                  <a:cubicBezTo>
                    <a:pt x="5876" y="20878"/>
                    <a:pt x="6049" y="20152"/>
                    <a:pt x="6326" y="19703"/>
                  </a:cubicBezTo>
                  <a:cubicBezTo>
                    <a:pt x="6602" y="19288"/>
                    <a:pt x="6740" y="19012"/>
                    <a:pt x="6913" y="18701"/>
                  </a:cubicBezTo>
                  <a:cubicBezTo>
                    <a:pt x="7190" y="18424"/>
                    <a:pt x="7466" y="17975"/>
                    <a:pt x="7777" y="17698"/>
                  </a:cubicBezTo>
                  <a:cubicBezTo>
                    <a:pt x="8330" y="16972"/>
                    <a:pt x="9056" y="16419"/>
                    <a:pt x="9782" y="15832"/>
                  </a:cubicBezTo>
                  <a:cubicBezTo>
                    <a:pt x="10370" y="15244"/>
                    <a:pt x="10923" y="14829"/>
                    <a:pt x="11510" y="14242"/>
                  </a:cubicBezTo>
                  <a:cubicBezTo>
                    <a:pt x="12098" y="13827"/>
                    <a:pt x="12651" y="13378"/>
                    <a:pt x="13239" y="12963"/>
                  </a:cubicBezTo>
                  <a:cubicBezTo>
                    <a:pt x="14829" y="11788"/>
                    <a:pt x="16419" y="10647"/>
                    <a:pt x="17974" y="9645"/>
                  </a:cubicBezTo>
                  <a:cubicBezTo>
                    <a:pt x="18700" y="9057"/>
                    <a:pt x="19564" y="8469"/>
                    <a:pt x="20290" y="7916"/>
                  </a:cubicBezTo>
                  <a:cubicBezTo>
                    <a:pt x="21016" y="7467"/>
                    <a:pt x="21603" y="7052"/>
                    <a:pt x="22295" y="6465"/>
                  </a:cubicBezTo>
                  <a:cubicBezTo>
                    <a:pt x="23332" y="5739"/>
                    <a:pt x="24196" y="4875"/>
                    <a:pt x="25198" y="4322"/>
                  </a:cubicBezTo>
                  <a:cubicBezTo>
                    <a:pt x="25751" y="4010"/>
                    <a:pt x="26339" y="3596"/>
                    <a:pt x="26926" y="3457"/>
                  </a:cubicBezTo>
                  <a:cubicBezTo>
                    <a:pt x="27203" y="3457"/>
                    <a:pt x="27479" y="3285"/>
                    <a:pt x="27791" y="3285"/>
                  </a:cubicBezTo>
                  <a:close/>
                  <a:moveTo>
                    <a:pt x="48391" y="14968"/>
                  </a:moveTo>
                  <a:cubicBezTo>
                    <a:pt x="48530" y="14968"/>
                    <a:pt x="48530" y="15106"/>
                    <a:pt x="48668" y="15106"/>
                  </a:cubicBezTo>
                  <a:cubicBezTo>
                    <a:pt x="49947" y="15832"/>
                    <a:pt x="51260" y="16834"/>
                    <a:pt x="52401" y="17836"/>
                  </a:cubicBezTo>
                  <a:cubicBezTo>
                    <a:pt x="52539" y="17975"/>
                    <a:pt x="52539" y="18148"/>
                    <a:pt x="52539" y="18286"/>
                  </a:cubicBezTo>
                  <a:cubicBezTo>
                    <a:pt x="52539" y="18701"/>
                    <a:pt x="52712" y="19150"/>
                    <a:pt x="52712" y="19565"/>
                  </a:cubicBezTo>
                  <a:cubicBezTo>
                    <a:pt x="52712" y="19703"/>
                    <a:pt x="52712" y="19876"/>
                    <a:pt x="52539" y="19876"/>
                  </a:cubicBezTo>
                  <a:cubicBezTo>
                    <a:pt x="52712" y="20014"/>
                    <a:pt x="52712" y="20152"/>
                    <a:pt x="52539" y="20291"/>
                  </a:cubicBezTo>
                  <a:cubicBezTo>
                    <a:pt x="52124" y="20878"/>
                    <a:pt x="51675" y="21293"/>
                    <a:pt x="51122" y="21881"/>
                  </a:cubicBezTo>
                  <a:lnTo>
                    <a:pt x="49808" y="23159"/>
                  </a:lnTo>
                  <a:cubicBezTo>
                    <a:pt x="49739" y="23246"/>
                    <a:pt x="49670" y="23289"/>
                    <a:pt x="49618" y="23289"/>
                  </a:cubicBezTo>
                  <a:cubicBezTo>
                    <a:pt x="49567" y="23289"/>
                    <a:pt x="49532" y="23246"/>
                    <a:pt x="49532" y="23159"/>
                  </a:cubicBezTo>
                  <a:lnTo>
                    <a:pt x="49255" y="23159"/>
                  </a:lnTo>
                  <a:cubicBezTo>
                    <a:pt x="49255" y="23159"/>
                    <a:pt x="49083" y="23159"/>
                    <a:pt x="49083" y="23021"/>
                  </a:cubicBezTo>
                  <a:cubicBezTo>
                    <a:pt x="48218" y="22883"/>
                    <a:pt x="47527" y="22468"/>
                    <a:pt x="46801" y="21881"/>
                  </a:cubicBezTo>
                  <a:cubicBezTo>
                    <a:pt x="46214" y="21431"/>
                    <a:pt x="45488" y="21016"/>
                    <a:pt x="44935" y="20567"/>
                  </a:cubicBezTo>
                  <a:cubicBezTo>
                    <a:pt x="44762" y="20429"/>
                    <a:pt x="44762" y="20429"/>
                    <a:pt x="44762" y="20291"/>
                  </a:cubicBezTo>
                  <a:cubicBezTo>
                    <a:pt x="44624" y="20291"/>
                    <a:pt x="44624" y="20152"/>
                    <a:pt x="44624" y="20014"/>
                  </a:cubicBezTo>
                  <a:cubicBezTo>
                    <a:pt x="44485" y="19565"/>
                    <a:pt x="44485" y="19150"/>
                    <a:pt x="44485" y="18562"/>
                  </a:cubicBezTo>
                  <a:cubicBezTo>
                    <a:pt x="44485" y="18424"/>
                    <a:pt x="44485" y="18286"/>
                    <a:pt x="44624" y="18286"/>
                  </a:cubicBezTo>
                  <a:cubicBezTo>
                    <a:pt x="44624" y="18148"/>
                    <a:pt x="44624" y="17836"/>
                    <a:pt x="44762" y="17836"/>
                  </a:cubicBezTo>
                  <a:cubicBezTo>
                    <a:pt x="44935" y="17698"/>
                    <a:pt x="45073" y="17560"/>
                    <a:pt x="45211" y="17560"/>
                  </a:cubicBezTo>
                  <a:cubicBezTo>
                    <a:pt x="45488" y="17111"/>
                    <a:pt x="45937" y="16696"/>
                    <a:pt x="46352" y="16246"/>
                  </a:cubicBezTo>
                  <a:cubicBezTo>
                    <a:pt x="46663" y="16108"/>
                    <a:pt x="46801" y="15832"/>
                    <a:pt x="47078" y="15693"/>
                  </a:cubicBezTo>
                  <a:cubicBezTo>
                    <a:pt x="47354" y="15555"/>
                    <a:pt x="47665" y="15382"/>
                    <a:pt x="47942" y="15244"/>
                  </a:cubicBezTo>
                  <a:lnTo>
                    <a:pt x="48080" y="15244"/>
                  </a:lnTo>
                  <a:cubicBezTo>
                    <a:pt x="48218" y="15106"/>
                    <a:pt x="48218" y="14968"/>
                    <a:pt x="48391" y="14968"/>
                  </a:cubicBezTo>
                  <a:close/>
                  <a:moveTo>
                    <a:pt x="35257" y="15382"/>
                  </a:moveTo>
                  <a:cubicBezTo>
                    <a:pt x="36708" y="16108"/>
                    <a:pt x="37849" y="17111"/>
                    <a:pt x="39024" y="18148"/>
                  </a:cubicBezTo>
                  <a:cubicBezTo>
                    <a:pt x="39162" y="18286"/>
                    <a:pt x="39301" y="18424"/>
                    <a:pt x="39162" y="18562"/>
                  </a:cubicBezTo>
                  <a:cubicBezTo>
                    <a:pt x="39162" y="18562"/>
                    <a:pt x="39301" y="18562"/>
                    <a:pt x="39301" y="18701"/>
                  </a:cubicBezTo>
                  <a:lnTo>
                    <a:pt x="39301" y="20014"/>
                  </a:lnTo>
                  <a:lnTo>
                    <a:pt x="39301" y="20152"/>
                  </a:lnTo>
                  <a:cubicBezTo>
                    <a:pt x="39301" y="20291"/>
                    <a:pt x="39301" y="20567"/>
                    <a:pt x="39162" y="20567"/>
                  </a:cubicBezTo>
                  <a:cubicBezTo>
                    <a:pt x="38713" y="21155"/>
                    <a:pt x="38298" y="21604"/>
                    <a:pt x="37849" y="22157"/>
                  </a:cubicBezTo>
                  <a:cubicBezTo>
                    <a:pt x="37434" y="22606"/>
                    <a:pt x="36985" y="23021"/>
                    <a:pt x="36432" y="23471"/>
                  </a:cubicBezTo>
                  <a:cubicBezTo>
                    <a:pt x="36432" y="23609"/>
                    <a:pt x="36294" y="23609"/>
                    <a:pt x="36121" y="23609"/>
                  </a:cubicBezTo>
                  <a:cubicBezTo>
                    <a:pt x="35982" y="23609"/>
                    <a:pt x="35982" y="23471"/>
                    <a:pt x="35844" y="23471"/>
                  </a:cubicBezTo>
                  <a:lnTo>
                    <a:pt x="35706" y="23471"/>
                  </a:lnTo>
                  <a:cubicBezTo>
                    <a:pt x="34842" y="23159"/>
                    <a:pt x="34116" y="22745"/>
                    <a:pt x="33528" y="22295"/>
                  </a:cubicBezTo>
                  <a:cubicBezTo>
                    <a:pt x="32837" y="21881"/>
                    <a:pt x="32249" y="21293"/>
                    <a:pt x="31524" y="20878"/>
                  </a:cubicBezTo>
                  <a:cubicBezTo>
                    <a:pt x="31524" y="20878"/>
                    <a:pt x="31524" y="20740"/>
                    <a:pt x="31385" y="20567"/>
                  </a:cubicBezTo>
                  <a:cubicBezTo>
                    <a:pt x="31385" y="20567"/>
                    <a:pt x="31247" y="20429"/>
                    <a:pt x="31247" y="20291"/>
                  </a:cubicBezTo>
                  <a:lnTo>
                    <a:pt x="31247" y="19703"/>
                  </a:lnTo>
                  <a:lnTo>
                    <a:pt x="31109" y="19703"/>
                  </a:lnTo>
                  <a:cubicBezTo>
                    <a:pt x="30936" y="19565"/>
                    <a:pt x="30936" y="19150"/>
                    <a:pt x="31109" y="19012"/>
                  </a:cubicBezTo>
                  <a:lnTo>
                    <a:pt x="31109" y="18839"/>
                  </a:lnTo>
                  <a:cubicBezTo>
                    <a:pt x="31109" y="18701"/>
                    <a:pt x="31247" y="18701"/>
                    <a:pt x="31247" y="18562"/>
                  </a:cubicBezTo>
                  <a:cubicBezTo>
                    <a:pt x="31247" y="18424"/>
                    <a:pt x="31385" y="18286"/>
                    <a:pt x="31385" y="18148"/>
                  </a:cubicBezTo>
                  <a:cubicBezTo>
                    <a:pt x="31524" y="17975"/>
                    <a:pt x="31662" y="17836"/>
                    <a:pt x="31800" y="17836"/>
                  </a:cubicBezTo>
                  <a:cubicBezTo>
                    <a:pt x="32249" y="17422"/>
                    <a:pt x="32526" y="16972"/>
                    <a:pt x="32975" y="16558"/>
                  </a:cubicBezTo>
                  <a:cubicBezTo>
                    <a:pt x="33252" y="16419"/>
                    <a:pt x="33528" y="16108"/>
                    <a:pt x="33701" y="15970"/>
                  </a:cubicBezTo>
                  <a:cubicBezTo>
                    <a:pt x="33978" y="15832"/>
                    <a:pt x="34254" y="15693"/>
                    <a:pt x="34565" y="15555"/>
                  </a:cubicBezTo>
                  <a:lnTo>
                    <a:pt x="34704" y="15555"/>
                  </a:lnTo>
                  <a:cubicBezTo>
                    <a:pt x="34842" y="15382"/>
                    <a:pt x="34980" y="15382"/>
                    <a:pt x="35118" y="15382"/>
                  </a:cubicBezTo>
                  <a:close/>
                  <a:moveTo>
                    <a:pt x="20739" y="15832"/>
                  </a:moveTo>
                  <a:cubicBezTo>
                    <a:pt x="20739" y="15832"/>
                    <a:pt x="20877" y="15832"/>
                    <a:pt x="20877" y="15970"/>
                  </a:cubicBezTo>
                  <a:cubicBezTo>
                    <a:pt x="22295" y="16696"/>
                    <a:pt x="23470" y="17698"/>
                    <a:pt x="24749" y="18701"/>
                  </a:cubicBezTo>
                  <a:cubicBezTo>
                    <a:pt x="24749" y="18839"/>
                    <a:pt x="24887" y="19012"/>
                    <a:pt x="24887" y="19150"/>
                  </a:cubicBezTo>
                  <a:lnTo>
                    <a:pt x="24887" y="20429"/>
                  </a:lnTo>
                  <a:lnTo>
                    <a:pt x="24887" y="20740"/>
                  </a:lnTo>
                  <a:cubicBezTo>
                    <a:pt x="24887" y="20878"/>
                    <a:pt x="24887" y="21016"/>
                    <a:pt x="24749" y="21155"/>
                  </a:cubicBezTo>
                  <a:cubicBezTo>
                    <a:pt x="24334" y="21604"/>
                    <a:pt x="23885" y="22157"/>
                    <a:pt x="23470" y="22606"/>
                  </a:cubicBezTo>
                  <a:cubicBezTo>
                    <a:pt x="23021" y="23159"/>
                    <a:pt x="22606" y="23609"/>
                    <a:pt x="22018" y="24024"/>
                  </a:cubicBezTo>
                  <a:lnTo>
                    <a:pt x="21742" y="24024"/>
                  </a:lnTo>
                  <a:cubicBezTo>
                    <a:pt x="21742" y="24024"/>
                    <a:pt x="21603" y="24024"/>
                    <a:pt x="21603" y="23885"/>
                  </a:cubicBezTo>
                  <a:lnTo>
                    <a:pt x="21292" y="23885"/>
                  </a:lnTo>
                  <a:cubicBezTo>
                    <a:pt x="20566" y="23609"/>
                    <a:pt x="19875" y="23159"/>
                    <a:pt x="19149" y="22745"/>
                  </a:cubicBezTo>
                  <a:cubicBezTo>
                    <a:pt x="18423" y="22295"/>
                    <a:pt x="17836" y="21881"/>
                    <a:pt x="17110" y="21431"/>
                  </a:cubicBezTo>
                  <a:lnTo>
                    <a:pt x="17110" y="21155"/>
                  </a:lnTo>
                  <a:lnTo>
                    <a:pt x="16972" y="21155"/>
                  </a:lnTo>
                  <a:cubicBezTo>
                    <a:pt x="16972" y="21016"/>
                    <a:pt x="16833" y="21016"/>
                    <a:pt x="16833" y="20878"/>
                  </a:cubicBezTo>
                  <a:cubicBezTo>
                    <a:pt x="16833" y="20429"/>
                    <a:pt x="16695" y="19876"/>
                    <a:pt x="16695" y="19426"/>
                  </a:cubicBezTo>
                  <a:cubicBezTo>
                    <a:pt x="16695" y="19288"/>
                    <a:pt x="16833" y="19150"/>
                    <a:pt x="16833" y="19012"/>
                  </a:cubicBezTo>
                  <a:cubicBezTo>
                    <a:pt x="16833" y="18839"/>
                    <a:pt x="16972" y="18701"/>
                    <a:pt x="17110" y="18562"/>
                  </a:cubicBezTo>
                  <a:cubicBezTo>
                    <a:pt x="17110" y="18562"/>
                    <a:pt x="17283" y="18424"/>
                    <a:pt x="17421" y="18286"/>
                  </a:cubicBezTo>
                  <a:cubicBezTo>
                    <a:pt x="17836" y="17975"/>
                    <a:pt x="18285" y="17560"/>
                    <a:pt x="18700" y="17111"/>
                  </a:cubicBezTo>
                  <a:cubicBezTo>
                    <a:pt x="18838" y="16834"/>
                    <a:pt x="19149" y="16696"/>
                    <a:pt x="19426" y="16558"/>
                  </a:cubicBezTo>
                  <a:cubicBezTo>
                    <a:pt x="19564" y="16419"/>
                    <a:pt x="19875" y="16108"/>
                    <a:pt x="20152" y="16108"/>
                  </a:cubicBezTo>
                  <a:cubicBezTo>
                    <a:pt x="20152" y="15970"/>
                    <a:pt x="20290" y="15970"/>
                    <a:pt x="20290" y="15970"/>
                  </a:cubicBezTo>
                  <a:cubicBezTo>
                    <a:pt x="20428" y="15970"/>
                    <a:pt x="20566" y="15832"/>
                    <a:pt x="20739" y="15832"/>
                  </a:cubicBezTo>
                  <a:close/>
                  <a:moveTo>
                    <a:pt x="55719" y="19565"/>
                  </a:moveTo>
                  <a:cubicBezTo>
                    <a:pt x="57033" y="20429"/>
                    <a:pt x="58312" y="21431"/>
                    <a:pt x="59452" y="22468"/>
                  </a:cubicBezTo>
                  <a:cubicBezTo>
                    <a:pt x="59625" y="22606"/>
                    <a:pt x="59625" y="22745"/>
                    <a:pt x="59625" y="22883"/>
                  </a:cubicBezTo>
                  <a:cubicBezTo>
                    <a:pt x="59625" y="23332"/>
                    <a:pt x="59763" y="23747"/>
                    <a:pt x="59763" y="24196"/>
                  </a:cubicBezTo>
                  <a:cubicBezTo>
                    <a:pt x="59763" y="24335"/>
                    <a:pt x="59763" y="24335"/>
                    <a:pt x="59625" y="24473"/>
                  </a:cubicBezTo>
                  <a:cubicBezTo>
                    <a:pt x="59763" y="24611"/>
                    <a:pt x="59763" y="24749"/>
                    <a:pt x="59625" y="24888"/>
                  </a:cubicBezTo>
                  <a:cubicBezTo>
                    <a:pt x="59176" y="25337"/>
                    <a:pt x="58761" y="25925"/>
                    <a:pt x="58173" y="26339"/>
                  </a:cubicBezTo>
                  <a:cubicBezTo>
                    <a:pt x="57724" y="26927"/>
                    <a:pt x="57309" y="27342"/>
                    <a:pt x="56860" y="27791"/>
                  </a:cubicBezTo>
                  <a:lnTo>
                    <a:pt x="56583" y="27791"/>
                  </a:lnTo>
                  <a:cubicBezTo>
                    <a:pt x="56445" y="27791"/>
                    <a:pt x="56445" y="27791"/>
                    <a:pt x="56307" y="27653"/>
                  </a:cubicBezTo>
                  <a:lnTo>
                    <a:pt x="56168" y="27653"/>
                  </a:lnTo>
                  <a:cubicBezTo>
                    <a:pt x="55304" y="27342"/>
                    <a:pt x="54578" y="26927"/>
                    <a:pt x="53853" y="26478"/>
                  </a:cubicBezTo>
                  <a:cubicBezTo>
                    <a:pt x="53265" y="26063"/>
                    <a:pt x="52539" y="25614"/>
                    <a:pt x="51986" y="25061"/>
                  </a:cubicBezTo>
                  <a:cubicBezTo>
                    <a:pt x="51848" y="25061"/>
                    <a:pt x="51848" y="25061"/>
                    <a:pt x="51848" y="24888"/>
                  </a:cubicBezTo>
                  <a:cubicBezTo>
                    <a:pt x="51675" y="24749"/>
                    <a:pt x="51675" y="24749"/>
                    <a:pt x="51675" y="24611"/>
                  </a:cubicBezTo>
                  <a:cubicBezTo>
                    <a:pt x="51537" y="24024"/>
                    <a:pt x="51537" y="23609"/>
                    <a:pt x="51537" y="23159"/>
                  </a:cubicBezTo>
                  <a:cubicBezTo>
                    <a:pt x="51537" y="23021"/>
                    <a:pt x="51537" y="22883"/>
                    <a:pt x="51675" y="22745"/>
                  </a:cubicBezTo>
                  <a:cubicBezTo>
                    <a:pt x="51675" y="22606"/>
                    <a:pt x="51675" y="22468"/>
                    <a:pt x="51848" y="22295"/>
                  </a:cubicBezTo>
                  <a:cubicBezTo>
                    <a:pt x="51986" y="22295"/>
                    <a:pt x="52124" y="22157"/>
                    <a:pt x="52263" y="22019"/>
                  </a:cubicBezTo>
                  <a:lnTo>
                    <a:pt x="53403" y="20878"/>
                  </a:lnTo>
                  <a:cubicBezTo>
                    <a:pt x="53714" y="20567"/>
                    <a:pt x="53853" y="20429"/>
                    <a:pt x="54129" y="20291"/>
                  </a:cubicBezTo>
                  <a:cubicBezTo>
                    <a:pt x="54440" y="20014"/>
                    <a:pt x="54717" y="19876"/>
                    <a:pt x="54993" y="19703"/>
                  </a:cubicBezTo>
                  <a:lnTo>
                    <a:pt x="55132" y="19703"/>
                  </a:lnTo>
                  <a:cubicBezTo>
                    <a:pt x="55304" y="19703"/>
                    <a:pt x="55304" y="19565"/>
                    <a:pt x="55443" y="19565"/>
                  </a:cubicBezTo>
                  <a:close/>
                  <a:moveTo>
                    <a:pt x="41893" y="20014"/>
                  </a:moveTo>
                  <a:cubicBezTo>
                    <a:pt x="43345" y="20740"/>
                    <a:pt x="44485" y="21742"/>
                    <a:pt x="45799" y="22883"/>
                  </a:cubicBezTo>
                  <a:cubicBezTo>
                    <a:pt x="45799" y="22883"/>
                    <a:pt x="45937" y="23021"/>
                    <a:pt x="45937" y="23159"/>
                  </a:cubicBezTo>
                  <a:lnTo>
                    <a:pt x="45937" y="23332"/>
                  </a:lnTo>
                  <a:lnTo>
                    <a:pt x="45937" y="24611"/>
                  </a:lnTo>
                  <a:lnTo>
                    <a:pt x="45937" y="24888"/>
                  </a:lnTo>
                  <a:cubicBezTo>
                    <a:pt x="45937" y="25061"/>
                    <a:pt x="45937" y="25199"/>
                    <a:pt x="45799" y="25337"/>
                  </a:cubicBezTo>
                  <a:cubicBezTo>
                    <a:pt x="45350" y="25752"/>
                    <a:pt x="44935" y="26339"/>
                    <a:pt x="44485" y="26789"/>
                  </a:cubicBezTo>
                  <a:cubicBezTo>
                    <a:pt x="44071" y="27204"/>
                    <a:pt x="43621" y="27653"/>
                    <a:pt x="43034" y="28068"/>
                  </a:cubicBezTo>
                  <a:cubicBezTo>
                    <a:pt x="43034" y="28206"/>
                    <a:pt x="42895" y="28206"/>
                    <a:pt x="42757" y="28206"/>
                  </a:cubicBezTo>
                  <a:lnTo>
                    <a:pt x="42619" y="28068"/>
                  </a:lnTo>
                  <a:lnTo>
                    <a:pt x="42342" y="28068"/>
                  </a:lnTo>
                  <a:cubicBezTo>
                    <a:pt x="41617" y="27791"/>
                    <a:pt x="40891" y="27342"/>
                    <a:pt x="40165" y="26927"/>
                  </a:cubicBezTo>
                  <a:cubicBezTo>
                    <a:pt x="39439" y="26478"/>
                    <a:pt x="38886" y="26063"/>
                    <a:pt x="38160" y="25475"/>
                  </a:cubicBezTo>
                  <a:lnTo>
                    <a:pt x="38160" y="25337"/>
                  </a:lnTo>
                  <a:lnTo>
                    <a:pt x="38022" y="25337"/>
                  </a:lnTo>
                  <a:cubicBezTo>
                    <a:pt x="38022" y="25199"/>
                    <a:pt x="37849" y="25061"/>
                    <a:pt x="37849" y="25061"/>
                  </a:cubicBezTo>
                  <a:cubicBezTo>
                    <a:pt x="37849" y="24473"/>
                    <a:pt x="37711" y="24024"/>
                    <a:pt x="37711" y="23609"/>
                  </a:cubicBezTo>
                  <a:cubicBezTo>
                    <a:pt x="37711" y="23471"/>
                    <a:pt x="37849" y="23332"/>
                    <a:pt x="37849" y="23159"/>
                  </a:cubicBezTo>
                  <a:cubicBezTo>
                    <a:pt x="37849" y="23021"/>
                    <a:pt x="38022" y="22883"/>
                    <a:pt x="38160" y="22745"/>
                  </a:cubicBezTo>
                  <a:cubicBezTo>
                    <a:pt x="38160" y="22606"/>
                    <a:pt x="38298" y="22606"/>
                    <a:pt x="38437" y="22468"/>
                  </a:cubicBezTo>
                  <a:cubicBezTo>
                    <a:pt x="38886" y="22019"/>
                    <a:pt x="39301" y="21604"/>
                    <a:pt x="39750" y="21293"/>
                  </a:cubicBezTo>
                  <a:cubicBezTo>
                    <a:pt x="39888" y="21016"/>
                    <a:pt x="40165" y="20878"/>
                    <a:pt x="40441" y="20740"/>
                  </a:cubicBezTo>
                  <a:cubicBezTo>
                    <a:pt x="40614" y="20429"/>
                    <a:pt x="40891" y="20291"/>
                    <a:pt x="41167" y="20152"/>
                  </a:cubicBezTo>
                  <a:lnTo>
                    <a:pt x="41305" y="20152"/>
                  </a:lnTo>
                  <a:cubicBezTo>
                    <a:pt x="41478" y="20014"/>
                    <a:pt x="41617" y="20014"/>
                    <a:pt x="41755" y="20014"/>
                  </a:cubicBezTo>
                  <a:close/>
                  <a:moveTo>
                    <a:pt x="27929" y="20429"/>
                  </a:moveTo>
                  <a:cubicBezTo>
                    <a:pt x="29380" y="21155"/>
                    <a:pt x="30521" y="22157"/>
                    <a:pt x="31800" y="23332"/>
                  </a:cubicBezTo>
                  <a:cubicBezTo>
                    <a:pt x="31800" y="23332"/>
                    <a:pt x="31973" y="23471"/>
                    <a:pt x="31973" y="23609"/>
                  </a:cubicBezTo>
                  <a:lnTo>
                    <a:pt x="31973" y="23747"/>
                  </a:lnTo>
                  <a:lnTo>
                    <a:pt x="31973" y="25061"/>
                  </a:lnTo>
                  <a:lnTo>
                    <a:pt x="31973" y="25337"/>
                  </a:lnTo>
                  <a:cubicBezTo>
                    <a:pt x="31973" y="25475"/>
                    <a:pt x="31973" y="25614"/>
                    <a:pt x="31800" y="25752"/>
                  </a:cubicBezTo>
                  <a:cubicBezTo>
                    <a:pt x="31385" y="26201"/>
                    <a:pt x="30936" y="26789"/>
                    <a:pt x="30521" y="27204"/>
                  </a:cubicBezTo>
                  <a:lnTo>
                    <a:pt x="29208" y="28517"/>
                  </a:lnTo>
                  <a:cubicBezTo>
                    <a:pt x="29069" y="28655"/>
                    <a:pt x="28931" y="28655"/>
                    <a:pt x="28793" y="28655"/>
                  </a:cubicBezTo>
                  <a:lnTo>
                    <a:pt x="28655" y="28517"/>
                  </a:lnTo>
                  <a:lnTo>
                    <a:pt x="28344" y="28517"/>
                  </a:lnTo>
                  <a:cubicBezTo>
                    <a:pt x="27652" y="28206"/>
                    <a:pt x="26926" y="27791"/>
                    <a:pt x="26201" y="27342"/>
                  </a:cubicBezTo>
                  <a:cubicBezTo>
                    <a:pt x="25475" y="26927"/>
                    <a:pt x="24887" y="26478"/>
                    <a:pt x="24196" y="25925"/>
                  </a:cubicBezTo>
                  <a:lnTo>
                    <a:pt x="24196" y="25752"/>
                  </a:lnTo>
                  <a:lnTo>
                    <a:pt x="24023" y="25752"/>
                  </a:lnTo>
                  <a:cubicBezTo>
                    <a:pt x="24023" y="25614"/>
                    <a:pt x="23885" y="25475"/>
                    <a:pt x="23885" y="25475"/>
                  </a:cubicBezTo>
                  <a:cubicBezTo>
                    <a:pt x="23885" y="24888"/>
                    <a:pt x="23746" y="24473"/>
                    <a:pt x="23746" y="24024"/>
                  </a:cubicBezTo>
                  <a:cubicBezTo>
                    <a:pt x="23746" y="23885"/>
                    <a:pt x="23885" y="23747"/>
                    <a:pt x="23885" y="23609"/>
                  </a:cubicBezTo>
                  <a:cubicBezTo>
                    <a:pt x="23885" y="23471"/>
                    <a:pt x="24023" y="23332"/>
                    <a:pt x="24196" y="23159"/>
                  </a:cubicBezTo>
                  <a:cubicBezTo>
                    <a:pt x="24196" y="23021"/>
                    <a:pt x="24334" y="23021"/>
                    <a:pt x="24472" y="22883"/>
                  </a:cubicBezTo>
                  <a:cubicBezTo>
                    <a:pt x="24887" y="22468"/>
                    <a:pt x="25336" y="22019"/>
                    <a:pt x="25751" y="21742"/>
                  </a:cubicBezTo>
                  <a:cubicBezTo>
                    <a:pt x="25924" y="21431"/>
                    <a:pt x="26201" y="21293"/>
                    <a:pt x="26477" y="21016"/>
                  </a:cubicBezTo>
                  <a:cubicBezTo>
                    <a:pt x="26615" y="20878"/>
                    <a:pt x="26926" y="20740"/>
                    <a:pt x="27203" y="20567"/>
                  </a:cubicBezTo>
                  <a:lnTo>
                    <a:pt x="27341" y="20567"/>
                  </a:lnTo>
                  <a:cubicBezTo>
                    <a:pt x="27479" y="20429"/>
                    <a:pt x="27652" y="20429"/>
                    <a:pt x="27791" y="20429"/>
                  </a:cubicBezTo>
                  <a:close/>
                  <a:moveTo>
                    <a:pt x="14241" y="20878"/>
                  </a:moveTo>
                  <a:cubicBezTo>
                    <a:pt x="14379" y="20878"/>
                    <a:pt x="14379" y="21016"/>
                    <a:pt x="14517" y="21016"/>
                  </a:cubicBezTo>
                  <a:lnTo>
                    <a:pt x="14517" y="21155"/>
                  </a:lnTo>
                  <a:cubicBezTo>
                    <a:pt x="15693" y="21742"/>
                    <a:pt x="16695" y="22468"/>
                    <a:pt x="17559" y="23332"/>
                  </a:cubicBezTo>
                  <a:cubicBezTo>
                    <a:pt x="17697" y="23332"/>
                    <a:pt x="17697" y="23471"/>
                    <a:pt x="17836" y="23471"/>
                  </a:cubicBezTo>
                  <a:lnTo>
                    <a:pt x="17836" y="23609"/>
                  </a:lnTo>
                  <a:lnTo>
                    <a:pt x="17974" y="23609"/>
                  </a:lnTo>
                  <a:cubicBezTo>
                    <a:pt x="18147" y="23747"/>
                    <a:pt x="18147" y="23885"/>
                    <a:pt x="18147" y="24024"/>
                  </a:cubicBezTo>
                  <a:lnTo>
                    <a:pt x="18147" y="24196"/>
                  </a:lnTo>
                  <a:cubicBezTo>
                    <a:pt x="18147" y="24611"/>
                    <a:pt x="18147" y="25061"/>
                    <a:pt x="18285" y="25475"/>
                  </a:cubicBezTo>
                  <a:cubicBezTo>
                    <a:pt x="18285" y="25475"/>
                    <a:pt x="18285" y="25614"/>
                    <a:pt x="18147" y="25614"/>
                  </a:cubicBezTo>
                  <a:cubicBezTo>
                    <a:pt x="18285" y="25752"/>
                    <a:pt x="18147" y="26063"/>
                    <a:pt x="18147" y="26063"/>
                  </a:cubicBezTo>
                  <a:cubicBezTo>
                    <a:pt x="17697" y="26616"/>
                    <a:pt x="17283" y="27065"/>
                    <a:pt x="16695" y="27653"/>
                  </a:cubicBezTo>
                  <a:lnTo>
                    <a:pt x="15382" y="28932"/>
                  </a:lnTo>
                  <a:cubicBezTo>
                    <a:pt x="15243" y="29070"/>
                    <a:pt x="15105" y="29070"/>
                    <a:pt x="15105" y="29070"/>
                  </a:cubicBezTo>
                  <a:cubicBezTo>
                    <a:pt x="14967" y="29070"/>
                    <a:pt x="14829" y="28932"/>
                    <a:pt x="14829" y="28932"/>
                  </a:cubicBezTo>
                  <a:lnTo>
                    <a:pt x="14517" y="28932"/>
                  </a:lnTo>
                  <a:cubicBezTo>
                    <a:pt x="13826" y="28655"/>
                    <a:pt x="13100" y="28206"/>
                    <a:pt x="12374" y="27791"/>
                  </a:cubicBezTo>
                  <a:cubicBezTo>
                    <a:pt x="11787" y="27342"/>
                    <a:pt x="11061" y="26789"/>
                    <a:pt x="10508" y="26339"/>
                  </a:cubicBezTo>
                  <a:cubicBezTo>
                    <a:pt x="10370" y="26339"/>
                    <a:pt x="10370" y="26201"/>
                    <a:pt x="10370" y="26063"/>
                  </a:cubicBezTo>
                  <a:cubicBezTo>
                    <a:pt x="10197" y="26063"/>
                    <a:pt x="10197" y="25925"/>
                    <a:pt x="10197" y="25752"/>
                  </a:cubicBezTo>
                  <a:cubicBezTo>
                    <a:pt x="10059" y="25337"/>
                    <a:pt x="10059" y="24888"/>
                    <a:pt x="10059" y="24335"/>
                  </a:cubicBezTo>
                  <a:cubicBezTo>
                    <a:pt x="10059" y="24196"/>
                    <a:pt x="10059" y="24196"/>
                    <a:pt x="10197" y="24024"/>
                  </a:cubicBezTo>
                  <a:cubicBezTo>
                    <a:pt x="10197" y="23885"/>
                    <a:pt x="10197" y="23747"/>
                    <a:pt x="10370" y="23609"/>
                  </a:cubicBezTo>
                  <a:cubicBezTo>
                    <a:pt x="10508" y="23471"/>
                    <a:pt x="10646" y="23332"/>
                    <a:pt x="10646" y="23332"/>
                  </a:cubicBezTo>
                  <a:lnTo>
                    <a:pt x="11925" y="22019"/>
                  </a:lnTo>
                  <a:cubicBezTo>
                    <a:pt x="12236" y="21881"/>
                    <a:pt x="12374" y="21742"/>
                    <a:pt x="12651" y="21431"/>
                  </a:cubicBezTo>
                  <a:cubicBezTo>
                    <a:pt x="12962" y="21293"/>
                    <a:pt x="13239" y="21155"/>
                    <a:pt x="13515" y="21016"/>
                  </a:cubicBezTo>
                  <a:cubicBezTo>
                    <a:pt x="13653" y="21016"/>
                    <a:pt x="13653" y="20878"/>
                    <a:pt x="13653" y="20878"/>
                  </a:cubicBezTo>
                  <a:close/>
                  <a:moveTo>
                    <a:pt x="48944" y="24611"/>
                  </a:moveTo>
                  <a:cubicBezTo>
                    <a:pt x="50396" y="25337"/>
                    <a:pt x="51537" y="26339"/>
                    <a:pt x="52850" y="27342"/>
                  </a:cubicBezTo>
                  <a:cubicBezTo>
                    <a:pt x="52850" y="27480"/>
                    <a:pt x="52988" y="27653"/>
                    <a:pt x="52988" y="27791"/>
                  </a:cubicBezTo>
                  <a:lnTo>
                    <a:pt x="52988" y="29208"/>
                  </a:lnTo>
                  <a:lnTo>
                    <a:pt x="52988" y="29381"/>
                  </a:lnTo>
                  <a:cubicBezTo>
                    <a:pt x="52988" y="29519"/>
                    <a:pt x="52988" y="29658"/>
                    <a:pt x="52850" y="29796"/>
                  </a:cubicBezTo>
                  <a:cubicBezTo>
                    <a:pt x="52401" y="30384"/>
                    <a:pt x="51986" y="30798"/>
                    <a:pt x="51537" y="31386"/>
                  </a:cubicBezTo>
                  <a:cubicBezTo>
                    <a:pt x="51122" y="31801"/>
                    <a:pt x="50673" y="32250"/>
                    <a:pt x="50120" y="32665"/>
                  </a:cubicBezTo>
                  <a:cubicBezTo>
                    <a:pt x="50120" y="32838"/>
                    <a:pt x="49947" y="32838"/>
                    <a:pt x="49808" y="32838"/>
                  </a:cubicBezTo>
                  <a:lnTo>
                    <a:pt x="49670" y="32665"/>
                  </a:lnTo>
                  <a:cubicBezTo>
                    <a:pt x="49532" y="32665"/>
                    <a:pt x="49532" y="32665"/>
                    <a:pt x="49394" y="32527"/>
                  </a:cubicBezTo>
                  <a:cubicBezTo>
                    <a:pt x="48668" y="32388"/>
                    <a:pt x="47942" y="31974"/>
                    <a:pt x="47216" y="31524"/>
                  </a:cubicBezTo>
                  <a:cubicBezTo>
                    <a:pt x="46490" y="31109"/>
                    <a:pt x="45937" y="30522"/>
                    <a:pt x="45211" y="30072"/>
                  </a:cubicBezTo>
                  <a:lnTo>
                    <a:pt x="45211" y="29796"/>
                  </a:lnTo>
                  <a:lnTo>
                    <a:pt x="45073" y="29796"/>
                  </a:lnTo>
                  <a:cubicBezTo>
                    <a:pt x="45073" y="29796"/>
                    <a:pt x="44935" y="29658"/>
                    <a:pt x="44935" y="29519"/>
                  </a:cubicBezTo>
                  <a:cubicBezTo>
                    <a:pt x="44935" y="29070"/>
                    <a:pt x="44762" y="28655"/>
                    <a:pt x="44762" y="28068"/>
                  </a:cubicBezTo>
                  <a:cubicBezTo>
                    <a:pt x="44762" y="27929"/>
                    <a:pt x="44935" y="27791"/>
                    <a:pt x="44935" y="27791"/>
                  </a:cubicBezTo>
                  <a:cubicBezTo>
                    <a:pt x="44935" y="27653"/>
                    <a:pt x="45073" y="27480"/>
                    <a:pt x="45211" y="27342"/>
                  </a:cubicBezTo>
                  <a:cubicBezTo>
                    <a:pt x="45211" y="27204"/>
                    <a:pt x="45350" y="27065"/>
                    <a:pt x="45488" y="27065"/>
                  </a:cubicBezTo>
                  <a:lnTo>
                    <a:pt x="46801" y="25752"/>
                  </a:lnTo>
                  <a:cubicBezTo>
                    <a:pt x="46940" y="25614"/>
                    <a:pt x="47216" y="25337"/>
                    <a:pt x="47527" y="25199"/>
                  </a:cubicBezTo>
                  <a:cubicBezTo>
                    <a:pt x="47665" y="25061"/>
                    <a:pt x="47942" y="24888"/>
                    <a:pt x="48218" y="24749"/>
                  </a:cubicBezTo>
                  <a:lnTo>
                    <a:pt x="48391" y="24749"/>
                  </a:lnTo>
                  <a:cubicBezTo>
                    <a:pt x="48530" y="24611"/>
                    <a:pt x="48668" y="24611"/>
                    <a:pt x="48806" y="24611"/>
                  </a:cubicBezTo>
                  <a:close/>
                  <a:moveTo>
                    <a:pt x="34565" y="25061"/>
                  </a:moveTo>
                  <a:cubicBezTo>
                    <a:pt x="35982" y="25925"/>
                    <a:pt x="37296" y="26927"/>
                    <a:pt x="38437" y="27929"/>
                  </a:cubicBezTo>
                  <a:cubicBezTo>
                    <a:pt x="38437" y="27929"/>
                    <a:pt x="38437" y="28068"/>
                    <a:pt x="38575" y="28068"/>
                  </a:cubicBezTo>
                  <a:cubicBezTo>
                    <a:pt x="38575" y="28206"/>
                    <a:pt x="38713" y="28344"/>
                    <a:pt x="38575" y="28517"/>
                  </a:cubicBezTo>
                  <a:cubicBezTo>
                    <a:pt x="38713" y="28655"/>
                    <a:pt x="38713" y="28794"/>
                    <a:pt x="38713" y="28932"/>
                  </a:cubicBezTo>
                  <a:lnTo>
                    <a:pt x="38575" y="29070"/>
                  </a:lnTo>
                  <a:lnTo>
                    <a:pt x="38575" y="29658"/>
                  </a:lnTo>
                  <a:lnTo>
                    <a:pt x="38575" y="29934"/>
                  </a:lnTo>
                  <a:cubicBezTo>
                    <a:pt x="38575" y="30072"/>
                    <a:pt x="38575" y="30245"/>
                    <a:pt x="38437" y="30384"/>
                  </a:cubicBezTo>
                  <a:cubicBezTo>
                    <a:pt x="38022" y="30798"/>
                    <a:pt x="37572" y="31386"/>
                    <a:pt x="37158" y="31801"/>
                  </a:cubicBezTo>
                  <a:cubicBezTo>
                    <a:pt x="36708" y="32388"/>
                    <a:pt x="36294" y="32838"/>
                    <a:pt x="35844" y="33252"/>
                  </a:cubicBezTo>
                  <a:lnTo>
                    <a:pt x="35429" y="33252"/>
                  </a:lnTo>
                  <a:cubicBezTo>
                    <a:pt x="35429" y="33252"/>
                    <a:pt x="35257" y="33252"/>
                    <a:pt x="35257" y="33114"/>
                  </a:cubicBezTo>
                  <a:lnTo>
                    <a:pt x="34980" y="33114"/>
                  </a:lnTo>
                  <a:cubicBezTo>
                    <a:pt x="34254" y="32838"/>
                    <a:pt x="33528" y="32388"/>
                    <a:pt x="32837" y="31974"/>
                  </a:cubicBezTo>
                  <a:cubicBezTo>
                    <a:pt x="32111" y="31524"/>
                    <a:pt x="31524" y="31109"/>
                    <a:pt x="30936" y="30522"/>
                  </a:cubicBezTo>
                  <a:cubicBezTo>
                    <a:pt x="30798" y="30522"/>
                    <a:pt x="30798" y="30522"/>
                    <a:pt x="30798" y="30384"/>
                  </a:cubicBezTo>
                  <a:lnTo>
                    <a:pt x="30521" y="30072"/>
                  </a:lnTo>
                  <a:cubicBezTo>
                    <a:pt x="30521" y="29658"/>
                    <a:pt x="30383" y="29070"/>
                    <a:pt x="30383" y="28655"/>
                  </a:cubicBezTo>
                  <a:cubicBezTo>
                    <a:pt x="30383" y="28517"/>
                    <a:pt x="30521" y="28344"/>
                    <a:pt x="30659" y="28206"/>
                  </a:cubicBezTo>
                  <a:cubicBezTo>
                    <a:pt x="30521" y="28068"/>
                    <a:pt x="30659" y="27929"/>
                    <a:pt x="30798" y="27791"/>
                  </a:cubicBezTo>
                  <a:cubicBezTo>
                    <a:pt x="30936" y="27791"/>
                    <a:pt x="30936" y="27653"/>
                    <a:pt x="31109" y="27480"/>
                  </a:cubicBezTo>
                  <a:cubicBezTo>
                    <a:pt x="31524" y="27204"/>
                    <a:pt x="31973" y="26789"/>
                    <a:pt x="32388" y="26339"/>
                  </a:cubicBezTo>
                  <a:cubicBezTo>
                    <a:pt x="32526" y="26063"/>
                    <a:pt x="32837" y="25925"/>
                    <a:pt x="33114" y="25752"/>
                  </a:cubicBezTo>
                  <a:cubicBezTo>
                    <a:pt x="33252" y="25475"/>
                    <a:pt x="33528" y="25337"/>
                    <a:pt x="33839" y="25337"/>
                  </a:cubicBezTo>
                  <a:lnTo>
                    <a:pt x="33978" y="25199"/>
                  </a:lnTo>
                  <a:lnTo>
                    <a:pt x="34116" y="25199"/>
                  </a:lnTo>
                  <a:cubicBezTo>
                    <a:pt x="34116" y="25199"/>
                    <a:pt x="34254" y="25061"/>
                    <a:pt x="34392" y="25061"/>
                  </a:cubicBezTo>
                  <a:close/>
                  <a:moveTo>
                    <a:pt x="21016" y="25337"/>
                  </a:moveTo>
                  <a:cubicBezTo>
                    <a:pt x="21154" y="25337"/>
                    <a:pt x="21154" y="25337"/>
                    <a:pt x="21292" y="25475"/>
                  </a:cubicBezTo>
                  <a:cubicBezTo>
                    <a:pt x="22606" y="26201"/>
                    <a:pt x="23885" y="27204"/>
                    <a:pt x="25060" y="28206"/>
                  </a:cubicBezTo>
                  <a:cubicBezTo>
                    <a:pt x="25198" y="28344"/>
                    <a:pt x="25198" y="28517"/>
                    <a:pt x="25198" y="28655"/>
                  </a:cubicBezTo>
                  <a:cubicBezTo>
                    <a:pt x="25198" y="29070"/>
                    <a:pt x="25198" y="29519"/>
                    <a:pt x="25336" y="29934"/>
                  </a:cubicBezTo>
                  <a:cubicBezTo>
                    <a:pt x="25336" y="30072"/>
                    <a:pt x="25336" y="30245"/>
                    <a:pt x="25198" y="30245"/>
                  </a:cubicBezTo>
                  <a:cubicBezTo>
                    <a:pt x="25336" y="30384"/>
                    <a:pt x="25336" y="30522"/>
                    <a:pt x="25198" y="30660"/>
                  </a:cubicBezTo>
                  <a:cubicBezTo>
                    <a:pt x="24749" y="31109"/>
                    <a:pt x="24334" y="31662"/>
                    <a:pt x="23746" y="32112"/>
                  </a:cubicBezTo>
                  <a:cubicBezTo>
                    <a:pt x="23332" y="32665"/>
                    <a:pt x="22882" y="33114"/>
                    <a:pt x="22467" y="33529"/>
                  </a:cubicBezTo>
                  <a:cubicBezTo>
                    <a:pt x="22352" y="33529"/>
                    <a:pt x="22252" y="33606"/>
                    <a:pt x="22199" y="33606"/>
                  </a:cubicBezTo>
                  <a:cubicBezTo>
                    <a:pt x="22172" y="33606"/>
                    <a:pt x="22156" y="33587"/>
                    <a:pt x="22156" y="33529"/>
                  </a:cubicBezTo>
                  <a:cubicBezTo>
                    <a:pt x="22018" y="33529"/>
                    <a:pt x="21880" y="33529"/>
                    <a:pt x="21880" y="33391"/>
                  </a:cubicBezTo>
                  <a:cubicBezTo>
                    <a:pt x="21880" y="33437"/>
                    <a:pt x="21865" y="33452"/>
                    <a:pt x="21839" y="33452"/>
                  </a:cubicBezTo>
                  <a:cubicBezTo>
                    <a:pt x="21788" y="33452"/>
                    <a:pt x="21696" y="33391"/>
                    <a:pt x="21603" y="33391"/>
                  </a:cubicBezTo>
                  <a:cubicBezTo>
                    <a:pt x="20877" y="33114"/>
                    <a:pt x="20152" y="32838"/>
                    <a:pt x="19426" y="32250"/>
                  </a:cubicBezTo>
                  <a:cubicBezTo>
                    <a:pt x="18838" y="31801"/>
                    <a:pt x="18147" y="31386"/>
                    <a:pt x="17559" y="30937"/>
                  </a:cubicBezTo>
                  <a:cubicBezTo>
                    <a:pt x="17421" y="30798"/>
                    <a:pt x="17421" y="30798"/>
                    <a:pt x="17421" y="30660"/>
                  </a:cubicBezTo>
                  <a:cubicBezTo>
                    <a:pt x="17283" y="30522"/>
                    <a:pt x="17283" y="30522"/>
                    <a:pt x="17283" y="30384"/>
                  </a:cubicBezTo>
                  <a:cubicBezTo>
                    <a:pt x="17110" y="29934"/>
                    <a:pt x="17110" y="29381"/>
                    <a:pt x="17110" y="28932"/>
                  </a:cubicBezTo>
                  <a:cubicBezTo>
                    <a:pt x="17110" y="28794"/>
                    <a:pt x="17110" y="28655"/>
                    <a:pt x="17283" y="28655"/>
                  </a:cubicBezTo>
                  <a:cubicBezTo>
                    <a:pt x="17283" y="28344"/>
                    <a:pt x="17283" y="28206"/>
                    <a:pt x="17421" y="28068"/>
                  </a:cubicBezTo>
                  <a:cubicBezTo>
                    <a:pt x="17559" y="28068"/>
                    <a:pt x="17697" y="27929"/>
                    <a:pt x="17697" y="27791"/>
                  </a:cubicBezTo>
                  <a:cubicBezTo>
                    <a:pt x="17836" y="27791"/>
                    <a:pt x="17836" y="27791"/>
                    <a:pt x="17974" y="27653"/>
                  </a:cubicBezTo>
                  <a:cubicBezTo>
                    <a:pt x="17974" y="27653"/>
                    <a:pt x="17974" y="27480"/>
                    <a:pt x="18147" y="27480"/>
                  </a:cubicBezTo>
                  <a:cubicBezTo>
                    <a:pt x="18285" y="27204"/>
                    <a:pt x="18562" y="27065"/>
                    <a:pt x="18838" y="26789"/>
                  </a:cubicBezTo>
                  <a:lnTo>
                    <a:pt x="19011" y="26616"/>
                  </a:lnTo>
                  <a:cubicBezTo>
                    <a:pt x="19287" y="26478"/>
                    <a:pt x="19426" y="26201"/>
                    <a:pt x="19702" y="26063"/>
                  </a:cubicBezTo>
                  <a:cubicBezTo>
                    <a:pt x="20013" y="25925"/>
                    <a:pt x="20290" y="25752"/>
                    <a:pt x="20566" y="25614"/>
                  </a:cubicBezTo>
                  <a:cubicBezTo>
                    <a:pt x="20566" y="25614"/>
                    <a:pt x="20566" y="25475"/>
                    <a:pt x="20739" y="25475"/>
                  </a:cubicBezTo>
                  <a:lnTo>
                    <a:pt x="20739" y="25614"/>
                  </a:lnTo>
                  <a:cubicBezTo>
                    <a:pt x="20739" y="25475"/>
                    <a:pt x="20877" y="25337"/>
                    <a:pt x="21016" y="25337"/>
                  </a:cubicBezTo>
                  <a:close/>
                  <a:moveTo>
                    <a:pt x="41617" y="29658"/>
                  </a:moveTo>
                  <a:cubicBezTo>
                    <a:pt x="43034" y="30384"/>
                    <a:pt x="44347" y="31386"/>
                    <a:pt x="45488" y="32527"/>
                  </a:cubicBezTo>
                  <a:cubicBezTo>
                    <a:pt x="45626" y="32527"/>
                    <a:pt x="45626" y="32665"/>
                    <a:pt x="45626" y="32838"/>
                  </a:cubicBezTo>
                  <a:lnTo>
                    <a:pt x="45626" y="32976"/>
                  </a:lnTo>
                  <a:lnTo>
                    <a:pt x="45626" y="34255"/>
                  </a:lnTo>
                  <a:cubicBezTo>
                    <a:pt x="45799" y="34393"/>
                    <a:pt x="45626" y="34393"/>
                    <a:pt x="45626" y="34566"/>
                  </a:cubicBezTo>
                  <a:cubicBezTo>
                    <a:pt x="45626" y="34704"/>
                    <a:pt x="45626" y="34842"/>
                    <a:pt x="45488" y="34981"/>
                  </a:cubicBezTo>
                  <a:cubicBezTo>
                    <a:pt x="45073" y="35430"/>
                    <a:pt x="44624" y="35845"/>
                    <a:pt x="44209" y="36432"/>
                  </a:cubicBezTo>
                  <a:lnTo>
                    <a:pt x="42895" y="37711"/>
                  </a:lnTo>
                  <a:cubicBezTo>
                    <a:pt x="42757" y="37850"/>
                    <a:pt x="42619" y="37850"/>
                    <a:pt x="42481" y="37850"/>
                  </a:cubicBezTo>
                  <a:lnTo>
                    <a:pt x="42342" y="37711"/>
                  </a:lnTo>
                  <a:lnTo>
                    <a:pt x="42031" y="37711"/>
                  </a:lnTo>
                  <a:cubicBezTo>
                    <a:pt x="41305" y="37435"/>
                    <a:pt x="40614" y="36985"/>
                    <a:pt x="39888" y="36571"/>
                  </a:cubicBezTo>
                  <a:cubicBezTo>
                    <a:pt x="39162" y="36121"/>
                    <a:pt x="38575" y="35707"/>
                    <a:pt x="38022" y="35119"/>
                  </a:cubicBezTo>
                  <a:cubicBezTo>
                    <a:pt x="37849" y="35119"/>
                    <a:pt x="37849" y="34981"/>
                    <a:pt x="37849" y="34981"/>
                  </a:cubicBezTo>
                  <a:cubicBezTo>
                    <a:pt x="37711" y="34842"/>
                    <a:pt x="37711" y="34704"/>
                    <a:pt x="37572" y="34566"/>
                  </a:cubicBezTo>
                  <a:cubicBezTo>
                    <a:pt x="37572" y="34117"/>
                    <a:pt x="37572" y="33702"/>
                    <a:pt x="37434" y="33252"/>
                  </a:cubicBezTo>
                  <a:cubicBezTo>
                    <a:pt x="37434" y="33114"/>
                    <a:pt x="37572" y="32976"/>
                    <a:pt x="37711" y="32838"/>
                  </a:cubicBezTo>
                  <a:cubicBezTo>
                    <a:pt x="37572" y="32665"/>
                    <a:pt x="37711" y="32527"/>
                    <a:pt x="37849" y="32388"/>
                  </a:cubicBezTo>
                  <a:cubicBezTo>
                    <a:pt x="38022" y="32250"/>
                    <a:pt x="38022" y="32250"/>
                    <a:pt x="38160" y="32112"/>
                  </a:cubicBezTo>
                  <a:cubicBezTo>
                    <a:pt x="38575" y="31662"/>
                    <a:pt x="39024" y="31248"/>
                    <a:pt x="39439" y="30937"/>
                  </a:cubicBezTo>
                  <a:cubicBezTo>
                    <a:pt x="39577" y="30660"/>
                    <a:pt x="39888" y="30522"/>
                    <a:pt x="40165" y="30245"/>
                  </a:cubicBezTo>
                  <a:cubicBezTo>
                    <a:pt x="40303" y="30072"/>
                    <a:pt x="40614" y="29934"/>
                    <a:pt x="40891" y="29796"/>
                  </a:cubicBezTo>
                  <a:lnTo>
                    <a:pt x="41167" y="29796"/>
                  </a:lnTo>
                  <a:cubicBezTo>
                    <a:pt x="41167" y="29658"/>
                    <a:pt x="41305" y="29658"/>
                    <a:pt x="41478" y="29658"/>
                  </a:cubicBezTo>
                  <a:close/>
                  <a:moveTo>
                    <a:pt x="27929" y="30072"/>
                  </a:moveTo>
                  <a:cubicBezTo>
                    <a:pt x="29069" y="30798"/>
                    <a:pt x="30245" y="31524"/>
                    <a:pt x="31247" y="32527"/>
                  </a:cubicBezTo>
                  <a:cubicBezTo>
                    <a:pt x="31385" y="32665"/>
                    <a:pt x="31662" y="32838"/>
                    <a:pt x="31800" y="32976"/>
                  </a:cubicBezTo>
                  <a:cubicBezTo>
                    <a:pt x="31973" y="32976"/>
                    <a:pt x="31973" y="33252"/>
                    <a:pt x="31973" y="33391"/>
                  </a:cubicBezTo>
                  <a:cubicBezTo>
                    <a:pt x="31973" y="33529"/>
                    <a:pt x="32111" y="33702"/>
                    <a:pt x="31973" y="33702"/>
                  </a:cubicBezTo>
                  <a:lnTo>
                    <a:pt x="31973" y="33978"/>
                  </a:lnTo>
                  <a:lnTo>
                    <a:pt x="31973" y="34704"/>
                  </a:lnTo>
                  <a:cubicBezTo>
                    <a:pt x="31973" y="34704"/>
                    <a:pt x="31973" y="34842"/>
                    <a:pt x="31800" y="34842"/>
                  </a:cubicBezTo>
                  <a:cubicBezTo>
                    <a:pt x="31973" y="34981"/>
                    <a:pt x="31973" y="35257"/>
                    <a:pt x="31800" y="35257"/>
                  </a:cubicBezTo>
                  <a:cubicBezTo>
                    <a:pt x="31385" y="35845"/>
                    <a:pt x="30936" y="36294"/>
                    <a:pt x="30521" y="36847"/>
                  </a:cubicBezTo>
                  <a:cubicBezTo>
                    <a:pt x="30072" y="37297"/>
                    <a:pt x="29519" y="37711"/>
                    <a:pt x="29069" y="38161"/>
                  </a:cubicBezTo>
                  <a:cubicBezTo>
                    <a:pt x="29069" y="38299"/>
                    <a:pt x="28793" y="38299"/>
                    <a:pt x="28793" y="38299"/>
                  </a:cubicBezTo>
                  <a:cubicBezTo>
                    <a:pt x="28655" y="38299"/>
                    <a:pt x="28655" y="38161"/>
                    <a:pt x="28516" y="38161"/>
                  </a:cubicBezTo>
                  <a:lnTo>
                    <a:pt x="28344" y="38161"/>
                  </a:lnTo>
                  <a:cubicBezTo>
                    <a:pt x="27479" y="37850"/>
                    <a:pt x="26788" y="37435"/>
                    <a:pt x="26062" y="36985"/>
                  </a:cubicBezTo>
                  <a:cubicBezTo>
                    <a:pt x="25475" y="36571"/>
                    <a:pt x="24749" y="35983"/>
                    <a:pt x="24196" y="35568"/>
                  </a:cubicBezTo>
                  <a:cubicBezTo>
                    <a:pt x="24196" y="35568"/>
                    <a:pt x="24023" y="35430"/>
                    <a:pt x="24023" y="35257"/>
                  </a:cubicBezTo>
                  <a:cubicBezTo>
                    <a:pt x="23885" y="35257"/>
                    <a:pt x="23885" y="35119"/>
                    <a:pt x="23885" y="34981"/>
                  </a:cubicBezTo>
                  <a:cubicBezTo>
                    <a:pt x="23746" y="34566"/>
                    <a:pt x="23746" y="34117"/>
                    <a:pt x="23746" y="33529"/>
                  </a:cubicBezTo>
                  <a:cubicBezTo>
                    <a:pt x="23746" y="33391"/>
                    <a:pt x="23746" y="33252"/>
                    <a:pt x="23885" y="33252"/>
                  </a:cubicBezTo>
                  <a:cubicBezTo>
                    <a:pt x="23885" y="33114"/>
                    <a:pt x="23885" y="32976"/>
                    <a:pt x="24023" y="32838"/>
                  </a:cubicBezTo>
                  <a:cubicBezTo>
                    <a:pt x="24196" y="32665"/>
                    <a:pt x="24334" y="32527"/>
                    <a:pt x="24472" y="32527"/>
                  </a:cubicBezTo>
                  <a:cubicBezTo>
                    <a:pt x="24887" y="32112"/>
                    <a:pt x="25198" y="31662"/>
                    <a:pt x="25613" y="31248"/>
                  </a:cubicBezTo>
                  <a:cubicBezTo>
                    <a:pt x="25924" y="31109"/>
                    <a:pt x="26062" y="30798"/>
                    <a:pt x="26339" y="30660"/>
                  </a:cubicBezTo>
                  <a:cubicBezTo>
                    <a:pt x="26615" y="30522"/>
                    <a:pt x="26926" y="30384"/>
                    <a:pt x="27203" y="30245"/>
                  </a:cubicBezTo>
                  <a:lnTo>
                    <a:pt x="27341" y="30245"/>
                  </a:lnTo>
                  <a:cubicBezTo>
                    <a:pt x="27479" y="30072"/>
                    <a:pt x="27479" y="30072"/>
                    <a:pt x="27652" y="30072"/>
                  </a:cubicBezTo>
                  <a:close/>
                  <a:moveTo>
                    <a:pt x="34704" y="34566"/>
                  </a:moveTo>
                  <a:cubicBezTo>
                    <a:pt x="34842" y="34566"/>
                    <a:pt x="34842" y="34566"/>
                    <a:pt x="34980" y="34704"/>
                  </a:cubicBezTo>
                  <a:cubicBezTo>
                    <a:pt x="36294" y="35430"/>
                    <a:pt x="37572" y="36432"/>
                    <a:pt x="38713" y="37435"/>
                  </a:cubicBezTo>
                  <a:cubicBezTo>
                    <a:pt x="38886" y="37573"/>
                    <a:pt x="38886" y="37711"/>
                    <a:pt x="38886" y="37850"/>
                  </a:cubicBezTo>
                  <a:cubicBezTo>
                    <a:pt x="38886" y="38299"/>
                    <a:pt x="39024" y="38714"/>
                    <a:pt x="39024" y="39163"/>
                  </a:cubicBezTo>
                  <a:cubicBezTo>
                    <a:pt x="39024" y="39301"/>
                    <a:pt x="39024" y="39440"/>
                    <a:pt x="38886" y="39440"/>
                  </a:cubicBezTo>
                  <a:cubicBezTo>
                    <a:pt x="39024" y="39578"/>
                    <a:pt x="39024" y="39751"/>
                    <a:pt x="38886" y="39889"/>
                  </a:cubicBezTo>
                  <a:cubicBezTo>
                    <a:pt x="38437" y="40304"/>
                    <a:pt x="38022" y="40891"/>
                    <a:pt x="37572" y="41306"/>
                  </a:cubicBezTo>
                  <a:cubicBezTo>
                    <a:pt x="37158" y="41894"/>
                    <a:pt x="36570" y="42343"/>
                    <a:pt x="36121" y="42758"/>
                  </a:cubicBezTo>
                  <a:lnTo>
                    <a:pt x="35844" y="42758"/>
                  </a:lnTo>
                  <a:cubicBezTo>
                    <a:pt x="35706" y="42758"/>
                    <a:pt x="35706" y="42758"/>
                    <a:pt x="35568" y="42620"/>
                  </a:cubicBezTo>
                  <a:lnTo>
                    <a:pt x="35429" y="42620"/>
                  </a:lnTo>
                  <a:cubicBezTo>
                    <a:pt x="34565" y="42343"/>
                    <a:pt x="33839" y="41894"/>
                    <a:pt x="33114" y="41479"/>
                  </a:cubicBezTo>
                  <a:cubicBezTo>
                    <a:pt x="32526" y="41030"/>
                    <a:pt x="31800" y="40615"/>
                    <a:pt x="31247" y="40165"/>
                  </a:cubicBezTo>
                  <a:cubicBezTo>
                    <a:pt x="31247" y="40027"/>
                    <a:pt x="31109" y="40027"/>
                    <a:pt x="31109" y="39889"/>
                  </a:cubicBezTo>
                  <a:cubicBezTo>
                    <a:pt x="30936" y="39751"/>
                    <a:pt x="30936" y="39751"/>
                    <a:pt x="30936" y="39578"/>
                  </a:cubicBezTo>
                  <a:cubicBezTo>
                    <a:pt x="30798" y="39163"/>
                    <a:pt x="30798" y="38575"/>
                    <a:pt x="30798" y="38161"/>
                  </a:cubicBezTo>
                  <a:cubicBezTo>
                    <a:pt x="30798" y="38022"/>
                    <a:pt x="30798" y="37850"/>
                    <a:pt x="30936" y="37850"/>
                  </a:cubicBezTo>
                  <a:cubicBezTo>
                    <a:pt x="30936" y="37573"/>
                    <a:pt x="30936" y="37435"/>
                    <a:pt x="31109" y="37297"/>
                  </a:cubicBezTo>
                  <a:cubicBezTo>
                    <a:pt x="31247" y="37297"/>
                    <a:pt x="31385" y="37158"/>
                    <a:pt x="31524" y="36985"/>
                  </a:cubicBezTo>
                  <a:cubicBezTo>
                    <a:pt x="31973" y="36709"/>
                    <a:pt x="32249" y="36294"/>
                    <a:pt x="32664" y="35845"/>
                  </a:cubicBezTo>
                  <a:cubicBezTo>
                    <a:pt x="32975" y="35707"/>
                    <a:pt x="33114" y="35430"/>
                    <a:pt x="33390" y="35257"/>
                  </a:cubicBezTo>
                  <a:cubicBezTo>
                    <a:pt x="33701" y="35119"/>
                    <a:pt x="33978" y="34981"/>
                    <a:pt x="34254" y="34842"/>
                  </a:cubicBezTo>
                  <a:cubicBezTo>
                    <a:pt x="34254" y="34842"/>
                    <a:pt x="34254" y="34704"/>
                    <a:pt x="34392" y="34704"/>
                  </a:cubicBezTo>
                  <a:cubicBezTo>
                    <a:pt x="34565" y="34704"/>
                    <a:pt x="34704" y="34566"/>
                    <a:pt x="34704" y="34566"/>
                  </a:cubicBezTo>
                  <a:close/>
                  <a:moveTo>
                    <a:pt x="29795" y="1"/>
                  </a:moveTo>
                  <a:cubicBezTo>
                    <a:pt x="29795" y="139"/>
                    <a:pt x="29795" y="139"/>
                    <a:pt x="29657" y="277"/>
                  </a:cubicBezTo>
                  <a:cubicBezTo>
                    <a:pt x="29657" y="416"/>
                    <a:pt x="29519" y="416"/>
                    <a:pt x="29519" y="554"/>
                  </a:cubicBezTo>
                  <a:cubicBezTo>
                    <a:pt x="29380" y="554"/>
                    <a:pt x="29380" y="692"/>
                    <a:pt x="29208" y="865"/>
                  </a:cubicBezTo>
                  <a:cubicBezTo>
                    <a:pt x="29208" y="1003"/>
                    <a:pt x="29069" y="1003"/>
                    <a:pt x="28931" y="1003"/>
                  </a:cubicBezTo>
                  <a:cubicBezTo>
                    <a:pt x="27341" y="2282"/>
                    <a:pt x="25751" y="3457"/>
                    <a:pt x="24196" y="4598"/>
                  </a:cubicBezTo>
                  <a:cubicBezTo>
                    <a:pt x="23159" y="5186"/>
                    <a:pt x="22295" y="5877"/>
                    <a:pt x="21292" y="6465"/>
                  </a:cubicBezTo>
                  <a:cubicBezTo>
                    <a:pt x="20877" y="6741"/>
                    <a:pt x="20290" y="7190"/>
                    <a:pt x="19875" y="7467"/>
                  </a:cubicBezTo>
                  <a:cubicBezTo>
                    <a:pt x="19426" y="7778"/>
                    <a:pt x="19011" y="8193"/>
                    <a:pt x="18562" y="8469"/>
                  </a:cubicBezTo>
                  <a:cubicBezTo>
                    <a:pt x="16972" y="9645"/>
                    <a:pt x="15382" y="10647"/>
                    <a:pt x="13826" y="11649"/>
                  </a:cubicBezTo>
                  <a:cubicBezTo>
                    <a:pt x="12236" y="12790"/>
                    <a:pt x="10646" y="13827"/>
                    <a:pt x="9056" y="14829"/>
                  </a:cubicBezTo>
                  <a:cubicBezTo>
                    <a:pt x="6049" y="16972"/>
                    <a:pt x="3146" y="19288"/>
                    <a:pt x="0" y="21293"/>
                  </a:cubicBezTo>
                  <a:cubicBezTo>
                    <a:pt x="864" y="21881"/>
                    <a:pt x="1728" y="22295"/>
                    <a:pt x="2731" y="22883"/>
                  </a:cubicBezTo>
                  <a:cubicBezTo>
                    <a:pt x="6740" y="25199"/>
                    <a:pt x="10784" y="27929"/>
                    <a:pt x="14517" y="30522"/>
                  </a:cubicBezTo>
                  <a:cubicBezTo>
                    <a:pt x="15831" y="31386"/>
                    <a:pt x="17283" y="32250"/>
                    <a:pt x="18700" y="33114"/>
                  </a:cubicBezTo>
                  <a:cubicBezTo>
                    <a:pt x="20290" y="34117"/>
                    <a:pt x="21880" y="34981"/>
                    <a:pt x="23470" y="35983"/>
                  </a:cubicBezTo>
                  <a:cubicBezTo>
                    <a:pt x="25060" y="36985"/>
                    <a:pt x="26615" y="38022"/>
                    <a:pt x="28067" y="39025"/>
                  </a:cubicBezTo>
                  <a:cubicBezTo>
                    <a:pt x="31247" y="41168"/>
                    <a:pt x="34392" y="43207"/>
                    <a:pt x="37572" y="45074"/>
                  </a:cubicBezTo>
                  <a:cubicBezTo>
                    <a:pt x="37711" y="45074"/>
                    <a:pt x="37849" y="44935"/>
                    <a:pt x="38022" y="44935"/>
                  </a:cubicBezTo>
                  <a:cubicBezTo>
                    <a:pt x="38298" y="44624"/>
                    <a:pt x="38575" y="44486"/>
                    <a:pt x="38886" y="44210"/>
                  </a:cubicBezTo>
                  <a:cubicBezTo>
                    <a:pt x="39162" y="43898"/>
                    <a:pt x="39439" y="43622"/>
                    <a:pt x="39750" y="43484"/>
                  </a:cubicBezTo>
                  <a:cubicBezTo>
                    <a:pt x="40303" y="42896"/>
                    <a:pt x="41029" y="42343"/>
                    <a:pt x="41755" y="41894"/>
                  </a:cubicBezTo>
                  <a:cubicBezTo>
                    <a:pt x="43034" y="40891"/>
                    <a:pt x="44347" y="39889"/>
                    <a:pt x="45626" y="38714"/>
                  </a:cubicBezTo>
                  <a:cubicBezTo>
                    <a:pt x="47078" y="37711"/>
                    <a:pt x="48668" y="36571"/>
                    <a:pt x="49947" y="35257"/>
                  </a:cubicBezTo>
                  <a:cubicBezTo>
                    <a:pt x="51398" y="34117"/>
                    <a:pt x="52850" y="32838"/>
                    <a:pt x="54267" y="31662"/>
                  </a:cubicBezTo>
                  <a:cubicBezTo>
                    <a:pt x="57171" y="29070"/>
                    <a:pt x="60040" y="26616"/>
                    <a:pt x="62909" y="24335"/>
                  </a:cubicBezTo>
                  <a:cubicBezTo>
                    <a:pt x="62909" y="24196"/>
                    <a:pt x="63082" y="24196"/>
                    <a:pt x="63082" y="24196"/>
                  </a:cubicBezTo>
                  <a:lnTo>
                    <a:pt x="62217" y="23332"/>
                  </a:lnTo>
                  <a:lnTo>
                    <a:pt x="61042" y="22157"/>
                  </a:lnTo>
                  <a:cubicBezTo>
                    <a:pt x="57033" y="18562"/>
                    <a:pt x="52263" y="15970"/>
                    <a:pt x="47665" y="13101"/>
                  </a:cubicBezTo>
                  <a:cubicBezTo>
                    <a:pt x="46214" y="12099"/>
                    <a:pt x="44762" y="11062"/>
                    <a:pt x="43345" y="10059"/>
                  </a:cubicBezTo>
                  <a:cubicBezTo>
                    <a:pt x="41893" y="9057"/>
                    <a:pt x="40303" y="7916"/>
                    <a:pt x="38713" y="6741"/>
                  </a:cubicBezTo>
                  <a:cubicBezTo>
                    <a:pt x="35706" y="4598"/>
                    <a:pt x="32837" y="2282"/>
                    <a:pt x="29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3611009" y="408142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lnTo>
                    <a:pt x="0" y="139"/>
                  </a:lnTo>
                  <a:cubicBezTo>
                    <a:pt x="138" y="139"/>
                    <a:pt x="138" y="139"/>
                    <a:pt x="138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3611009" y="400631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3062852" y="4306154"/>
              <a:ext cx="22989" cy="44092"/>
            </a:xfrm>
            <a:custGeom>
              <a:avLst/>
              <a:gdLst/>
              <a:ahLst/>
              <a:cxnLst/>
              <a:rect l="l" t="t" r="r" b="b"/>
              <a:pathLst>
                <a:path w="1280" h="2455" extrusionOk="0">
                  <a:moveTo>
                    <a:pt x="138" y="0"/>
                  </a:moveTo>
                  <a:lnTo>
                    <a:pt x="138" y="311"/>
                  </a:lnTo>
                  <a:cubicBezTo>
                    <a:pt x="138" y="726"/>
                    <a:pt x="0" y="1314"/>
                    <a:pt x="0" y="1728"/>
                  </a:cubicBezTo>
                  <a:cubicBezTo>
                    <a:pt x="277" y="2039"/>
                    <a:pt x="726" y="2178"/>
                    <a:pt x="1003" y="2454"/>
                  </a:cubicBezTo>
                  <a:cubicBezTo>
                    <a:pt x="1141" y="1901"/>
                    <a:pt x="1141" y="1314"/>
                    <a:pt x="1279" y="726"/>
                  </a:cubicBezTo>
                  <a:cubicBezTo>
                    <a:pt x="864" y="588"/>
                    <a:pt x="553" y="311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336617" y="4484928"/>
              <a:ext cx="23599" cy="49067"/>
            </a:xfrm>
            <a:custGeom>
              <a:avLst/>
              <a:gdLst/>
              <a:ahLst/>
              <a:cxnLst/>
              <a:rect l="l" t="t" r="r" b="b"/>
              <a:pathLst>
                <a:path w="1314" h="2732" extrusionOk="0">
                  <a:moveTo>
                    <a:pt x="312" y="1"/>
                  </a:moveTo>
                  <a:cubicBezTo>
                    <a:pt x="173" y="416"/>
                    <a:pt x="173" y="727"/>
                    <a:pt x="0" y="1003"/>
                  </a:cubicBezTo>
                  <a:lnTo>
                    <a:pt x="0" y="2006"/>
                  </a:lnTo>
                  <a:cubicBezTo>
                    <a:pt x="312" y="2317"/>
                    <a:pt x="726" y="2455"/>
                    <a:pt x="1037" y="2731"/>
                  </a:cubicBezTo>
                  <a:cubicBezTo>
                    <a:pt x="1037" y="2006"/>
                    <a:pt x="1176" y="1280"/>
                    <a:pt x="1314" y="727"/>
                  </a:cubicBezTo>
                  <a:cubicBezTo>
                    <a:pt x="1176" y="588"/>
                    <a:pt x="1037" y="588"/>
                    <a:pt x="865" y="416"/>
                  </a:cubicBezTo>
                  <a:lnTo>
                    <a:pt x="726" y="416"/>
                  </a:lnTo>
                  <a:lnTo>
                    <a:pt x="726" y="277"/>
                  </a:lnTo>
                  <a:cubicBezTo>
                    <a:pt x="588" y="277"/>
                    <a:pt x="450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3091409" y="4324779"/>
              <a:ext cx="20492" cy="43463"/>
            </a:xfrm>
            <a:custGeom>
              <a:avLst/>
              <a:gdLst/>
              <a:ahLst/>
              <a:cxnLst/>
              <a:rect l="l" t="t" r="r" b="b"/>
              <a:pathLst>
                <a:path w="1141" h="2420" extrusionOk="0">
                  <a:moveTo>
                    <a:pt x="277" y="0"/>
                  </a:moveTo>
                  <a:cubicBezTo>
                    <a:pt x="138" y="277"/>
                    <a:pt x="138" y="415"/>
                    <a:pt x="138" y="691"/>
                  </a:cubicBezTo>
                  <a:cubicBezTo>
                    <a:pt x="138" y="1002"/>
                    <a:pt x="0" y="1279"/>
                    <a:pt x="0" y="1555"/>
                  </a:cubicBezTo>
                  <a:lnTo>
                    <a:pt x="0" y="1728"/>
                  </a:lnTo>
                  <a:cubicBezTo>
                    <a:pt x="138" y="1867"/>
                    <a:pt x="277" y="2005"/>
                    <a:pt x="415" y="2005"/>
                  </a:cubicBezTo>
                  <a:cubicBezTo>
                    <a:pt x="649" y="2122"/>
                    <a:pt x="809" y="2239"/>
                    <a:pt x="1021" y="2357"/>
                  </a:cubicBezTo>
                  <a:lnTo>
                    <a:pt x="1021" y="2357"/>
                  </a:lnTo>
                  <a:cubicBezTo>
                    <a:pt x="1010" y="2338"/>
                    <a:pt x="1003" y="2313"/>
                    <a:pt x="1003" y="2281"/>
                  </a:cubicBezTo>
                  <a:cubicBezTo>
                    <a:pt x="1141" y="1867"/>
                    <a:pt x="1141" y="1279"/>
                    <a:pt x="1141" y="691"/>
                  </a:cubicBezTo>
                  <a:cubicBezTo>
                    <a:pt x="1003" y="415"/>
                    <a:pt x="692" y="277"/>
                    <a:pt x="415" y="138"/>
                  </a:cubicBezTo>
                  <a:cubicBezTo>
                    <a:pt x="415" y="138"/>
                    <a:pt x="277" y="138"/>
                    <a:pt x="277" y="0"/>
                  </a:cubicBezTo>
                  <a:close/>
                  <a:moveTo>
                    <a:pt x="1021" y="2357"/>
                  </a:moveTo>
                  <a:cubicBezTo>
                    <a:pt x="1059" y="2420"/>
                    <a:pt x="1141" y="2420"/>
                    <a:pt x="1141" y="2420"/>
                  </a:cubicBezTo>
                  <a:cubicBezTo>
                    <a:pt x="1099" y="2399"/>
                    <a:pt x="1059" y="2378"/>
                    <a:pt x="1021" y="235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3365173" y="4502942"/>
              <a:ext cx="21121" cy="49049"/>
            </a:xfrm>
            <a:custGeom>
              <a:avLst/>
              <a:gdLst/>
              <a:ahLst/>
              <a:cxnLst/>
              <a:rect l="l" t="t" r="r" b="b"/>
              <a:pathLst>
                <a:path w="1176" h="2731" extrusionOk="0">
                  <a:moveTo>
                    <a:pt x="312" y="0"/>
                  </a:moveTo>
                  <a:cubicBezTo>
                    <a:pt x="139" y="138"/>
                    <a:pt x="139" y="450"/>
                    <a:pt x="139" y="726"/>
                  </a:cubicBezTo>
                  <a:cubicBezTo>
                    <a:pt x="0" y="1141"/>
                    <a:pt x="0" y="1590"/>
                    <a:pt x="0" y="2178"/>
                  </a:cubicBezTo>
                  <a:cubicBezTo>
                    <a:pt x="450" y="2316"/>
                    <a:pt x="726" y="2593"/>
                    <a:pt x="1176" y="2731"/>
                  </a:cubicBezTo>
                  <a:cubicBezTo>
                    <a:pt x="1176" y="2005"/>
                    <a:pt x="1003" y="1141"/>
                    <a:pt x="1003" y="450"/>
                  </a:cubicBezTo>
                  <a:cubicBezTo>
                    <a:pt x="1003" y="450"/>
                    <a:pt x="865" y="277"/>
                    <a:pt x="726" y="277"/>
                  </a:cubicBezTo>
                  <a:cubicBezTo>
                    <a:pt x="588" y="138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3194463" y="4394302"/>
              <a:ext cx="23599" cy="44092"/>
            </a:xfrm>
            <a:custGeom>
              <a:avLst/>
              <a:gdLst/>
              <a:ahLst/>
              <a:cxnLst/>
              <a:rect l="l" t="t" r="r" b="b"/>
              <a:pathLst>
                <a:path w="1314" h="2455" extrusionOk="0">
                  <a:moveTo>
                    <a:pt x="449" y="0"/>
                  </a:moveTo>
                  <a:cubicBezTo>
                    <a:pt x="449" y="277"/>
                    <a:pt x="449" y="588"/>
                    <a:pt x="311" y="864"/>
                  </a:cubicBezTo>
                  <a:lnTo>
                    <a:pt x="311" y="1452"/>
                  </a:lnTo>
                  <a:cubicBezTo>
                    <a:pt x="311" y="1590"/>
                    <a:pt x="138" y="1729"/>
                    <a:pt x="0" y="1729"/>
                  </a:cubicBezTo>
                  <a:cubicBezTo>
                    <a:pt x="449" y="2005"/>
                    <a:pt x="726" y="2178"/>
                    <a:pt x="1002" y="2454"/>
                  </a:cubicBezTo>
                  <a:cubicBezTo>
                    <a:pt x="1002" y="1867"/>
                    <a:pt x="1175" y="1141"/>
                    <a:pt x="1314" y="588"/>
                  </a:cubicBezTo>
                  <a:cubicBezTo>
                    <a:pt x="1002" y="450"/>
                    <a:pt x="726" y="277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788459" y="4135426"/>
              <a:ext cx="23599" cy="46588"/>
            </a:xfrm>
            <a:custGeom>
              <a:avLst/>
              <a:gdLst/>
              <a:ahLst/>
              <a:cxnLst/>
              <a:rect l="l" t="t" r="r" b="b"/>
              <a:pathLst>
                <a:path w="1314" h="2594" extrusionOk="0">
                  <a:moveTo>
                    <a:pt x="277" y="1"/>
                  </a:moveTo>
                  <a:cubicBezTo>
                    <a:pt x="277" y="588"/>
                    <a:pt x="139" y="1314"/>
                    <a:pt x="0" y="1902"/>
                  </a:cubicBezTo>
                  <a:lnTo>
                    <a:pt x="0" y="2040"/>
                  </a:lnTo>
                  <a:cubicBezTo>
                    <a:pt x="277" y="2178"/>
                    <a:pt x="588" y="2455"/>
                    <a:pt x="865" y="2593"/>
                  </a:cubicBezTo>
                  <a:cubicBezTo>
                    <a:pt x="1003" y="1902"/>
                    <a:pt x="1141" y="1314"/>
                    <a:pt x="1314" y="588"/>
                  </a:cubicBezTo>
                  <a:cubicBezTo>
                    <a:pt x="1003" y="450"/>
                    <a:pt x="588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2767967" y="4123016"/>
              <a:ext cx="15535" cy="43463"/>
            </a:xfrm>
            <a:custGeom>
              <a:avLst/>
              <a:gdLst/>
              <a:ahLst/>
              <a:cxnLst/>
              <a:rect l="l" t="t" r="r" b="b"/>
              <a:pathLst>
                <a:path w="865" h="2420" extrusionOk="0">
                  <a:moveTo>
                    <a:pt x="277" y="0"/>
                  </a:moveTo>
                  <a:lnTo>
                    <a:pt x="277" y="692"/>
                  </a:lnTo>
                  <a:cubicBezTo>
                    <a:pt x="139" y="1141"/>
                    <a:pt x="139" y="1418"/>
                    <a:pt x="139" y="1867"/>
                  </a:cubicBezTo>
                  <a:lnTo>
                    <a:pt x="1" y="2005"/>
                  </a:lnTo>
                  <a:cubicBezTo>
                    <a:pt x="139" y="2005"/>
                    <a:pt x="139" y="2143"/>
                    <a:pt x="139" y="2143"/>
                  </a:cubicBezTo>
                  <a:cubicBezTo>
                    <a:pt x="277" y="2143"/>
                    <a:pt x="416" y="2282"/>
                    <a:pt x="554" y="2420"/>
                  </a:cubicBezTo>
                  <a:cubicBezTo>
                    <a:pt x="727" y="2005"/>
                    <a:pt x="727" y="1556"/>
                    <a:pt x="865" y="1003"/>
                  </a:cubicBezTo>
                  <a:lnTo>
                    <a:pt x="865" y="277"/>
                  </a:lnTo>
                  <a:cubicBezTo>
                    <a:pt x="727" y="277"/>
                    <a:pt x="554" y="139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638224" y="4037347"/>
              <a:ext cx="31053" cy="18014"/>
            </a:xfrm>
            <a:custGeom>
              <a:avLst/>
              <a:gdLst/>
              <a:ahLst/>
              <a:cxnLst/>
              <a:rect l="l" t="t" r="r" b="b"/>
              <a:pathLst>
                <a:path w="1729" h="1003" extrusionOk="0">
                  <a:moveTo>
                    <a:pt x="1452" y="0"/>
                  </a:moveTo>
                  <a:cubicBezTo>
                    <a:pt x="1176" y="139"/>
                    <a:pt x="1038" y="139"/>
                    <a:pt x="865" y="139"/>
                  </a:cubicBezTo>
                  <a:lnTo>
                    <a:pt x="312" y="139"/>
                  </a:lnTo>
                  <a:cubicBezTo>
                    <a:pt x="312" y="277"/>
                    <a:pt x="312" y="277"/>
                    <a:pt x="173" y="277"/>
                  </a:cubicBezTo>
                  <a:cubicBezTo>
                    <a:pt x="173" y="450"/>
                    <a:pt x="173" y="450"/>
                    <a:pt x="1" y="450"/>
                  </a:cubicBezTo>
                  <a:cubicBezTo>
                    <a:pt x="173" y="588"/>
                    <a:pt x="173" y="726"/>
                    <a:pt x="173" y="865"/>
                  </a:cubicBezTo>
                  <a:lnTo>
                    <a:pt x="173" y="1003"/>
                  </a:lnTo>
                  <a:cubicBezTo>
                    <a:pt x="588" y="726"/>
                    <a:pt x="1176" y="588"/>
                    <a:pt x="1729" y="588"/>
                  </a:cubicBezTo>
                  <a:cubicBezTo>
                    <a:pt x="1591" y="277"/>
                    <a:pt x="1591" y="139"/>
                    <a:pt x="159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2863568" y="4181997"/>
              <a:ext cx="22989" cy="41595"/>
            </a:xfrm>
            <a:custGeom>
              <a:avLst/>
              <a:gdLst/>
              <a:ahLst/>
              <a:cxnLst/>
              <a:rect l="l" t="t" r="r" b="b"/>
              <a:pathLst>
                <a:path w="1280" h="2316" extrusionOk="0">
                  <a:moveTo>
                    <a:pt x="277" y="0"/>
                  </a:moveTo>
                  <a:cubicBezTo>
                    <a:pt x="277" y="726"/>
                    <a:pt x="139" y="1314"/>
                    <a:pt x="1" y="1901"/>
                  </a:cubicBezTo>
                  <a:cubicBezTo>
                    <a:pt x="277" y="2039"/>
                    <a:pt x="588" y="2178"/>
                    <a:pt x="865" y="2316"/>
                  </a:cubicBezTo>
                  <a:cubicBezTo>
                    <a:pt x="1003" y="1728"/>
                    <a:pt x="1141" y="1314"/>
                    <a:pt x="1280" y="726"/>
                  </a:cubicBezTo>
                  <a:cubicBezTo>
                    <a:pt x="865" y="449"/>
                    <a:pt x="588" y="311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2839987" y="4166461"/>
              <a:ext cx="18642" cy="44110"/>
            </a:xfrm>
            <a:custGeom>
              <a:avLst/>
              <a:gdLst/>
              <a:ahLst/>
              <a:cxnLst/>
              <a:rect l="l" t="t" r="r" b="b"/>
              <a:pathLst>
                <a:path w="1038" h="2456" extrusionOk="0">
                  <a:moveTo>
                    <a:pt x="311" y="1"/>
                  </a:moveTo>
                  <a:cubicBezTo>
                    <a:pt x="173" y="589"/>
                    <a:pt x="173" y="1176"/>
                    <a:pt x="0" y="1902"/>
                  </a:cubicBezTo>
                  <a:lnTo>
                    <a:pt x="0" y="2040"/>
                  </a:lnTo>
                  <a:cubicBezTo>
                    <a:pt x="311" y="2179"/>
                    <a:pt x="588" y="2317"/>
                    <a:pt x="864" y="2455"/>
                  </a:cubicBezTo>
                  <a:cubicBezTo>
                    <a:pt x="864" y="2040"/>
                    <a:pt x="864" y="1591"/>
                    <a:pt x="1037" y="1176"/>
                  </a:cubicBezTo>
                  <a:lnTo>
                    <a:pt x="1037" y="589"/>
                  </a:lnTo>
                  <a:cubicBezTo>
                    <a:pt x="864" y="450"/>
                    <a:pt x="588" y="312"/>
                    <a:pt x="311" y="174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2814537" y="4150944"/>
              <a:ext cx="20492" cy="44092"/>
            </a:xfrm>
            <a:custGeom>
              <a:avLst/>
              <a:gdLst/>
              <a:ahLst/>
              <a:cxnLst/>
              <a:rect l="l" t="t" r="r" b="b"/>
              <a:pathLst>
                <a:path w="1141" h="2455" extrusionOk="0">
                  <a:moveTo>
                    <a:pt x="277" y="1"/>
                  </a:moveTo>
                  <a:cubicBezTo>
                    <a:pt x="277" y="450"/>
                    <a:pt x="138" y="727"/>
                    <a:pt x="138" y="1176"/>
                  </a:cubicBezTo>
                  <a:cubicBezTo>
                    <a:pt x="138" y="1453"/>
                    <a:pt x="138" y="1729"/>
                    <a:pt x="0" y="2040"/>
                  </a:cubicBezTo>
                  <a:cubicBezTo>
                    <a:pt x="277" y="2178"/>
                    <a:pt x="553" y="2317"/>
                    <a:pt x="864" y="2455"/>
                  </a:cubicBezTo>
                  <a:cubicBezTo>
                    <a:pt x="864" y="2178"/>
                    <a:pt x="1003" y="1729"/>
                    <a:pt x="1003" y="1314"/>
                  </a:cubicBezTo>
                  <a:cubicBezTo>
                    <a:pt x="1003" y="1176"/>
                    <a:pt x="1141" y="865"/>
                    <a:pt x="1141" y="588"/>
                  </a:cubicBezTo>
                  <a:cubicBezTo>
                    <a:pt x="864" y="450"/>
                    <a:pt x="553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2744386" y="4107499"/>
              <a:ext cx="21121" cy="46570"/>
            </a:xfrm>
            <a:custGeom>
              <a:avLst/>
              <a:gdLst/>
              <a:ahLst/>
              <a:cxnLst/>
              <a:rect l="l" t="t" r="r" b="b"/>
              <a:pathLst>
                <a:path w="1176" h="2593" extrusionOk="0">
                  <a:moveTo>
                    <a:pt x="311" y="0"/>
                  </a:moveTo>
                  <a:cubicBezTo>
                    <a:pt x="139" y="553"/>
                    <a:pt x="139" y="1141"/>
                    <a:pt x="0" y="1729"/>
                  </a:cubicBezTo>
                  <a:lnTo>
                    <a:pt x="0" y="2005"/>
                  </a:lnTo>
                  <a:cubicBezTo>
                    <a:pt x="311" y="2143"/>
                    <a:pt x="588" y="2420"/>
                    <a:pt x="864" y="2593"/>
                  </a:cubicBezTo>
                  <a:cubicBezTo>
                    <a:pt x="864" y="1867"/>
                    <a:pt x="1003" y="1141"/>
                    <a:pt x="1176" y="553"/>
                  </a:cubicBezTo>
                  <a:cubicBezTo>
                    <a:pt x="864" y="415"/>
                    <a:pt x="588" y="139"/>
                    <a:pt x="31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2726372" y="4096938"/>
              <a:ext cx="13057" cy="38506"/>
            </a:xfrm>
            <a:custGeom>
              <a:avLst/>
              <a:gdLst/>
              <a:ahLst/>
              <a:cxnLst/>
              <a:rect l="l" t="t" r="r" b="b"/>
              <a:pathLst>
                <a:path w="727" h="2144" extrusionOk="0">
                  <a:moveTo>
                    <a:pt x="277" y="1"/>
                  </a:moveTo>
                  <a:cubicBezTo>
                    <a:pt x="277" y="139"/>
                    <a:pt x="277" y="277"/>
                    <a:pt x="139" y="415"/>
                  </a:cubicBezTo>
                  <a:cubicBezTo>
                    <a:pt x="139" y="865"/>
                    <a:pt x="1" y="1141"/>
                    <a:pt x="1" y="1591"/>
                  </a:cubicBezTo>
                  <a:lnTo>
                    <a:pt x="1" y="1867"/>
                  </a:lnTo>
                  <a:cubicBezTo>
                    <a:pt x="139" y="2005"/>
                    <a:pt x="277" y="2144"/>
                    <a:pt x="450" y="2144"/>
                  </a:cubicBezTo>
                  <a:cubicBezTo>
                    <a:pt x="450" y="1867"/>
                    <a:pt x="589" y="1591"/>
                    <a:pt x="589" y="1280"/>
                  </a:cubicBezTo>
                  <a:lnTo>
                    <a:pt x="589" y="1452"/>
                  </a:lnTo>
                  <a:cubicBezTo>
                    <a:pt x="589" y="1003"/>
                    <a:pt x="727" y="588"/>
                    <a:pt x="727" y="277"/>
                  </a:cubicBezTo>
                  <a:cubicBezTo>
                    <a:pt x="589" y="139"/>
                    <a:pt x="450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114380" y="4342775"/>
              <a:ext cx="26078" cy="40985"/>
            </a:xfrm>
            <a:custGeom>
              <a:avLst/>
              <a:gdLst/>
              <a:ahLst/>
              <a:cxnLst/>
              <a:rect l="l" t="t" r="r" b="b"/>
              <a:pathLst>
                <a:path w="1452" h="2282" extrusionOk="0">
                  <a:moveTo>
                    <a:pt x="449" y="0"/>
                  </a:moveTo>
                  <a:lnTo>
                    <a:pt x="449" y="1279"/>
                  </a:lnTo>
                  <a:cubicBezTo>
                    <a:pt x="449" y="1590"/>
                    <a:pt x="277" y="1590"/>
                    <a:pt x="138" y="1590"/>
                  </a:cubicBezTo>
                  <a:lnTo>
                    <a:pt x="0" y="1590"/>
                  </a:lnTo>
                  <a:cubicBezTo>
                    <a:pt x="449" y="1867"/>
                    <a:pt x="726" y="2143"/>
                    <a:pt x="1141" y="2282"/>
                  </a:cubicBezTo>
                  <a:cubicBezTo>
                    <a:pt x="1141" y="1729"/>
                    <a:pt x="1314" y="1141"/>
                    <a:pt x="1452" y="553"/>
                  </a:cubicBezTo>
                  <a:cubicBezTo>
                    <a:pt x="1141" y="415"/>
                    <a:pt x="726" y="139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82298" y="4070860"/>
              <a:ext cx="21121" cy="41613"/>
            </a:xfrm>
            <a:custGeom>
              <a:avLst/>
              <a:gdLst/>
              <a:ahLst/>
              <a:cxnLst/>
              <a:rect l="l" t="t" r="r" b="b"/>
              <a:pathLst>
                <a:path w="1176" h="2317" extrusionOk="0">
                  <a:moveTo>
                    <a:pt x="312" y="1"/>
                  </a:moveTo>
                  <a:cubicBezTo>
                    <a:pt x="139" y="450"/>
                    <a:pt x="139" y="865"/>
                    <a:pt x="1" y="1314"/>
                  </a:cubicBezTo>
                  <a:lnTo>
                    <a:pt x="1" y="1453"/>
                  </a:lnTo>
                  <a:cubicBezTo>
                    <a:pt x="312" y="1729"/>
                    <a:pt x="588" y="2040"/>
                    <a:pt x="865" y="2317"/>
                  </a:cubicBezTo>
                  <a:cubicBezTo>
                    <a:pt x="1003" y="1729"/>
                    <a:pt x="1003" y="1176"/>
                    <a:pt x="1176" y="589"/>
                  </a:cubicBezTo>
                  <a:cubicBezTo>
                    <a:pt x="865" y="312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648784" y="4063425"/>
              <a:ext cx="28574" cy="25467"/>
            </a:xfrm>
            <a:custGeom>
              <a:avLst/>
              <a:gdLst/>
              <a:ahLst/>
              <a:cxnLst/>
              <a:rect l="l" t="t" r="r" b="b"/>
              <a:pathLst>
                <a:path w="1591" h="1418" extrusionOk="0">
                  <a:moveTo>
                    <a:pt x="726" y="0"/>
                  </a:moveTo>
                  <a:cubicBezTo>
                    <a:pt x="450" y="138"/>
                    <a:pt x="277" y="138"/>
                    <a:pt x="0" y="277"/>
                  </a:cubicBezTo>
                  <a:cubicBezTo>
                    <a:pt x="450" y="726"/>
                    <a:pt x="864" y="1141"/>
                    <a:pt x="1314" y="1417"/>
                  </a:cubicBezTo>
                  <a:cubicBezTo>
                    <a:pt x="1452" y="1003"/>
                    <a:pt x="1590" y="553"/>
                    <a:pt x="1590" y="138"/>
                  </a:cubicBezTo>
                  <a:lnTo>
                    <a:pt x="1452" y="138"/>
                  </a:lnTo>
                  <a:cubicBezTo>
                    <a:pt x="1452" y="0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2708376" y="4086396"/>
              <a:ext cx="13057" cy="36638"/>
            </a:xfrm>
            <a:custGeom>
              <a:avLst/>
              <a:gdLst/>
              <a:ahLst/>
              <a:cxnLst/>
              <a:rect l="l" t="t" r="r" b="b"/>
              <a:pathLst>
                <a:path w="727" h="2040" extrusionOk="0">
                  <a:moveTo>
                    <a:pt x="277" y="0"/>
                  </a:moveTo>
                  <a:cubicBezTo>
                    <a:pt x="277" y="311"/>
                    <a:pt x="139" y="588"/>
                    <a:pt x="139" y="864"/>
                  </a:cubicBezTo>
                  <a:cubicBezTo>
                    <a:pt x="139" y="1175"/>
                    <a:pt x="139" y="1314"/>
                    <a:pt x="1" y="1452"/>
                  </a:cubicBezTo>
                  <a:lnTo>
                    <a:pt x="1" y="1728"/>
                  </a:lnTo>
                  <a:cubicBezTo>
                    <a:pt x="139" y="1867"/>
                    <a:pt x="277" y="2039"/>
                    <a:pt x="415" y="2039"/>
                  </a:cubicBezTo>
                  <a:cubicBezTo>
                    <a:pt x="415" y="1867"/>
                    <a:pt x="415" y="1590"/>
                    <a:pt x="588" y="1314"/>
                  </a:cubicBezTo>
                  <a:cubicBezTo>
                    <a:pt x="588" y="1002"/>
                    <a:pt x="726" y="588"/>
                    <a:pt x="726" y="311"/>
                  </a:cubicBezTo>
                  <a:cubicBezTo>
                    <a:pt x="588" y="138"/>
                    <a:pt x="415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3031799" y="4288140"/>
              <a:ext cx="22989" cy="41613"/>
            </a:xfrm>
            <a:custGeom>
              <a:avLst/>
              <a:gdLst/>
              <a:ahLst/>
              <a:cxnLst/>
              <a:rect l="l" t="t" r="r" b="b"/>
              <a:pathLst>
                <a:path w="1280" h="2317" extrusionOk="0">
                  <a:moveTo>
                    <a:pt x="139" y="1"/>
                  </a:moveTo>
                  <a:lnTo>
                    <a:pt x="139" y="450"/>
                  </a:lnTo>
                  <a:cubicBezTo>
                    <a:pt x="139" y="727"/>
                    <a:pt x="1" y="1176"/>
                    <a:pt x="1" y="1452"/>
                  </a:cubicBezTo>
                  <a:lnTo>
                    <a:pt x="1" y="1591"/>
                  </a:lnTo>
                  <a:cubicBezTo>
                    <a:pt x="416" y="1867"/>
                    <a:pt x="727" y="2178"/>
                    <a:pt x="1142" y="2317"/>
                  </a:cubicBezTo>
                  <a:cubicBezTo>
                    <a:pt x="1142" y="1867"/>
                    <a:pt x="1280" y="1314"/>
                    <a:pt x="1280" y="727"/>
                  </a:cubicBezTo>
                  <a:cubicBezTo>
                    <a:pt x="1003" y="588"/>
                    <a:pt x="554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308689" y="4466932"/>
              <a:ext cx="22971" cy="46570"/>
            </a:xfrm>
            <a:custGeom>
              <a:avLst/>
              <a:gdLst/>
              <a:ahLst/>
              <a:cxnLst/>
              <a:rect l="l" t="t" r="r" b="b"/>
              <a:pathLst>
                <a:path w="1279" h="2593" extrusionOk="0">
                  <a:moveTo>
                    <a:pt x="138" y="0"/>
                  </a:moveTo>
                  <a:cubicBezTo>
                    <a:pt x="138" y="553"/>
                    <a:pt x="0" y="1141"/>
                    <a:pt x="0" y="1729"/>
                  </a:cubicBezTo>
                  <a:lnTo>
                    <a:pt x="0" y="1867"/>
                  </a:lnTo>
                  <a:cubicBezTo>
                    <a:pt x="138" y="2005"/>
                    <a:pt x="277" y="2143"/>
                    <a:pt x="553" y="2282"/>
                  </a:cubicBezTo>
                  <a:cubicBezTo>
                    <a:pt x="691" y="2282"/>
                    <a:pt x="864" y="2455"/>
                    <a:pt x="1002" y="2593"/>
                  </a:cubicBezTo>
                  <a:cubicBezTo>
                    <a:pt x="1002" y="2005"/>
                    <a:pt x="1141" y="1279"/>
                    <a:pt x="1279" y="726"/>
                  </a:cubicBezTo>
                  <a:cubicBezTo>
                    <a:pt x="1002" y="415"/>
                    <a:pt x="553" y="277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3254054" y="4433401"/>
              <a:ext cx="23599" cy="43481"/>
            </a:xfrm>
            <a:custGeom>
              <a:avLst/>
              <a:gdLst/>
              <a:ahLst/>
              <a:cxnLst/>
              <a:rect l="l" t="t" r="r" b="b"/>
              <a:pathLst>
                <a:path w="1314" h="2421" extrusionOk="0">
                  <a:moveTo>
                    <a:pt x="277" y="1"/>
                  </a:moveTo>
                  <a:cubicBezTo>
                    <a:pt x="277" y="554"/>
                    <a:pt x="139" y="1003"/>
                    <a:pt x="0" y="1418"/>
                  </a:cubicBezTo>
                  <a:lnTo>
                    <a:pt x="0" y="1729"/>
                  </a:lnTo>
                  <a:cubicBezTo>
                    <a:pt x="277" y="1867"/>
                    <a:pt x="588" y="2006"/>
                    <a:pt x="864" y="2282"/>
                  </a:cubicBezTo>
                  <a:lnTo>
                    <a:pt x="726" y="2144"/>
                  </a:lnTo>
                  <a:lnTo>
                    <a:pt x="726" y="2144"/>
                  </a:lnTo>
                  <a:cubicBezTo>
                    <a:pt x="864" y="2282"/>
                    <a:pt x="1003" y="2282"/>
                    <a:pt x="1141" y="2420"/>
                  </a:cubicBezTo>
                  <a:cubicBezTo>
                    <a:pt x="1141" y="2006"/>
                    <a:pt x="1141" y="1556"/>
                    <a:pt x="1314" y="1280"/>
                  </a:cubicBezTo>
                  <a:lnTo>
                    <a:pt x="1314" y="692"/>
                  </a:lnTo>
                  <a:cubicBezTo>
                    <a:pt x="1003" y="416"/>
                    <a:pt x="726" y="277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3178928" y="4381263"/>
              <a:ext cx="13057" cy="39135"/>
            </a:xfrm>
            <a:custGeom>
              <a:avLst/>
              <a:gdLst/>
              <a:ahLst/>
              <a:cxnLst/>
              <a:rect l="l" t="t" r="r" b="b"/>
              <a:pathLst>
                <a:path w="727" h="2179" extrusionOk="0">
                  <a:moveTo>
                    <a:pt x="139" y="0"/>
                  </a:moveTo>
                  <a:cubicBezTo>
                    <a:pt x="139" y="139"/>
                    <a:pt x="139" y="450"/>
                    <a:pt x="1" y="588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040"/>
                    <a:pt x="312" y="2178"/>
                    <a:pt x="589" y="2178"/>
                  </a:cubicBezTo>
                  <a:cubicBezTo>
                    <a:pt x="589" y="1729"/>
                    <a:pt x="727" y="1314"/>
                    <a:pt x="727" y="726"/>
                  </a:cubicBezTo>
                  <a:lnTo>
                    <a:pt x="727" y="450"/>
                  </a:lnTo>
                  <a:cubicBezTo>
                    <a:pt x="589" y="312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3145414" y="4358292"/>
              <a:ext cx="26096" cy="49067"/>
            </a:xfrm>
            <a:custGeom>
              <a:avLst/>
              <a:gdLst/>
              <a:ahLst/>
              <a:cxnLst/>
              <a:rect l="l" t="t" r="r" b="b"/>
              <a:pathLst>
                <a:path w="1453" h="2732" extrusionOk="0">
                  <a:moveTo>
                    <a:pt x="139" y="1"/>
                  </a:moveTo>
                  <a:cubicBezTo>
                    <a:pt x="139" y="415"/>
                    <a:pt x="0" y="726"/>
                    <a:pt x="0" y="1003"/>
                  </a:cubicBezTo>
                  <a:lnTo>
                    <a:pt x="0" y="1867"/>
                  </a:lnTo>
                  <a:cubicBezTo>
                    <a:pt x="450" y="2144"/>
                    <a:pt x="865" y="2455"/>
                    <a:pt x="1314" y="2731"/>
                  </a:cubicBezTo>
                  <a:cubicBezTo>
                    <a:pt x="1314" y="2144"/>
                    <a:pt x="1452" y="1591"/>
                    <a:pt x="1452" y="865"/>
                  </a:cubicBezTo>
                  <a:cubicBezTo>
                    <a:pt x="1003" y="554"/>
                    <a:pt x="588" y="277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2910138" y="4216139"/>
              <a:ext cx="20492" cy="36010"/>
            </a:xfrm>
            <a:custGeom>
              <a:avLst/>
              <a:gdLst/>
              <a:ahLst/>
              <a:cxnLst/>
              <a:rect l="l" t="t" r="r" b="b"/>
              <a:pathLst>
                <a:path w="1141" h="2005" extrusionOk="0">
                  <a:moveTo>
                    <a:pt x="277" y="0"/>
                  </a:moveTo>
                  <a:cubicBezTo>
                    <a:pt x="277" y="415"/>
                    <a:pt x="138" y="864"/>
                    <a:pt x="0" y="1279"/>
                  </a:cubicBezTo>
                  <a:lnTo>
                    <a:pt x="0" y="1417"/>
                  </a:lnTo>
                  <a:cubicBezTo>
                    <a:pt x="277" y="1728"/>
                    <a:pt x="726" y="1867"/>
                    <a:pt x="1003" y="2005"/>
                  </a:cubicBezTo>
                  <a:cubicBezTo>
                    <a:pt x="1003" y="1556"/>
                    <a:pt x="1003" y="1003"/>
                    <a:pt x="1141" y="415"/>
                  </a:cubicBezTo>
                  <a:cubicBezTo>
                    <a:pt x="864" y="277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2938695" y="4231656"/>
              <a:ext cx="13057" cy="33531"/>
            </a:xfrm>
            <a:custGeom>
              <a:avLst/>
              <a:gdLst/>
              <a:ahLst/>
              <a:cxnLst/>
              <a:rect l="l" t="t" r="r" b="b"/>
              <a:pathLst>
                <a:path w="727" h="1867" extrusionOk="0">
                  <a:moveTo>
                    <a:pt x="138" y="0"/>
                  </a:moveTo>
                  <a:lnTo>
                    <a:pt x="0" y="139"/>
                  </a:lnTo>
                  <a:lnTo>
                    <a:pt x="0" y="1417"/>
                  </a:lnTo>
                  <a:cubicBezTo>
                    <a:pt x="138" y="1556"/>
                    <a:pt x="415" y="1729"/>
                    <a:pt x="553" y="1867"/>
                  </a:cubicBezTo>
                  <a:cubicBezTo>
                    <a:pt x="726" y="1417"/>
                    <a:pt x="726" y="864"/>
                    <a:pt x="726" y="415"/>
                  </a:cubicBezTo>
                  <a:cubicBezTo>
                    <a:pt x="553" y="277"/>
                    <a:pt x="277" y="139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2889646" y="4200621"/>
              <a:ext cx="18014" cy="36010"/>
            </a:xfrm>
            <a:custGeom>
              <a:avLst/>
              <a:gdLst/>
              <a:ahLst/>
              <a:cxnLst/>
              <a:rect l="l" t="t" r="r" b="b"/>
              <a:pathLst>
                <a:path w="1003" h="2005" extrusionOk="0">
                  <a:moveTo>
                    <a:pt x="277" y="0"/>
                  </a:moveTo>
                  <a:cubicBezTo>
                    <a:pt x="277" y="553"/>
                    <a:pt x="1" y="1141"/>
                    <a:pt x="1" y="1555"/>
                  </a:cubicBezTo>
                  <a:cubicBezTo>
                    <a:pt x="139" y="1728"/>
                    <a:pt x="415" y="1867"/>
                    <a:pt x="692" y="2005"/>
                  </a:cubicBezTo>
                  <a:lnTo>
                    <a:pt x="692" y="1279"/>
                  </a:lnTo>
                  <a:cubicBezTo>
                    <a:pt x="865" y="1002"/>
                    <a:pt x="865" y="691"/>
                    <a:pt x="1003" y="415"/>
                  </a:cubicBezTo>
                  <a:cubicBezTo>
                    <a:pt x="692" y="277"/>
                    <a:pt x="554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3013803" y="4278208"/>
              <a:ext cx="9950" cy="33549"/>
            </a:xfrm>
            <a:custGeom>
              <a:avLst/>
              <a:gdLst/>
              <a:ahLst/>
              <a:cxnLst/>
              <a:rect l="l" t="t" r="r" b="b"/>
              <a:pathLst>
                <a:path w="554" h="1868" extrusionOk="0">
                  <a:moveTo>
                    <a:pt x="139" y="1"/>
                  </a:moveTo>
                  <a:lnTo>
                    <a:pt x="139" y="415"/>
                  </a:lnTo>
                  <a:cubicBezTo>
                    <a:pt x="1" y="865"/>
                    <a:pt x="1" y="1141"/>
                    <a:pt x="1" y="1556"/>
                  </a:cubicBezTo>
                  <a:cubicBezTo>
                    <a:pt x="139" y="1556"/>
                    <a:pt x="277" y="1729"/>
                    <a:pt x="415" y="1867"/>
                  </a:cubicBezTo>
                  <a:cubicBezTo>
                    <a:pt x="554" y="1556"/>
                    <a:pt x="554" y="1280"/>
                    <a:pt x="554" y="1003"/>
                  </a:cubicBezTo>
                  <a:lnTo>
                    <a:pt x="554" y="277"/>
                  </a:lnTo>
                  <a:cubicBezTo>
                    <a:pt x="415" y="139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2985247" y="4262691"/>
              <a:ext cx="22989" cy="36028"/>
            </a:xfrm>
            <a:custGeom>
              <a:avLst/>
              <a:gdLst/>
              <a:ahLst/>
              <a:cxnLst/>
              <a:rect l="l" t="t" r="r" b="b"/>
              <a:pathLst>
                <a:path w="1280" h="2006" extrusionOk="0">
                  <a:moveTo>
                    <a:pt x="277" y="1"/>
                  </a:moveTo>
                  <a:cubicBezTo>
                    <a:pt x="139" y="277"/>
                    <a:pt x="139" y="692"/>
                    <a:pt x="1" y="1003"/>
                  </a:cubicBezTo>
                  <a:lnTo>
                    <a:pt x="1" y="1141"/>
                  </a:lnTo>
                  <a:lnTo>
                    <a:pt x="1" y="1279"/>
                  </a:lnTo>
                  <a:cubicBezTo>
                    <a:pt x="277" y="1556"/>
                    <a:pt x="726" y="1867"/>
                    <a:pt x="1003" y="2005"/>
                  </a:cubicBezTo>
                  <a:cubicBezTo>
                    <a:pt x="1003" y="1556"/>
                    <a:pt x="1141" y="1003"/>
                    <a:pt x="1279" y="554"/>
                  </a:cubicBezTo>
                  <a:cubicBezTo>
                    <a:pt x="865" y="415"/>
                    <a:pt x="554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2959169" y="4244066"/>
              <a:ext cx="20510" cy="36638"/>
            </a:xfrm>
            <a:custGeom>
              <a:avLst/>
              <a:gdLst/>
              <a:ahLst/>
              <a:cxnLst/>
              <a:rect l="l" t="t" r="r" b="b"/>
              <a:pathLst>
                <a:path w="1142" h="2040" extrusionOk="0">
                  <a:moveTo>
                    <a:pt x="139" y="1"/>
                  </a:moveTo>
                  <a:cubicBezTo>
                    <a:pt x="139" y="588"/>
                    <a:pt x="139" y="1038"/>
                    <a:pt x="1" y="1452"/>
                  </a:cubicBezTo>
                  <a:lnTo>
                    <a:pt x="1" y="1591"/>
                  </a:lnTo>
                  <a:cubicBezTo>
                    <a:pt x="277" y="1729"/>
                    <a:pt x="588" y="1902"/>
                    <a:pt x="865" y="2040"/>
                  </a:cubicBezTo>
                  <a:cubicBezTo>
                    <a:pt x="1003" y="1902"/>
                    <a:pt x="1003" y="1591"/>
                    <a:pt x="1003" y="1314"/>
                  </a:cubicBezTo>
                  <a:cubicBezTo>
                    <a:pt x="1003" y="1176"/>
                    <a:pt x="1141" y="865"/>
                    <a:pt x="1141" y="726"/>
                  </a:cubicBezTo>
                  <a:cubicBezTo>
                    <a:pt x="865" y="450"/>
                    <a:pt x="588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3285089" y="4451415"/>
              <a:ext cx="15535" cy="40985"/>
            </a:xfrm>
            <a:custGeom>
              <a:avLst/>
              <a:gdLst/>
              <a:ahLst/>
              <a:cxnLst/>
              <a:rect l="l" t="t" r="r" b="b"/>
              <a:pathLst>
                <a:path w="865" h="2282" extrusionOk="0">
                  <a:moveTo>
                    <a:pt x="139" y="0"/>
                  </a:moveTo>
                  <a:cubicBezTo>
                    <a:pt x="139" y="415"/>
                    <a:pt x="1" y="726"/>
                    <a:pt x="1" y="1141"/>
                  </a:cubicBezTo>
                  <a:lnTo>
                    <a:pt x="1" y="1729"/>
                  </a:lnTo>
                  <a:cubicBezTo>
                    <a:pt x="139" y="1867"/>
                    <a:pt x="277" y="2005"/>
                    <a:pt x="450" y="2143"/>
                  </a:cubicBezTo>
                  <a:cubicBezTo>
                    <a:pt x="588" y="2143"/>
                    <a:pt x="588" y="2282"/>
                    <a:pt x="726" y="2282"/>
                  </a:cubicBezTo>
                  <a:cubicBezTo>
                    <a:pt x="726" y="2005"/>
                    <a:pt x="865" y="1590"/>
                    <a:pt x="865" y="1279"/>
                  </a:cubicBezTo>
                  <a:lnTo>
                    <a:pt x="865" y="553"/>
                  </a:lnTo>
                  <a:cubicBezTo>
                    <a:pt x="726" y="415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23020" y="4412298"/>
              <a:ext cx="28574" cy="46588"/>
            </a:xfrm>
            <a:custGeom>
              <a:avLst/>
              <a:gdLst/>
              <a:ahLst/>
              <a:cxnLst/>
              <a:rect l="l" t="t" r="r" b="b"/>
              <a:pathLst>
                <a:path w="1591" h="2594" extrusionOk="0">
                  <a:moveTo>
                    <a:pt x="277" y="1"/>
                  </a:moveTo>
                  <a:cubicBezTo>
                    <a:pt x="138" y="312"/>
                    <a:pt x="138" y="450"/>
                    <a:pt x="138" y="727"/>
                  </a:cubicBezTo>
                  <a:cubicBezTo>
                    <a:pt x="0" y="1003"/>
                    <a:pt x="0" y="1452"/>
                    <a:pt x="0" y="1729"/>
                  </a:cubicBezTo>
                  <a:cubicBezTo>
                    <a:pt x="449" y="2040"/>
                    <a:pt x="864" y="2317"/>
                    <a:pt x="1141" y="2593"/>
                  </a:cubicBezTo>
                  <a:cubicBezTo>
                    <a:pt x="1313" y="2178"/>
                    <a:pt x="1313" y="1867"/>
                    <a:pt x="1452" y="1452"/>
                  </a:cubicBezTo>
                  <a:cubicBezTo>
                    <a:pt x="1452" y="1314"/>
                    <a:pt x="1452" y="1003"/>
                    <a:pt x="1590" y="865"/>
                  </a:cubicBezTo>
                  <a:cubicBezTo>
                    <a:pt x="1452" y="727"/>
                    <a:pt x="1313" y="727"/>
                    <a:pt x="1141" y="588"/>
                  </a:cubicBezTo>
                  <a:cubicBezTo>
                    <a:pt x="1141" y="588"/>
                    <a:pt x="1002" y="450"/>
                    <a:pt x="864" y="450"/>
                  </a:cubicBezTo>
                  <a:cubicBezTo>
                    <a:pt x="726" y="312"/>
                    <a:pt x="449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2767967" y="4099417"/>
              <a:ext cx="211712" cy="137214"/>
            </a:xfrm>
            <a:custGeom>
              <a:avLst/>
              <a:gdLst/>
              <a:ahLst/>
              <a:cxnLst/>
              <a:rect l="l" t="t" r="r" b="b"/>
              <a:pathLst>
                <a:path w="11788" h="7640" extrusionOk="0">
                  <a:moveTo>
                    <a:pt x="1" y="1"/>
                  </a:moveTo>
                  <a:lnTo>
                    <a:pt x="1" y="1"/>
                  </a:lnTo>
                  <a:cubicBezTo>
                    <a:pt x="2144" y="1453"/>
                    <a:pt x="4460" y="2870"/>
                    <a:pt x="6603" y="4322"/>
                  </a:cubicBezTo>
                  <a:cubicBezTo>
                    <a:pt x="7467" y="4909"/>
                    <a:pt x="8193" y="5324"/>
                    <a:pt x="9057" y="5912"/>
                  </a:cubicBezTo>
                  <a:cubicBezTo>
                    <a:pt x="9783" y="6326"/>
                    <a:pt x="10509" y="6914"/>
                    <a:pt x="11373" y="7363"/>
                  </a:cubicBezTo>
                  <a:cubicBezTo>
                    <a:pt x="11452" y="7442"/>
                    <a:pt x="11531" y="7476"/>
                    <a:pt x="11610" y="7517"/>
                  </a:cubicBezTo>
                  <a:lnTo>
                    <a:pt x="11610" y="7517"/>
                  </a:lnTo>
                  <a:cubicBezTo>
                    <a:pt x="7926" y="4961"/>
                    <a:pt x="3947" y="2280"/>
                    <a:pt x="1" y="1"/>
                  </a:cubicBezTo>
                  <a:close/>
                  <a:moveTo>
                    <a:pt x="11610" y="7517"/>
                  </a:moveTo>
                  <a:cubicBezTo>
                    <a:pt x="11669" y="7558"/>
                    <a:pt x="11728" y="7599"/>
                    <a:pt x="11787" y="7640"/>
                  </a:cubicBezTo>
                  <a:cubicBezTo>
                    <a:pt x="11728" y="7581"/>
                    <a:pt x="11669" y="7547"/>
                    <a:pt x="11610" y="751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2659327" y="396223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2633267" y="3933682"/>
              <a:ext cx="26078" cy="34160"/>
            </a:xfrm>
            <a:custGeom>
              <a:avLst/>
              <a:gdLst/>
              <a:ahLst/>
              <a:cxnLst/>
              <a:rect l="l" t="t" r="r" b="b"/>
              <a:pathLst>
                <a:path w="1452" h="1902" extrusionOk="0">
                  <a:moveTo>
                    <a:pt x="1452" y="0"/>
                  </a:moveTo>
                  <a:cubicBezTo>
                    <a:pt x="1141" y="173"/>
                    <a:pt x="1003" y="311"/>
                    <a:pt x="864" y="449"/>
                  </a:cubicBezTo>
                  <a:cubicBezTo>
                    <a:pt x="588" y="588"/>
                    <a:pt x="449" y="726"/>
                    <a:pt x="138" y="1037"/>
                  </a:cubicBezTo>
                  <a:lnTo>
                    <a:pt x="0" y="1037"/>
                  </a:lnTo>
                  <a:cubicBezTo>
                    <a:pt x="0" y="1314"/>
                    <a:pt x="138" y="1590"/>
                    <a:pt x="138" y="1901"/>
                  </a:cubicBezTo>
                  <a:cubicBezTo>
                    <a:pt x="138" y="1901"/>
                    <a:pt x="277" y="1901"/>
                    <a:pt x="277" y="1728"/>
                  </a:cubicBezTo>
                  <a:cubicBezTo>
                    <a:pt x="726" y="1452"/>
                    <a:pt x="1003" y="1175"/>
                    <a:pt x="1452" y="864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2633267" y="3882154"/>
              <a:ext cx="23599" cy="28574"/>
            </a:xfrm>
            <a:custGeom>
              <a:avLst/>
              <a:gdLst/>
              <a:ahLst/>
              <a:cxnLst/>
              <a:rect l="l" t="t" r="r" b="b"/>
              <a:pathLst>
                <a:path w="1314" h="1591" extrusionOk="0">
                  <a:moveTo>
                    <a:pt x="1314" y="0"/>
                  </a:moveTo>
                  <a:cubicBezTo>
                    <a:pt x="864" y="277"/>
                    <a:pt x="449" y="726"/>
                    <a:pt x="0" y="1003"/>
                  </a:cubicBezTo>
                  <a:lnTo>
                    <a:pt x="0" y="1590"/>
                  </a:lnTo>
                  <a:cubicBezTo>
                    <a:pt x="449" y="1141"/>
                    <a:pt x="864" y="864"/>
                    <a:pt x="1314" y="588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2630771" y="3851102"/>
              <a:ext cx="26096" cy="36028"/>
            </a:xfrm>
            <a:custGeom>
              <a:avLst/>
              <a:gdLst/>
              <a:ahLst/>
              <a:cxnLst/>
              <a:rect l="l" t="t" r="r" b="b"/>
              <a:pathLst>
                <a:path w="1453" h="2006" extrusionOk="0">
                  <a:moveTo>
                    <a:pt x="1453" y="1"/>
                  </a:moveTo>
                  <a:cubicBezTo>
                    <a:pt x="1142" y="277"/>
                    <a:pt x="865" y="450"/>
                    <a:pt x="727" y="727"/>
                  </a:cubicBezTo>
                  <a:cubicBezTo>
                    <a:pt x="416" y="865"/>
                    <a:pt x="277" y="1142"/>
                    <a:pt x="1" y="1314"/>
                  </a:cubicBezTo>
                  <a:cubicBezTo>
                    <a:pt x="139" y="1591"/>
                    <a:pt x="139" y="1867"/>
                    <a:pt x="139" y="2006"/>
                  </a:cubicBezTo>
                  <a:cubicBezTo>
                    <a:pt x="588" y="1729"/>
                    <a:pt x="865" y="1314"/>
                    <a:pt x="1280" y="1003"/>
                  </a:cubicBezTo>
                  <a:cubicBezTo>
                    <a:pt x="1280" y="1003"/>
                    <a:pt x="1453" y="1003"/>
                    <a:pt x="1453" y="865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8224" y="3995751"/>
              <a:ext cx="26096" cy="36638"/>
            </a:xfrm>
            <a:custGeom>
              <a:avLst/>
              <a:gdLst/>
              <a:ahLst/>
              <a:cxnLst/>
              <a:rect l="l" t="t" r="r" b="b"/>
              <a:pathLst>
                <a:path w="1453" h="2040" extrusionOk="0">
                  <a:moveTo>
                    <a:pt x="1314" y="1"/>
                  </a:moveTo>
                  <a:cubicBezTo>
                    <a:pt x="1314" y="1"/>
                    <a:pt x="1176" y="1"/>
                    <a:pt x="1176" y="173"/>
                  </a:cubicBezTo>
                  <a:cubicBezTo>
                    <a:pt x="727" y="450"/>
                    <a:pt x="312" y="726"/>
                    <a:pt x="1" y="1038"/>
                  </a:cubicBezTo>
                  <a:lnTo>
                    <a:pt x="1" y="1176"/>
                  </a:lnTo>
                  <a:lnTo>
                    <a:pt x="1" y="2040"/>
                  </a:lnTo>
                  <a:cubicBezTo>
                    <a:pt x="450" y="1591"/>
                    <a:pt x="865" y="1314"/>
                    <a:pt x="1452" y="865"/>
                  </a:cubicBezTo>
                  <a:cubicBezTo>
                    <a:pt x="1452" y="588"/>
                    <a:pt x="1452" y="312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2635746" y="3962238"/>
              <a:ext cx="26096" cy="39117"/>
            </a:xfrm>
            <a:custGeom>
              <a:avLst/>
              <a:gdLst/>
              <a:ahLst/>
              <a:cxnLst/>
              <a:rect l="l" t="t" r="r" b="b"/>
              <a:pathLst>
                <a:path w="1453" h="2178" extrusionOk="0">
                  <a:moveTo>
                    <a:pt x="1314" y="0"/>
                  </a:moveTo>
                  <a:cubicBezTo>
                    <a:pt x="865" y="311"/>
                    <a:pt x="450" y="726"/>
                    <a:pt x="0" y="1002"/>
                  </a:cubicBezTo>
                  <a:lnTo>
                    <a:pt x="0" y="2178"/>
                  </a:lnTo>
                  <a:cubicBezTo>
                    <a:pt x="450" y="1867"/>
                    <a:pt x="1003" y="1452"/>
                    <a:pt x="1452" y="117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2633267" y="3905736"/>
              <a:ext cx="26078" cy="33549"/>
            </a:xfrm>
            <a:custGeom>
              <a:avLst/>
              <a:gdLst/>
              <a:ahLst/>
              <a:cxnLst/>
              <a:rect l="l" t="t" r="r" b="b"/>
              <a:pathLst>
                <a:path w="1452" h="1868" extrusionOk="0">
                  <a:moveTo>
                    <a:pt x="1314" y="1"/>
                  </a:moveTo>
                  <a:cubicBezTo>
                    <a:pt x="864" y="277"/>
                    <a:pt x="449" y="692"/>
                    <a:pt x="0" y="1003"/>
                  </a:cubicBezTo>
                  <a:lnTo>
                    <a:pt x="0" y="1867"/>
                  </a:lnTo>
                  <a:cubicBezTo>
                    <a:pt x="138" y="1867"/>
                    <a:pt x="138" y="1729"/>
                    <a:pt x="138" y="1729"/>
                  </a:cubicBezTo>
                  <a:cubicBezTo>
                    <a:pt x="449" y="1556"/>
                    <a:pt x="588" y="1418"/>
                    <a:pt x="864" y="1280"/>
                  </a:cubicBezTo>
                  <a:cubicBezTo>
                    <a:pt x="1003" y="1141"/>
                    <a:pt x="1141" y="1003"/>
                    <a:pt x="1452" y="1003"/>
                  </a:cubicBezTo>
                  <a:cubicBezTo>
                    <a:pt x="1314" y="554"/>
                    <a:pt x="1314" y="277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43810" y="4024308"/>
              <a:ext cx="22989" cy="15535"/>
            </a:xfrm>
            <a:custGeom>
              <a:avLst/>
              <a:gdLst/>
              <a:ahLst/>
              <a:cxnLst/>
              <a:rect l="l" t="t" r="r" b="b"/>
              <a:pathLst>
                <a:path w="1280" h="865" extrusionOk="0">
                  <a:moveTo>
                    <a:pt x="1141" y="1"/>
                  </a:moveTo>
                  <a:lnTo>
                    <a:pt x="1003" y="139"/>
                  </a:lnTo>
                  <a:cubicBezTo>
                    <a:pt x="727" y="450"/>
                    <a:pt x="416" y="726"/>
                    <a:pt x="1" y="865"/>
                  </a:cubicBezTo>
                  <a:lnTo>
                    <a:pt x="554" y="865"/>
                  </a:lnTo>
                  <a:cubicBezTo>
                    <a:pt x="727" y="865"/>
                    <a:pt x="865" y="865"/>
                    <a:pt x="1141" y="726"/>
                  </a:cubicBezTo>
                  <a:lnTo>
                    <a:pt x="1280" y="726"/>
                  </a:lnTo>
                  <a:lnTo>
                    <a:pt x="1280" y="139"/>
                  </a:lnTo>
                  <a:lnTo>
                    <a:pt x="1141" y="139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3414222" y="454949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3471335" y="4435897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138"/>
                    <a:pt x="1002" y="415"/>
                    <a:pt x="726" y="726"/>
                  </a:cubicBezTo>
                  <a:lnTo>
                    <a:pt x="726" y="864"/>
                  </a:lnTo>
                  <a:cubicBezTo>
                    <a:pt x="449" y="1728"/>
                    <a:pt x="277" y="2593"/>
                    <a:pt x="138" y="3595"/>
                  </a:cubicBezTo>
                  <a:cubicBezTo>
                    <a:pt x="0" y="3733"/>
                    <a:pt x="0" y="3871"/>
                    <a:pt x="0" y="4010"/>
                  </a:cubicBezTo>
                  <a:cubicBezTo>
                    <a:pt x="277" y="3733"/>
                    <a:pt x="588" y="3595"/>
                    <a:pt x="864" y="3318"/>
                  </a:cubicBezTo>
                  <a:cubicBezTo>
                    <a:pt x="864" y="3318"/>
                    <a:pt x="1002" y="3146"/>
                    <a:pt x="1141" y="3146"/>
                  </a:cubicBezTo>
                  <a:cubicBezTo>
                    <a:pt x="1002" y="3007"/>
                    <a:pt x="1002" y="3007"/>
                    <a:pt x="1002" y="2869"/>
                  </a:cubicBezTo>
                  <a:cubicBezTo>
                    <a:pt x="1141" y="2281"/>
                    <a:pt x="1314" y="1728"/>
                    <a:pt x="1314" y="1141"/>
                  </a:cubicBezTo>
                  <a:cubicBezTo>
                    <a:pt x="1452" y="726"/>
                    <a:pt x="1590" y="277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3572521" y="4355813"/>
              <a:ext cx="27946" cy="69541"/>
            </a:xfrm>
            <a:custGeom>
              <a:avLst/>
              <a:gdLst/>
              <a:ahLst/>
              <a:cxnLst/>
              <a:rect l="l" t="t" r="r" b="b"/>
              <a:pathLst>
                <a:path w="1556" h="3872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79" y="277"/>
                    <a:pt x="864" y="553"/>
                    <a:pt x="415" y="864"/>
                  </a:cubicBezTo>
                  <a:lnTo>
                    <a:pt x="415" y="1003"/>
                  </a:lnTo>
                  <a:cubicBezTo>
                    <a:pt x="277" y="1867"/>
                    <a:pt x="138" y="2593"/>
                    <a:pt x="0" y="3457"/>
                  </a:cubicBezTo>
                  <a:lnTo>
                    <a:pt x="0" y="3872"/>
                  </a:lnTo>
                  <a:cubicBezTo>
                    <a:pt x="415" y="3595"/>
                    <a:pt x="864" y="3284"/>
                    <a:pt x="1279" y="2869"/>
                  </a:cubicBezTo>
                  <a:cubicBezTo>
                    <a:pt x="1141" y="2869"/>
                    <a:pt x="1141" y="2731"/>
                    <a:pt x="1141" y="2731"/>
                  </a:cubicBezTo>
                  <a:cubicBezTo>
                    <a:pt x="1141" y="2143"/>
                    <a:pt x="1279" y="1556"/>
                    <a:pt x="1417" y="1003"/>
                  </a:cubicBezTo>
                  <a:cubicBezTo>
                    <a:pt x="1417" y="692"/>
                    <a:pt x="1556" y="277"/>
                    <a:pt x="1556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3414222" y="4479971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277"/>
                    <a:pt x="1175" y="415"/>
                    <a:pt x="1037" y="553"/>
                  </a:cubicBezTo>
                  <a:cubicBezTo>
                    <a:pt x="864" y="692"/>
                    <a:pt x="726" y="692"/>
                    <a:pt x="726" y="864"/>
                  </a:cubicBezTo>
                  <a:cubicBezTo>
                    <a:pt x="588" y="1003"/>
                    <a:pt x="588" y="1279"/>
                    <a:pt x="588" y="1556"/>
                  </a:cubicBezTo>
                  <a:cubicBezTo>
                    <a:pt x="449" y="1867"/>
                    <a:pt x="449" y="2143"/>
                    <a:pt x="311" y="2420"/>
                  </a:cubicBezTo>
                  <a:cubicBezTo>
                    <a:pt x="173" y="2869"/>
                    <a:pt x="0" y="3457"/>
                    <a:pt x="0" y="4010"/>
                  </a:cubicBezTo>
                  <a:cubicBezTo>
                    <a:pt x="311" y="3733"/>
                    <a:pt x="726" y="3595"/>
                    <a:pt x="1037" y="3284"/>
                  </a:cubicBezTo>
                  <a:lnTo>
                    <a:pt x="1037" y="3007"/>
                  </a:lnTo>
                  <a:cubicBezTo>
                    <a:pt x="1037" y="2420"/>
                    <a:pt x="1175" y="1867"/>
                    <a:pt x="1314" y="1141"/>
                  </a:cubicBezTo>
                  <a:cubicBezTo>
                    <a:pt x="1452" y="864"/>
                    <a:pt x="1452" y="415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3442778" y="4458868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452" y="0"/>
                  </a:moveTo>
                  <a:cubicBezTo>
                    <a:pt x="1175" y="138"/>
                    <a:pt x="1002" y="449"/>
                    <a:pt x="726" y="588"/>
                  </a:cubicBezTo>
                  <a:cubicBezTo>
                    <a:pt x="449" y="1728"/>
                    <a:pt x="138" y="2904"/>
                    <a:pt x="0" y="4044"/>
                  </a:cubicBezTo>
                  <a:cubicBezTo>
                    <a:pt x="449" y="3768"/>
                    <a:pt x="864" y="3457"/>
                    <a:pt x="1175" y="3042"/>
                  </a:cubicBezTo>
                  <a:lnTo>
                    <a:pt x="1002" y="2904"/>
                  </a:lnTo>
                  <a:cubicBezTo>
                    <a:pt x="1002" y="2316"/>
                    <a:pt x="1175" y="1728"/>
                    <a:pt x="1314" y="1175"/>
                  </a:cubicBezTo>
                  <a:cubicBezTo>
                    <a:pt x="1452" y="726"/>
                    <a:pt x="1452" y="311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3753163" y="4200621"/>
              <a:ext cx="31053" cy="82580"/>
            </a:xfrm>
            <a:custGeom>
              <a:avLst/>
              <a:gdLst/>
              <a:ahLst/>
              <a:cxnLst/>
              <a:rect l="l" t="t" r="r" b="b"/>
              <a:pathLst>
                <a:path w="1729" h="4598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865" y="553"/>
                    <a:pt x="588" y="1002"/>
                  </a:cubicBezTo>
                  <a:cubicBezTo>
                    <a:pt x="450" y="2005"/>
                    <a:pt x="139" y="3007"/>
                    <a:pt x="1" y="4148"/>
                  </a:cubicBezTo>
                  <a:lnTo>
                    <a:pt x="1" y="4597"/>
                  </a:lnTo>
                  <a:cubicBezTo>
                    <a:pt x="450" y="4321"/>
                    <a:pt x="727" y="4010"/>
                    <a:pt x="1176" y="3595"/>
                  </a:cubicBezTo>
                  <a:cubicBezTo>
                    <a:pt x="1176" y="2592"/>
                    <a:pt x="1452" y="1555"/>
                    <a:pt x="1591" y="553"/>
                  </a:cubicBezTo>
                  <a:cubicBezTo>
                    <a:pt x="1591" y="277"/>
                    <a:pt x="1591" y="138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3502369" y="4409819"/>
              <a:ext cx="31053" cy="72648"/>
            </a:xfrm>
            <a:custGeom>
              <a:avLst/>
              <a:gdLst/>
              <a:ahLst/>
              <a:cxnLst/>
              <a:rect l="l" t="t" r="r" b="b"/>
              <a:pathLst>
                <a:path w="1729" h="4045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1003" y="588"/>
                    <a:pt x="588" y="865"/>
                  </a:cubicBezTo>
                  <a:cubicBezTo>
                    <a:pt x="450" y="1867"/>
                    <a:pt x="139" y="3042"/>
                    <a:pt x="0" y="4045"/>
                  </a:cubicBezTo>
                  <a:cubicBezTo>
                    <a:pt x="139" y="4045"/>
                    <a:pt x="277" y="3906"/>
                    <a:pt x="450" y="3733"/>
                  </a:cubicBezTo>
                  <a:cubicBezTo>
                    <a:pt x="726" y="3457"/>
                    <a:pt x="1003" y="3180"/>
                    <a:pt x="1314" y="3042"/>
                  </a:cubicBezTo>
                  <a:cubicBezTo>
                    <a:pt x="1314" y="2869"/>
                    <a:pt x="1141" y="2869"/>
                    <a:pt x="1141" y="2731"/>
                  </a:cubicBezTo>
                  <a:cubicBezTo>
                    <a:pt x="1314" y="2178"/>
                    <a:pt x="1314" y="1590"/>
                    <a:pt x="1452" y="1003"/>
                  </a:cubicBezTo>
                  <a:cubicBezTo>
                    <a:pt x="1590" y="726"/>
                    <a:pt x="1590" y="277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3398686" y="4505420"/>
              <a:ext cx="15553" cy="52156"/>
            </a:xfrm>
            <a:custGeom>
              <a:avLst/>
              <a:gdLst/>
              <a:ahLst/>
              <a:cxnLst/>
              <a:rect l="l" t="t" r="r" b="b"/>
              <a:pathLst>
                <a:path w="866" h="2904" extrusionOk="0">
                  <a:moveTo>
                    <a:pt x="865" y="0"/>
                  </a:moveTo>
                  <a:cubicBezTo>
                    <a:pt x="589" y="139"/>
                    <a:pt x="312" y="312"/>
                    <a:pt x="1" y="450"/>
                  </a:cubicBezTo>
                  <a:cubicBezTo>
                    <a:pt x="1" y="1314"/>
                    <a:pt x="174" y="2178"/>
                    <a:pt x="174" y="2904"/>
                  </a:cubicBezTo>
                  <a:lnTo>
                    <a:pt x="312" y="2904"/>
                  </a:lnTo>
                  <a:lnTo>
                    <a:pt x="312" y="2731"/>
                  </a:lnTo>
                  <a:lnTo>
                    <a:pt x="312" y="2593"/>
                  </a:lnTo>
                  <a:cubicBezTo>
                    <a:pt x="312" y="2316"/>
                    <a:pt x="312" y="2040"/>
                    <a:pt x="450" y="1729"/>
                  </a:cubicBezTo>
                  <a:cubicBezTo>
                    <a:pt x="450" y="1452"/>
                    <a:pt x="589" y="1176"/>
                    <a:pt x="589" y="865"/>
                  </a:cubicBezTo>
                  <a:cubicBezTo>
                    <a:pt x="727" y="588"/>
                    <a:pt x="727" y="312"/>
                    <a:pt x="86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3693572" y="4254627"/>
              <a:ext cx="26096" cy="77605"/>
            </a:xfrm>
            <a:custGeom>
              <a:avLst/>
              <a:gdLst/>
              <a:ahLst/>
              <a:cxnLst/>
              <a:rect l="l" t="t" r="r" b="b"/>
              <a:pathLst>
                <a:path w="1453" h="4321" extrusionOk="0">
                  <a:moveTo>
                    <a:pt x="1452" y="0"/>
                  </a:moveTo>
                  <a:cubicBezTo>
                    <a:pt x="1176" y="277"/>
                    <a:pt x="865" y="588"/>
                    <a:pt x="588" y="726"/>
                  </a:cubicBezTo>
                  <a:cubicBezTo>
                    <a:pt x="450" y="2005"/>
                    <a:pt x="173" y="3042"/>
                    <a:pt x="0" y="4183"/>
                  </a:cubicBezTo>
                  <a:lnTo>
                    <a:pt x="0" y="4321"/>
                  </a:lnTo>
                  <a:cubicBezTo>
                    <a:pt x="0" y="4183"/>
                    <a:pt x="173" y="4183"/>
                    <a:pt x="173" y="4183"/>
                  </a:cubicBezTo>
                  <a:cubicBezTo>
                    <a:pt x="450" y="4044"/>
                    <a:pt x="726" y="3733"/>
                    <a:pt x="1037" y="3595"/>
                  </a:cubicBezTo>
                  <a:cubicBezTo>
                    <a:pt x="1037" y="2454"/>
                    <a:pt x="1314" y="1452"/>
                    <a:pt x="1452" y="277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3722128" y="4226070"/>
              <a:ext cx="28574" cy="83191"/>
            </a:xfrm>
            <a:custGeom>
              <a:avLst/>
              <a:gdLst/>
              <a:ahLst/>
              <a:cxnLst/>
              <a:rect l="l" t="t" r="r" b="b"/>
              <a:pathLst>
                <a:path w="1591" h="4632" extrusionOk="0">
                  <a:moveTo>
                    <a:pt x="1590" y="0"/>
                  </a:moveTo>
                  <a:cubicBezTo>
                    <a:pt x="1314" y="450"/>
                    <a:pt x="865" y="726"/>
                    <a:pt x="450" y="1003"/>
                  </a:cubicBezTo>
                  <a:cubicBezTo>
                    <a:pt x="450" y="2178"/>
                    <a:pt x="139" y="3180"/>
                    <a:pt x="0" y="4321"/>
                  </a:cubicBezTo>
                  <a:lnTo>
                    <a:pt x="0" y="4632"/>
                  </a:lnTo>
                  <a:cubicBezTo>
                    <a:pt x="311" y="4321"/>
                    <a:pt x="726" y="4044"/>
                    <a:pt x="1176" y="3768"/>
                  </a:cubicBezTo>
                  <a:cubicBezTo>
                    <a:pt x="1003" y="2454"/>
                    <a:pt x="1452" y="1314"/>
                    <a:pt x="1590" y="138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3603556" y="4332214"/>
              <a:ext cx="25467" cy="70170"/>
            </a:xfrm>
            <a:custGeom>
              <a:avLst/>
              <a:gdLst/>
              <a:ahLst/>
              <a:cxnLst/>
              <a:rect l="l" t="t" r="r" b="b"/>
              <a:pathLst>
                <a:path w="1418" h="3907" extrusionOk="0">
                  <a:moveTo>
                    <a:pt x="1418" y="1"/>
                  </a:moveTo>
                  <a:lnTo>
                    <a:pt x="1279" y="139"/>
                  </a:lnTo>
                  <a:cubicBezTo>
                    <a:pt x="1003" y="450"/>
                    <a:pt x="865" y="588"/>
                    <a:pt x="553" y="727"/>
                  </a:cubicBezTo>
                  <a:cubicBezTo>
                    <a:pt x="415" y="1729"/>
                    <a:pt x="139" y="2593"/>
                    <a:pt x="0" y="3596"/>
                  </a:cubicBezTo>
                  <a:lnTo>
                    <a:pt x="0" y="3907"/>
                  </a:lnTo>
                  <a:cubicBezTo>
                    <a:pt x="139" y="3734"/>
                    <a:pt x="415" y="3457"/>
                    <a:pt x="692" y="3319"/>
                  </a:cubicBezTo>
                  <a:cubicBezTo>
                    <a:pt x="692" y="3319"/>
                    <a:pt x="865" y="3181"/>
                    <a:pt x="1003" y="3043"/>
                  </a:cubicBezTo>
                  <a:cubicBezTo>
                    <a:pt x="1003" y="3043"/>
                    <a:pt x="865" y="3043"/>
                    <a:pt x="865" y="2870"/>
                  </a:cubicBezTo>
                  <a:cubicBezTo>
                    <a:pt x="1003" y="2317"/>
                    <a:pt x="1141" y="1867"/>
                    <a:pt x="1279" y="1314"/>
                  </a:cubicBezTo>
                  <a:cubicBezTo>
                    <a:pt x="1279" y="865"/>
                    <a:pt x="1418" y="450"/>
                    <a:pt x="1418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841311" y="4141012"/>
              <a:ext cx="13057" cy="72038"/>
            </a:xfrm>
            <a:custGeom>
              <a:avLst/>
              <a:gdLst/>
              <a:ahLst/>
              <a:cxnLst/>
              <a:rect l="l" t="t" r="r" b="b"/>
              <a:pathLst>
                <a:path w="727" h="4011" extrusionOk="0">
                  <a:moveTo>
                    <a:pt x="727" y="1"/>
                  </a:moveTo>
                  <a:cubicBezTo>
                    <a:pt x="589" y="139"/>
                    <a:pt x="416" y="277"/>
                    <a:pt x="277" y="416"/>
                  </a:cubicBezTo>
                  <a:cubicBezTo>
                    <a:pt x="277" y="1576"/>
                    <a:pt x="143" y="2838"/>
                    <a:pt x="6" y="3968"/>
                  </a:cubicBezTo>
                  <a:lnTo>
                    <a:pt x="6" y="3968"/>
                  </a:lnTo>
                  <a:cubicBezTo>
                    <a:pt x="32" y="3870"/>
                    <a:pt x="155" y="3856"/>
                    <a:pt x="277" y="3734"/>
                  </a:cubicBezTo>
                  <a:lnTo>
                    <a:pt x="277" y="3596"/>
                  </a:lnTo>
                  <a:cubicBezTo>
                    <a:pt x="416" y="3146"/>
                    <a:pt x="416" y="2870"/>
                    <a:pt x="416" y="2593"/>
                  </a:cubicBezTo>
                  <a:cubicBezTo>
                    <a:pt x="589" y="1729"/>
                    <a:pt x="727" y="865"/>
                    <a:pt x="727" y="1"/>
                  </a:cubicBezTo>
                  <a:close/>
                  <a:moveTo>
                    <a:pt x="6" y="3968"/>
                  </a:moveTo>
                  <a:cubicBezTo>
                    <a:pt x="3" y="3981"/>
                    <a:pt x="1" y="3995"/>
                    <a:pt x="1" y="4010"/>
                  </a:cubicBezTo>
                  <a:cubicBezTo>
                    <a:pt x="3" y="3996"/>
                    <a:pt x="4" y="3982"/>
                    <a:pt x="6" y="3968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3869867" y="4132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3631484" y="4306154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311"/>
                    <a:pt x="865" y="588"/>
                    <a:pt x="588" y="864"/>
                  </a:cubicBezTo>
                  <a:cubicBezTo>
                    <a:pt x="588" y="1452"/>
                    <a:pt x="450" y="2039"/>
                    <a:pt x="312" y="2592"/>
                  </a:cubicBezTo>
                  <a:cubicBezTo>
                    <a:pt x="174" y="3042"/>
                    <a:pt x="1" y="3629"/>
                    <a:pt x="1" y="4044"/>
                  </a:cubicBezTo>
                  <a:cubicBezTo>
                    <a:pt x="450" y="3768"/>
                    <a:pt x="727" y="3457"/>
                    <a:pt x="1176" y="3180"/>
                  </a:cubicBezTo>
                  <a:lnTo>
                    <a:pt x="1176" y="3042"/>
                  </a:lnTo>
                  <a:cubicBezTo>
                    <a:pt x="1176" y="2039"/>
                    <a:pt x="1314" y="1037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3533404" y="4381263"/>
              <a:ext cx="36028" cy="75127"/>
            </a:xfrm>
            <a:custGeom>
              <a:avLst/>
              <a:gdLst/>
              <a:ahLst/>
              <a:cxnLst/>
              <a:rect l="l" t="t" r="r" b="b"/>
              <a:pathLst>
                <a:path w="2006" h="4183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591" y="312"/>
                    <a:pt x="1141" y="588"/>
                    <a:pt x="865" y="865"/>
                  </a:cubicBezTo>
                  <a:lnTo>
                    <a:pt x="726" y="1003"/>
                  </a:lnTo>
                  <a:cubicBezTo>
                    <a:pt x="726" y="1176"/>
                    <a:pt x="726" y="1176"/>
                    <a:pt x="588" y="1176"/>
                  </a:cubicBezTo>
                  <a:cubicBezTo>
                    <a:pt x="588" y="2040"/>
                    <a:pt x="277" y="2904"/>
                    <a:pt x="139" y="3768"/>
                  </a:cubicBezTo>
                  <a:cubicBezTo>
                    <a:pt x="139" y="3906"/>
                    <a:pt x="139" y="4045"/>
                    <a:pt x="1" y="4183"/>
                  </a:cubicBezTo>
                  <a:lnTo>
                    <a:pt x="139" y="4183"/>
                  </a:lnTo>
                  <a:cubicBezTo>
                    <a:pt x="588" y="3768"/>
                    <a:pt x="1141" y="3319"/>
                    <a:pt x="1591" y="3042"/>
                  </a:cubicBezTo>
                  <a:lnTo>
                    <a:pt x="1591" y="2904"/>
                  </a:lnTo>
                  <a:cubicBezTo>
                    <a:pt x="1591" y="1867"/>
                    <a:pt x="1729" y="1003"/>
                    <a:pt x="200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3665626" y="4278208"/>
              <a:ext cx="25485" cy="74516"/>
            </a:xfrm>
            <a:custGeom>
              <a:avLst/>
              <a:gdLst/>
              <a:ahLst/>
              <a:cxnLst/>
              <a:rect l="l" t="t" r="r" b="b"/>
              <a:pathLst>
                <a:path w="1419" h="4149" extrusionOk="0">
                  <a:moveTo>
                    <a:pt x="1418" y="1"/>
                  </a:moveTo>
                  <a:cubicBezTo>
                    <a:pt x="1142" y="277"/>
                    <a:pt x="865" y="554"/>
                    <a:pt x="416" y="1003"/>
                  </a:cubicBezTo>
                  <a:cubicBezTo>
                    <a:pt x="277" y="1556"/>
                    <a:pt x="139" y="2282"/>
                    <a:pt x="139" y="3008"/>
                  </a:cubicBezTo>
                  <a:cubicBezTo>
                    <a:pt x="1" y="3457"/>
                    <a:pt x="1" y="3734"/>
                    <a:pt x="1" y="4010"/>
                  </a:cubicBezTo>
                  <a:lnTo>
                    <a:pt x="1" y="4148"/>
                  </a:lnTo>
                  <a:cubicBezTo>
                    <a:pt x="277" y="3872"/>
                    <a:pt x="554" y="3734"/>
                    <a:pt x="1003" y="3457"/>
                  </a:cubicBezTo>
                  <a:cubicBezTo>
                    <a:pt x="1003" y="2282"/>
                    <a:pt x="1280" y="1280"/>
                    <a:pt x="1418" y="13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3784198" y="4174543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277"/>
                    <a:pt x="865" y="588"/>
                    <a:pt x="589" y="864"/>
                  </a:cubicBezTo>
                  <a:cubicBezTo>
                    <a:pt x="589" y="2005"/>
                    <a:pt x="312" y="3180"/>
                    <a:pt x="139" y="4321"/>
                  </a:cubicBezTo>
                  <a:cubicBezTo>
                    <a:pt x="139" y="4459"/>
                    <a:pt x="139" y="4459"/>
                    <a:pt x="1" y="4597"/>
                  </a:cubicBezTo>
                  <a:cubicBezTo>
                    <a:pt x="450" y="4321"/>
                    <a:pt x="865" y="4044"/>
                    <a:pt x="1176" y="3733"/>
                  </a:cubicBezTo>
                  <a:lnTo>
                    <a:pt x="1176" y="3595"/>
                  </a:lnTo>
                  <a:cubicBezTo>
                    <a:pt x="1314" y="2869"/>
                    <a:pt x="1314" y="2143"/>
                    <a:pt x="1453" y="1452"/>
                  </a:cubicBezTo>
                  <a:cubicBezTo>
                    <a:pt x="1453" y="1003"/>
                    <a:pt x="1591" y="588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3817729" y="4156529"/>
              <a:ext cx="18642" cy="75145"/>
            </a:xfrm>
            <a:custGeom>
              <a:avLst/>
              <a:gdLst/>
              <a:ahLst/>
              <a:cxnLst/>
              <a:rect l="l" t="t" r="r" b="b"/>
              <a:pathLst>
                <a:path w="1038" h="4184" extrusionOk="0">
                  <a:moveTo>
                    <a:pt x="1037" y="1"/>
                  </a:moveTo>
                  <a:lnTo>
                    <a:pt x="1037" y="1"/>
                  </a:lnTo>
                  <a:cubicBezTo>
                    <a:pt x="726" y="139"/>
                    <a:pt x="588" y="277"/>
                    <a:pt x="312" y="554"/>
                  </a:cubicBezTo>
                  <a:cubicBezTo>
                    <a:pt x="312" y="1591"/>
                    <a:pt x="173" y="2593"/>
                    <a:pt x="0" y="3457"/>
                  </a:cubicBezTo>
                  <a:lnTo>
                    <a:pt x="0" y="4183"/>
                  </a:lnTo>
                  <a:cubicBezTo>
                    <a:pt x="173" y="4010"/>
                    <a:pt x="450" y="3872"/>
                    <a:pt x="588" y="3596"/>
                  </a:cubicBezTo>
                  <a:cubicBezTo>
                    <a:pt x="726" y="3008"/>
                    <a:pt x="726" y="2455"/>
                    <a:pt x="865" y="1867"/>
                  </a:cubicBezTo>
                  <a:cubicBezTo>
                    <a:pt x="865" y="1280"/>
                    <a:pt x="1037" y="554"/>
                    <a:pt x="1037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992700" y="4138533"/>
              <a:ext cx="36638" cy="38506"/>
            </a:xfrm>
            <a:custGeom>
              <a:avLst/>
              <a:gdLst/>
              <a:ahLst/>
              <a:cxnLst/>
              <a:rect l="l" t="t" r="r" b="b"/>
              <a:pathLst>
                <a:path w="2040" h="2144" extrusionOk="0">
                  <a:moveTo>
                    <a:pt x="2040" y="1"/>
                  </a:moveTo>
                  <a:lnTo>
                    <a:pt x="1829" y="199"/>
                  </a:lnTo>
                  <a:lnTo>
                    <a:pt x="1829" y="199"/>
                  </a:lnTo>
                  <a:cubicBezTo>
                    <a:pt x="1938" y="131"/>
                    <a:pt x="2040" y="106"/>
                    <a:pt x="2040" y="1"/>
                  </a:cubicBezTo>
                  <a:close/>
                  <a:moveTo>
                    <a:pt x="1829" y="199"/>
                  </a:moveTo>
                  <a:cubicBezTo>
                    <a:pt x="1795" y="220"/>
                    <a:pt x="1761" y="245"/>
                    <a:pt x="1729" y="277"/>
                  </a:cubicBezTo>
                  <a:lnTo>
                    <a:pt x="1452" y="554"/>
                  </a:lnTo>
                  <a:lnTo>
                    <a:pt x="1590" y="415"/>
                  </a:lnTo>
                  <a:lnTo>
                    <a:pt x="1590" y="415"/>
                  </a:lnTo>
                  <a:cubicBezTo>
                    <a:pt x="1590" y="418"/>
                    <a:pt x="1590" y="421"/>
                    <a:pt x="1590" y="424"/>
                  </a:cubicBezTo>
                  <a:lnTo>
                    <a:pt x="1590" y="424"/>
                  </a:lnTo>
                  <a:lnTo>
                    <a:pt x="1829" y="199"/>
                  </a:lnTo>
                  <a:close/>
                  <a:moveTo>
                    <a:pt x="1590" y="424"/>
                  </a:moveTo>
                  <a:lnTo>
                    <a:pt x="1452" y="554"/>
                  </a:lnTo>
                  <a:lnTo>
                    <a:pt x="1452" y="554"/>
                  </a:lnTo>
                  <a:cubicBezTo>
                    <a:pt x="1452" y="554"/>
                    <a:pt x="1585" y="554"/>
                    <a:pt x="1590" y="424"/>
                  </a:cubicBezTo>
                  <a:close/>
                  <a:moveTo>
                    <a:pt x="1452" y="554"/>
                  </a:moveTo>
                  <a:lnTo>
                    <a:pt x="1452" y="554"/>
                  </a:lnTo>
                  <a:lnTo>
                    <a:pt x="1452" y="554"/>
                  </a:lnTo>
                  <a:close/>
                  <a:moveTo>
                    <a:pt x="1447" y="558"/>
                  </a:moveTo>
                  <a:lnTo>
                    <a:pt x="0" y="2005"/>
                  </a:lnTo>
                  <a:lnTo>
                    <a:pt x="0" y="2144"/>
                  </a:lnTo>
                  <a:lnTo>
                    <a:pt x="139" y="2005"/>
                  </a:lnTo>
                  <a:cubicBezTo>
                    <a:pt x="586" y="1420"/>
                    <a:pt x="1000" y="1006"/>
                    <a:pt x="1447" y="558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917574" y="4078942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3457" y="726"/>
                  </a:moveTo>
                  <a:cubicBezTo>
                    <a:pt x="3907" y="1003"/>
                    <a:pt x="4183" y="1279"/>
                    <a:pt x="4494" y="1590"/>
                  </a:cubicBezTo>
                  <a:cubicBezTo>
                    <a:pt x="4633" y="1729"/>
                    <a:pt x="4633" y="2005"/>
                    <a:pt x="4494" y="2005"/>
                  </a:cubicBezTo>
                  <a:cubicBezTo>
                    <a:pt x="4494" y="2143"/>
                    <a:pt x="4322" y="2143"/>
                    <a:pt x="4322" y="2143"/>
                  </a:cubicBezTo>
                  <a:lnTo>
                    <a:pt x="3907" y="2143"/>
                  </a:lnTo>
                  <a:lnTo>
                    <a:pt x="4045" y="2282"/>
                  </a:lnTo>
                  <a:lnTo>
                    <a:pt x="4045" y="2454"/>
                  </a:lnTo>
                  <a:cubicBezTo>
                    <a:pt x="4045" y="2593"/>
                    <a:pt x="4045" y="2593"/>
                    <a:pt x="3907" y="2731"/>
                  </a:cubicBezTo>
                  <a:cubicBezTo>
                    <a:pt x="3769" y="2731"/>
                    <a:pt x="3630" y="2731"/>
                    <a:pt x="3457" y="2593"/>
                  </a:cubicBezTo>
                  <a:cubicBezTo>
                    <a:pt x="3319" y="2282"/>
                    <a:pt x="3181" y="2005"/>
                    <a:pt x="2904" y="1867"/>
                  </a:cubicBezTo>
                  <a:cubicBezTo>
                    <a:pt x="2904" y="1729"/>
                    <a:pt x="2766" y="1729"/>
                    <a:pt x="2766" y="1590"/>
                  </a:cubicBezTo>
                  <a:lnTo>
                    <a:pt x="2766" y="1279"/>
                  </a:lnTo>
                  <a:cubicBezTo>
                    <a:pt x="2904" y="1279"/>
                    <a:pt x="2904" y="1141"/>
                    <a:pt x="3043" y="1141"/>
                  </a:cubicBezTo>
                  <a:cubicBezTo>
                    <a:pt x="3181" y="1141"/>
                    <a:pt x="3181" y="1141"/>
                    <a:pt x="3181" y="1279"/>
                  </a:cubicBezTo>
                  <a:lnTo>
                    <a:pt x="3181" y="1141"/>
                  </a:lnTo>
                  <a:cubicBezTo>
                    <a:pt x="3043" y="1141"/>
                    <a:pt x="3043" y="864"/>
                    <a:pt x="3043" y="726"/>
                  </a:cubicBezTo>
                  <a:close/>
                  <a:moveTo>
                    <a:pt x="2593" y="1867"/>
                  </a:moveTo>
                  <a:cubicBezTo>
                    <a:pt x="3043" y="2005"/>
                    <a:pt x="3457" y="2454"/>
                    <a:pt x="3457" y="2869"/>
                  </a:cubicBezTo>
                  <a:cubicBezTo>
                    <a:pt x="3457" y="3007"/>
                    <a:pt x="3457" y="3319"/>
                    <a:pt x="3181" y="3457"/>
                  </a:cubicBezTo>
                  <a:cubicBezTo>
                    <a:pt x="3043" y="3595"/>
                    <a:pt x="2904" y="3733"/>
                    <a:pt x="2593" y="3733"/>
                  </a:cubicBezTo>
                  <a:cubicBezTo>
                    <a:pt x="2455" y="3733"/>
                    <a:pt x="2317" y="3595"/>
                    <a:pt x="2179" y="3457"/>
                  </a:cubicBezTo>
                  <a:cubicBezTo>
                    <a:pt x="2040" y="3319"/>
                    <a:pt x="1902" y="3146"/>
                    <a:pt x="1902" y="3007"/>
                  </a:cubicBezTo>
                  <a:lnTo>
                    <a:pt x="1902" y="2454"/>
                  </a:lnTo>
                  <a:cubicBezTo>
                    <a:pt x="1902" y="2282"/>
                    <a:pt x="2040" y="2282"/>
                    <a:pt x="2040" y="2143"/>
                  </a:cubicBezTo>
                  <a:cubicBezTo>
                    <a:pt x="2179" y="2143"/>
                    <a:pt x="2179" y="2005"/>
                    <a:pt x="2179" y="2005"/>
                  </a:cubicBezTo>
                  <a:cubicBezTo>
                    <a:pt x="2317" y="1867"/>
                    <a:pt x="2317" y="1867"/>
                    <a:pt x="2455" y="1867"/>
                  </a:cubicBezTo>
                  <a:close/>
                  <a:moveTo>
                    <a:pt x="2904" y="0"/>
                  </a:moveTo>
                  <a:cubicBezTo>
                    <a:pt x="2766" y="0"/>
                    <a:pt x="2766" y="139"/>
                    <a:pt x="2766" y="139"/>
                  </a:cubicBezTo>
                  <a:lnTo>
                    <a:pt x="2593" y="139"/>
                  </a:lnTo>
                  <a:cubicBezTo>
                    <a:pt x="2179" y="277"/>
                    <a:pt x="1902" y="553"/>
                    <a:pt x="1591" y="864"/>
                  </a:cubicBezTo>
                  <a:cubicBezTo>
                    <a:pt x="1038" y="1279"/>
                    <a:pt x="589" y="1867"/>
                    <a:pt x="1" y="2454"/>
                  </a:cubicBezTo>
                  <a:cubicBezTo>
                    <a:pt x="450" y="2731"/>
                    <a:pt x="865" y="3146"/>
                    <a:pt x="1314" y="3457"/>
                  </a:cubicBezTo>
                  <a:cubicBezTo>
                    <a:pt x="2040" y="3872"/>
                    <a:pt x="2766" y="4321"/>
                    <a:pt x="3630" y="4597"/>
                  </a:cubicBezTo>
                  <a:cubicBezTo>
                    <a:pt x="4322" y="3872"/>
                    <a:pt x="5186" y="3007"/>
                    <a:pt x="6050" y="2282"/>
                  </a:cubicBezTo>
                  <a:cubicBezTo>
                    <a:pt x="5359" y="1729"/>
                    <a:pt x="4494" y="1003"/>
                    <a:pt x="3769" y="415"/>
                  </a:cubicBezTo>
                  <a:cubicBezTo>
                    <a:pt x="3457" y="277"/>
                    <a:pt x="3181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2967251" y="4172065"/>
              <a:ext cx="7453" cy="4975"/>
            </a:xfrm>
            <a:custGeom>
              <a:avLst/>
              <a:gdLst/>
              <a:ahLst/>
              <a:cxnLst/>
              <a:rect l="l" t="t" r="r" b="b"/>
              <a:pathLst>
                <a:path w="415" h="277" extrusionOk="0">
                  <a:moveTo>
                    <a:pt x="0" y="0"/>
                  </a:moveTo>
                  <a:cubicBezTo>
                    <a:pt x="138" y="138"/>
                    <a:pt x="138" y="138"/>
                    <a:pt x="277" y="277"/>
                  </a:cubicBezTo>
                  <a:lnTo>
                    <a:pt x="415" y="277"/>
                  </a:lnTo>
                  <a:cubicBezTo>
                    <a:pt x="277" y="138"/>
                    <a:pt x="138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2974687" y="4063425"/>
              <a:ext cx="4993" cy="4975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" y="0"/>
                  </a:moveTo>
                  <a:cubicBezTo>
                    <a:pt x="139" y="138"/>
                    <a:pt x="277" y="138"/>
                    <a:pt x="277" y="277"/>
                  </a:cubicBezTo>
                  <a:lnTo>
                    <a:pt x="277" y="138"/>
                  </a:lnTo>
                  <a:cubicBezTo>
                    <a:pt x="139" y="138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961666" y="4123016"/>
              <a:ext cx="8082" cy="12428"/>
            </a:xfrm>
            <a:custGeom>
              <a:avLst/>
              <a:gdLst/>
              <a:ahLst/>
              <a:cxnLst/>
              <a:rect l="l" t="t" r="r" b="b"/>
              <a:pathLst>
                <a:path w="450" h="692" extrusionOk="0">
                  <a:moveTo>
                    <a:pt x="138" y="0"/>
                  </a:moveTo>
                  <a:lnTo>
                    <a:pt x="0" y="139"/>
                  </a:lnTo>
                  <a:lnTo>
                    <a:pt x="0" y="277"/>
                  </a:lnTo>
                  <a:lnTo>
                    <a:pt x="0" y="415"/>
                  </a:lnTo>
                  <a:lnTo>
                    <a:pt x="0" y="553"/>
                  </a:lnTo>
                  <a:cubicBezTo>
                    <a:pt x="0" y="692"/>
                    <a:pt x="138" y="692"/>
                    <a:pt x="138" y="692"/>
                  </a:cubicBezTo>
                  <a:lnTo>
                    <a:pt x="311" y="692"/>
                  </a:lnTo>
                  <a:lnTo>
                    <a:pt x="311" y="553"/>
                  </a:lnTo>
                  <a:lnTo>
                    <a:pt x="449" y="553"/>
                  </a:lnTo>
                  <a:lnTo>
                    <a:pt x="449" y="415"/>
                  </a:lnTo>
                  <a:cubicBezTo>
                    <a:pt x="449" y="415"/>
                    <a:pt x="449" y="277"/>
                    <a:pt x="311" y="277"/>
                  </a:cubicBezTo>
                  <a:lnTo>
                    <a:pt x="311" y="139"/>
                  </a:lnTo>
                  <a:lnTo>
                    <a:pt x="138" y="1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2961666" y="4063425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cubicBezTo>
                    <a:pt x="138" y="0"/>
                    <a:pt x="138" y="138"/>
                    <a:pt x="0" y="138"/>
                  </a:cubicBez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3034296" y="4107499"/>
              <a:ext cx="4975" cy="497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0" y="0"/>
                  </a:moveTo>
                  <a:cubicBezTo>
                    <a:pt x="120" y="0"/>
                    <a:pt x="136" y="104"/>
                    <a:pt x="228" y="132"/>
                  </a:cubicBezTo>
                  <a:lnTo>
                    <a:pt x="228" y="132"/>
                  </a:lnTo>
                  <a:cubicBezTo>
                    <a:pt x="176" y="56"/>
                    <a:pt x="88" y="0"/>
                    <a:pt x="0" y="0"/>
                  </a:cubicBezTo>
                  <a:close/>
                  <a:moveTo>
                    <a:pt x="228" y="132"/>
                  </a:moveTo>
                  <a:cubicBezTo>
                    <a:pt x="258" y="176"/>
                    <a:pt x="277" y="226"/>
                    <a:pt x="277" y="277"/>
                  </a:cubicBezTo>
                  <a:lnTo>
                    <a:pt x="277" y="139"/>
                  </a:lnTo>
                  <a:cubicBezTo>
                    <a:pt x="258" y="139"/>
                    <a:pt x="242" y="136"/>
                    <a:pt x="228" y="132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3041749" y="4169568"/>
              <a:ext cx="15535" cy="1553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864" y="1"/>
                  </a:moveTo>
                  <a:lnTo>
                    <a:pt x="864" y="1"/>
                  </a:lnTo>
                  <a:cubicBezTo>
                    <a:pt x="588" y="277"/>
                    <a:pt x="311" y="416"/>
                    <a:pt x="173" y="692"/>
                  </a:cubicBezTo>
                  <a:cubicBezTo>
                    <a:pt x="0" y="692"/>
                    <a:pt x="0" y="865"/>
                    <a:pt x="0" y="865"/>
                  </a:cubicBezTo>
                  <a:cubicBezTo>
                    <a:pt x="311" y="554"/>
                    <a:pt x="588" y="277"/>
                    <a:pt x="86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44838" y="4161504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282" y="1141"/>
                  </a:moveTo>
                  <a:lnTo>
                    <a:pt x="2420" y="1314"/>
                  </a:lnTo>
                  <a:cubicBezTo>
                    <a:pt x="2420" y="1314"/>
                    <a:pt x="2593" y="1452"/>
                    <a:pt x="2731" y="1590"/>
                  </a:cubicBezTo>
                  <a:lnTo>
                    <a:pt x="2593" y="1452"/>
                  </a:lnTo>
                  <a:lnTo>
                    <a:pt x="2593" y="1452"/>
                  </a:lnTo>
                  <a:cubicBezTo>
                    <a:pt x="3008" y="1867"/>
                    <a:pt x="3457" y="2178"/>
                    <a:pt x="3872" y="2455"/>
                  </a:cubicBezTo>
                  <a:cubicBezTo>
                    <a:pt x="3872" y="2455"/>
                    <a:pt x="4010" y="2455"/>
                    <a:pt x="4149" y="2593"/>
                  </a:cubicBezTo>
                  <a:cubicBezTo>
                    <a:pt x="4321" y="2593"/>
                    <a:pt x="4321" y="2731"/>
                    <a:pt x="4321" y="2869"/>
                  </a:cubicBezTo>
                  <a:cubicBezTo>
                    <a:pt x="4198" y="2993"/>
                    <a:pt x="4092" y="3099"/>
                    <a:pt x="3991" y="3099"/>
                  </a:cubicBezTo>
                  <a:cubicBezTo>
                    <a:pt x="3951" y="3099"/>
                    <a:pt x="3912" y="3082"/>
                    <a:pt x="3872" y="3042"/>
                  </a:cubicBezTo>
                  <a:cubicBezTo>
                    <a:pt x="3596" y="2869"/>
                    <a:pt x="3285" y="2731"/>
                    <a:pt x="3008" y="2593"/>
                  </a:cubicBezTo>
                  <a:lnTo>
                    <a:pt x="3008" y="3042"/>
                  </a:lnTo>
                  <a:cubicBezTo>
                    <a:pt x="3008" y="3180"/>
                    <a:pt x="3008" y="3319"/>
                    <a:pt x="2731" y="3319"/>
                  </a:cubicBezTo>
                  <a:cubicBezTo>
                    <a:pt x="2593" y="3319"/>
                    <a:pt x="2420" y="3180"/>
                    <a:pt x="2420" y="3042"/>
                  </a:cubicBezTo>
                  <a:lnTo>
                    <a:pt x="2420" y="2593"/>
                  </a:lnTo>
                  <a:cubicBezTo>
                    <a:pt x="2282" y="2316"/>
                    <a:pt x="2006" y="1867"/>
                    <a:pt x="1867" y="1590"/>
                  </a:cubicBezTo>
                  <a:lnTo>
                    <a:pt x="1867" y="1314"/>
                  </a:lnTo>
                  <a:lnTo>
                    <a:pt x="2006" y="1141"/>
                  </a:lnTo>
                  <a:close/>
                  <a:moveTo>
                    <a:pt x="2731" y="0"/>
                  </a:moveTo>
                  <a:lnTo>
                    <a:pt x="2593" y="139"/>
                  </a:lnTo>
                  <a:cubicBezTo>
                    <a:pt x="2144" y="277"/>
                    <a:pt x="1867" y="588"/>
                    <a:pt x="1556" y="865"/>
                  </a:cubicBezTo>
                  <a:cubicBezTo>
                    <a:pt x="1003" y="1314"/>
                    <a:pt x="554" y="1867"/>
                    <a:pt x="1" y="2316"/>
                  </a:cubicBezTo>
                  <a:cubicBezTo>
                    <a:pt x="416" y="2731"/>
                    <a:pt x="865" y="3042"/>
                    <a:pt x="1280" y="3319"/>
                  </a:cubicBezTo>
                  <a:cubicBezTo>
                    <a:pt x="2006" y="3906"/>
                    <a:pt x="2731" y="4183"/>
                    <a:pt x="3596" y="4598"/>
                  </a:cubicBezTo>
                  <a:cubicBezTo>
                    <a:pt x="4321" y="3733"/>
                    <a:pt x="5186" y="3042"/>
                    <a:pt x="6050" y="2316"/>
                  </a:cubicBezTo>
                  <a:cubicBezTo>
                    <a:pt x="5324" y="1590"/>
                    <a:pt x="4460" y="1003"/>
                    <a:pt x="3734" y="450"/>
                  </a:cubicBezTo>
                  <a:cubicBezTo>
                    <a:pt x="3457" y="277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3119336" y="4247173"/>
              <a:ext cx="8082" cy="9950"/>
            </a:xfrm>
            <a:custGeom>
              <a:avLst/>
              <a:gdLst/>
              <a:ahLst/>
              <a:cxnLst/>
              <a:rect l="l" t="t" r="r" b="b"/>
              <a:pathLst>
                <a:path w="450" h="554" extrusionOk="0">
                  <a:moveTo>
                    <a:pt x="450" y="0"/>
                  </a:moveTo>
                  <a:lnTo>
                    <a:pt x="450" y="0"/>
                  </a:lnTo>
                  <a:cubicBezTo>
                    <a:pt x="312" y="139"/>
                    <a:pt x="173" y="277"/>
                    <a:pt x="1" y="553"/>
                  </a:cubicBezTo>
                  <a:cubicBezTo>
                    <a:pt x="173" y="415"/>
                    <a:pt x="312" y="277"/>
                    <a:pt x="45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041749" y="4223574"/>
              <a:ext cx="62088" cy="38363"/>
            </a:xfrm>
            <a:custGeom>
              <a:avLst/>
              <a:gdLst/>
              <a:ahLst/>
              <a:cxnLst/>
              <a:rect l="l" t="t" r="r" b="b"/>
              <a:pathLst>
                <a:path w="3457" h="2136" extrusionOk="0">
                  <a:moveTo>
                    <a:pt x="0" y="1"/>
                  </a:moveTo>
                  <a:lnTo>
                    <a:pt x="173" y="139"/>
                  </a:lnTo>
                  <a:cubicBezTo>
                    <a:pt x="173" y="1"/>
                    <a:pt x="173" y="1"/>
                    <a:pt x="0" y="1"/>
                  </a:cubicBezTo>
                  <a:close/>
                  <a:moveTo>
                    <a:pt x="173" y="139"/>
                  </a:moveTo>
                  <a:cubicBezTo>
                    <a:pt x="1037" y="865"/>
                    <a:pt x="2039" y="1453"/>
                    <a:pt x="3042" y="2006"/>
                  </a:cubicBezTo>
                  <a:cubicBezTo>
                    <a:pt x="3111" y="2092"/>
                    <a:pt x="3180" y="2135"/>
                    <a:pt x="3249" y="2135"/>
                  </a:cubicBezTo>
                  <a:cubicBezTo>
                    <a:pt x="3318" y="2135"/>
                    <a:pt x="3387" y="2092"/>
                    <a:pt x="3457" y="2006"/>
                  </a:cubicBezTo>
                  <a:lnTo>
                    <a:pt x="3318" y="2006"/>
                  </a:lnTo>
                  <a:cubicBezTo>
                    <a:pt x="2592" y="1591"/>
                    <a:pt x="1901" y="1314"/>
                    <a:pt x="1175" y="865"/>
                  </a:cubicBezTo>
                  <a:cubicBezTo>
                    <a:pt x="864" y="589"/>
                    <a:pt x="449" y="277"/>
                    <a:pt x="173" y="139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3238537" y="4303658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1"/>
                  </a:moveTo>
                  <a:cubicBezTo>
                    <a:pt x="2005" y="139"/>
                    <a:pt x="1867" y="139"/>
                    <a:pt x="1728" y="312"/>
                  </a:cubicBezTo>
                  <a:lnTo>
                    <a:pt x="0" y="2040"/>
                  </a:lnTo>
                  <a:lnTo>
                    <a:pt x="0" y="2317"/>
                  </a:lnTo>
                  <a:lnTo>
                    <a:pt x="138" y="2317"/>
                  </a:lnTo>
                  <a:cubicBezTo>
                    <a:pt x="277" y="2317"/>
                    <a:pt x="449" y="2317"/>
                    <a:pt x="588" y="2178"/>
                  </a:cubicBezTo>
                  <a:cubicBezTo>
                    <a:pt x="864" y="1591"/>
                    <a:pt x="1314" y="1176"/>
                    <a:pt x="1728" y="727"/>
                  </a:cubicBezTo>
                  <a:cubicBezTo>
                    <a:pt x="1867" y="588"/>
                    <a:pt x="2005" y="588"/>
                    <a:pt x="2178" y="450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3163410" y="4244066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3043" y="1314"/>
                  </a:moveTo>
                  <a:cubicBezTo>
                    <a:pt x="3181" y="1314"/>
                    <a:pt x="3181" y="1452"/>
                    <a:pt x="3319" y="1452"/>
                  </a:cubicBezTo>
                  <a:cubicBezTo>
                    <a:pt x="3457" y="1591"/>
                    <a:pt x="3596" y="1902"/>
                    <a:pt x="3768" y="2040"/>
                  </a:cubicBezTo>
                  <a:cubicBezTo>
                    <a:pt x="4045" y="2178"/>
                    <a:pt x="4183" y="2455"/>
                    <a:pt x="4460" y="2593"/>
                  </a:cubicBezTo>
                  <a:cubicBezTo>
                    <a:pt x="4632" y="2593"/>
                    <a:pt x="4632" y="2904"/>
                    <a:pt x="4460" y="2904"/>
                  </a:cubicBezTo>
                  <a:cubicBezTo>
                    <a:pt x="4460" y="3002"/>
                    <a:pt x="4321" y="3100"/>
                    <a:pt x="4192" y="3100"/>
                  </a:cubicBezTo>
                  <a:cubicBezTo>
                    <a:pt x="4138" y="3100"/>
                    <a:pt x="4085" y="3083"/>
                    <a:pt x="4045" y="3042"/>
                  </a:cubicBezTo>
                  <a:lnTo>
                    <a:pt x="3596" y="2593"/>
                  </a:lnTo>
                  <a:cubicBezTo>
                    <a:pt x="3457" y="2766"/>
                    <a:pt x="3457" y="3042"/>
                    <a:pt x="3181" y="3042"/>
                  </a:cubicBezTo>
                  <a:cubicBezTo>
                    <a:pt x="3043" y="3181"/>
                    <a:pt x="2731" y="3181"/>
                    <a:pt x="2593" y="3181"/>
                  </a:cubicBezTo>
                  <a:cubicBezTo>
                    <a:pt x="2455" y="3042"/>
                    <a:pt x="2178" y="2904"/>
                    <a:pt x="2040" y="2593"/>
                  </a:cubicBezTo>
                  <a:cubicBezTo>
                    <a:pt x="1867" y="2455"/>
                    <a:pt x="1729" y="2178"/>
                    <a:pt x="1591" y="2040"/>
                  </a:cubicBezTo>
                  <a:lnTo>
                    <a:pt x="1591" y="1729"/>
                  </a:lnTo>
                  <a:lnTo>
                    <a:pt x="1591" y="1591"/>
                  </a:lnTo>
                  <a:cubicBezTo>
                    <a:pt x="1729" y="1591"/>
                    <a:pt x="1729" y="1452"/>
                    <a:pt x="1867" y="1452"/>
                  </a:cubicBezTo>
                  <a:lnTo>
                    <a:pt x="2040" y="1591"/>
                  </a:lnTo>
                  <a:cubicBezTo>
                    <a:pt x="2317" y="1902"/>
                    <a:pt x="2455" y="2316"/>
                    <a:pt x="2731" y="2455"/>
                  </a:cubicBezTo>
                  <a:cubicBezTo>
                    <a:pt x="2731" y="2593"/>
                    <a:pt x="2731" y="2593"/>
                    <a:pt x="2904" y="2593"/>
                  </a:cubicBezTo>
                  <a:cubicBezTo>
                    <a:pt x="3043" y="2593"/>
                    <a:pt x="3043" y="2455"/>
                    <a:pt x="3043" y="2455"/>
                  </a:cubicBezTo>
                  <a:cubicBezTo>
                    <a:pt x="3043" y="2316"/>
                    <a:pt x="3181" y="2316"/>
                    <a:pt x="3181" y="2178"/>
                  </a:cubicBezTo>
                  <a:cubicBezTo>
                    <a:pt x="3043" y="2040"/>
                    <a:pt x="2904" y="2040"/>
                    <a:pt x="2904" y="1902"/>
                  </a:cubicBezTo>
                  <a:cubicBezTo>
                    <a:pt x="2731" y="1729"/>
                    <a:pt x="2731" y="1591"/>
                    <a:pt x="2904" y="1452"/>
                  </a:cubicBezTo>
                  <a:lnTo>
                    <a:pt x="3043" y="1314"/>
                  </a:lnTo>
                  <a:close/>
                  <a:moveTo>
                    <a:pt x="2904" y="1"/>
                  </a:moveTo>
                  <a:lnTo>
                    <a:pt x="2731" y="173"/>
                  </a:lnTo>
                  <a:lnTo>
                    <a:pt x="2593" y="173"/>
                  </a:lnTo>
                  <a:cubicBezTo>
                    <a:pt x="2317" y="312"/>
                    <a:pt x="1867" y="588"/>
                    <a:pt x="1591" y="865"/>
                  </a:cubicBezTo>
                  <a:cubicBezTo>
                    <a:pt x="1003" y="1314"/>
                    <a:pt x="588" y="1902"/>
                    <a:pt x="1" y="2455"/>
                  </a:cubicBezTo>
                  <a:cubicBezTo>
                    <a:pt x="450" y="2766"/>
                    <a:pt x="865" y="3042"/>
                    <a:pt x="1314" y="3457"/>
                  </a:cubicBezTo>
                  <a:cubicBezTo>
                    <a:pt x="2040" y="3906"/>
                    <a:pt x="2731" y="4321"/>
                    <a:pt x="3596" y="4632"/>
                  </a:cubicBezTo>
                  <a:cubicBezTo>
                    <a:pt x="4321" y="3768"/>
                    <a:pt x="5186" y="3042"/>
                    <a:pt x="6050" y="2316"/>
                  </a:cubicBezTo>
                  <a:cubicBezTo>
                    <a:pt x="5324" y="1729"/>
                    <a:pt x="4460" y="1038"/>
                    <a:pt x="3768" y="450"/>
                  </a:cubicBezTo>
                  <a:cubicBezTo>
                    <a:pt x="3457" y="312"/>
                    <a:pt x="3181" y="173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280132" y="4272623"/>
              <a:ext cx="15535" cy="26096"/>
            </a:xfrm>
            <a:custGeom>
              <a:avLst/>
              <a:gdLst/>
              <a:ahLst/>
              <a:cxnLst/>
              <a:rect l="l" t="t" r="r" b="b"/>
              <a:pathLst>
                <a:path w="865" h="1453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130"/>
                    <a:pt x="259" y="289"/>
                    <a:pt x="388" y="310"/>
                  </a:cubicBezTo>
                  <a:lnTo>
                    <a:pt x="388" y="310"/>
                  </a:lnTo>
                  <a:cubicBezTo>
                    <a:pt x="253" y="205"/>
                    <a:pt x="94" y="95"/>
                    <a:pt x="0" y="1"/>
                  </a:cubicBezTo>
                  <a:close/>
                  <a:moveTo>
                    <a:pt x="388" y="310"/>
                  </a:moveTo>
                  <a:cubicBezTo>
                    <a:pt x="416" y="331"/>
                    <a:pt x="443" y="352"/>
                    <a:pt x="468" y="373"/>
                  </a:cubicBezTo>
                  <a:lnTo>
                    <a:pt x="468" y="373"/>
                  </a:lnTo>
                  <a:cubicBezTo>
                    <a:pt x="453" y="353"/>
                    <a:pt x="435" y="332"/>
                    <a:pt x="415" y="312"/>
                  </a:cubicBezTo>
                  <a:cubicBezTo>
                    <a:pt x="406" y="312"/>
                    <a:pt x="397" y="311"/>
                    <a:pt x="388" y="310"/>
                  </a:cubicBezTo>
                  <a:close/>
                  <a:moveTo>
                    <a:pt x="468" y="373"/>
                  </a:moveTo>
                  <a:cubicBezTo>
                    <a:pt x="553" y="491"/>
                    <a:pt x="553" y="609"/>
                    <a:pt x="553" y="726"/>
                  </a:cubicBezTo>
                  <a:lnTo>
                    <a:pt x="553" y="865"/>
                  </a:lnTo>
                  <a:cubicBezTo>
                    <a:pt x="553" y="1003"/>
                    <a:pt x="553" y="1176"/>
                    <a:pt x="726" y="1452"/>
                  </a:cubicBezTo>
                  <a:lnTo>
                    <a:pt x="726" y="1176"/>
                  </a:lnTo>
                  <a:cubicBezTo>
                    <a:pt x="864" y="1176"/>
                    <a:pt x="726" y="1003"/>
                    <a:pt x="726" y="865"/>
                  </a:cubicBezTo>
                  <a:cubicBezTo>
                    <a:pt x="726" y="726"/>
                    <a:pt x="726" y="450"/>
                    <a:pt x="553" y="450"/>
                  </a:cubicBezTo>
                  <a:cubicBezTo>
                    <a:pt x="528" y="425"/>
                    <a:pt x="499" y="400"/>
                    <a:pt x="468" y="373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3202599" y="4332268"/>
              <a:ext cx="20438" cy="13003"/>
            </a:xfrm>
            <a:custGeom>
              <a:avLst/>
              <a:gdLst/>
              <a:ahLst/>
              <a:cxnLst/>
              <a:rect l="l" t="t" r="r" b="b"/>
              <a:pathLst>
                <a:path w="1138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413" y="275"/>
                    <a:pt x="724" y="448"/>
                    <a:pt x="1137" y="724"/>
                  </a:cubicBezTo>
                  <a:lnTo>
                    <a:pt x="1137" y="585"/>
                  </a:lnTo>
                  <a:cubicBezTo>
                    <a:pt x="724" y="448"/>
                    <a:pt x="413" y="275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3269572" y="43166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3365173" y="4386848"/>
              <a:ext cx="39135" cy="43481"/>
            </a:xfrm>
            <a:custGeom>
              <a:avLst/>
              <a:gdLst/>
              <a:ahLst/>
              <a:cxnLst/>
              <a:rect l="l" t="t" r="r" b="b"/>
              <a:pathLst>
                <a:path w="2179" h="2421" extrusionOk="0">
                  <a:moveTo>
                    <a:pt x="2178" y="1"/>
                  </a:moveTo>
                  <a:cubicBezTo>
                    <a:pt x="2040" y="1"/>
                    <a:pt x="1867" y="139"/>
                    <a:pt x="1729" y="277"/>
                  </a:cubicBezTo>
                  <a:cubicBezTo>
                    <a:pt x="1176" y="865"/>
                    <a:pt x="588" y="1279"/>
                    <a:pt x="0" y="1867"/>
                  </a:cubicBezTo>
                  <a:lnTo>
                    <a:pt x="0" y="2005"/>
                  </a:lnTo>
                  <a:lnTo>
                    <a:pt x="0" y="2420"/>
                  </a:lnTo>
                  <a:cubicBezTo>
                    <a:pt x="139" y="2420"/>
                    <a:pt x="312" y="2282"/>
                    <a:pt x="312" y="2282"/>
                  </a:cubicBezTo>
                  <a:cubicBezTo>
                    <a:pt x="726" y="1729"/>
                    <a:pt x="1176" y="1279"/>
                    <a:pt x="1590" y="865"/>
                  </a:cubicBezTo>
                  <a:cubicBezTo>
                    <a:pt x="1729" y="692"/>
                    <a:pt x="2040" y="554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3290064" y="4391823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1037" y="864"/>
                    <a:pt x="2178" y="1452"/>
                    <a:pt x="3180" y="2143"/>
                  </a:cubicBezTo>
                  <a:lnTo>
                    <a:pt x="3318" y="2143"/>
                  </a:lnTo>
                  <a:lnTo>
                    <a:pt x="3318" y="1867"/>
                  </a:lnTo>
                  <a:cubicBezTo>
                    <a:pt x="2454" y="1452"/>
                    <a:pt x="1728" y="1141"/>
                    <a:pt x="1037" y="588"/>
                  </a:cubicBezTo>
                  <a:cubicBezTo>
                    <a:pt x="726" y="415"/>
                    <a:pt x="311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3290064" y="4327257"/>
              <a:ext cx="108640" cy="82580"/>
            </a:xfrm>
            <a:custGeom>
              <a:avLst/>
              <a:gdLst/>
              <a:ahLst/>
              <a:cxnLst/>
              <a:rect l="l" t="t" r="r" b="b"/>
              <a:pathLst>
                <a:path w="6049" h="4598" extrusionOk="0">
                  <a:moveTo>
                    <a:pt x="2592" y="1141"/>
                  </a:moveTo>
                  <a:cubicBezTo>
                    <a:pt x="2592" y="1141"/>
                    <a:pt x="2765" y="1141"/>
                    <a:pt x="2904" y="1279"/>
                  </a:cubicBezTo>
                  <a:cubicBezTo>
                    <a:pt x="3042" y="1279"/>
                    <a:pt x="3318" y="1590"/>
                    <a:pt x="3457" y="1867"/>
                  </a:cubicBezTo>
                  <a:cubicBezTo>
                    <a:pt x="3629" y="2005"/>
                    <a:pt x="3768" y="2282"/>
                    <a:pt x="4044" y="2593"/>
                  </a:cubicBezTo>
                  <a:lnTo>
                    <a:pt x="4044" y="2869"/>
                  </a:lnTo>
                  <a:cubicBezTo>
                    <a:pt x="4044" y="2869"/>
                    <a:pt x="4044" y="3007"/>
                    <a:pt x="3906" y="3007"/>
                  </a:cubicBezTo>
                  <a:cubicBezTo>
                    <a:pt x="3837" y="3077"/>
                    <a:pt x="3768" y="3111"/>
                    <a:pt x="3694" y="3111"/>
                  </a:cubicBezTo>
                  <a:cubicBezTo>
                    <a:pt x="3621" y="3111"/>
                    <a:pt x="3543" y="3077"/>
                    <a:pt x="3457" y="3007"/>
                  </a:cubicBezTo>
                  <a:cubicBezTo>
                    <a:pt x="3318" y="2731"/>
                    <a:pt x="3180" y="2593"/>
                    <a:pt x="3042" y="2282"/>
                  </a:cubicBezTo>
                  <a:cubicBezTo>
                    <a:pt x="2904" y="2143"/>
                    <a:pt x="2904" y="2005"/>
                    <a:pt x="2765" y="1867"/>
                  </a:cubicBezTo>
                  <a:cubicBezTo>
                    <a:pt x="2592" y="1867"/>
                    <a:pt x="2592" y="1729"/>
                    <a:pt x="2592" y="1729"/>
                  </a:cubicBezTo>
                  <a:lnTo>
                    <a:pt x="2316" y="1729"/>
                  </a:lnTo>
                  <a:cubicBezTo>
                    <a:pt x="2316" y="1867"/>
                    <a:pt x="2178" y="1867"/>
                    <a:pt x="2178" y="1867"/>
                  </a:cubicBezTo>
                  <a:cubicBezTo>
                    <a:pt x="2039" y="2005"/>
                    <a:pt x="2039" y="2143"/>
                    <a:pt x="1901" y="2282"/>
                  </a:cubicBezTo>
                  <a:cubicBezTo>
                    <a:pt x="1901" y="2368"/>
                    <a:pt x="1823" y="2411"/>
                    <a:pt x="1728" y="2411"/>
                  </a:cubicBezTo>
                  <a:cubicBezTo>
                    <a:pt x="1633" y="2411"/>
                    <a:pt x="1521" y="2368"/>
                    <a:pt x="1452" y="2282"/>
                  </a:cubicBezTo>
                  <a:cubicBezTo>
                    <a:pt x="1314" y="2282"/>
                    <a:pt x="1314" y="2005"/>
                    <a:pt x="1452" y="1867"/>
                  </a:cubicBezTo>
                  <a:cubicBezTo>
                    <a:pt x="1452" y="1867"/>
                    <a:pt x="1590" y="1729"/>
                    <a:pt x="1728" y="1590"/>
                  </a:cubicBezTo>
                  <a:cubicBezTo>
                    <a:pt x="1728" y="1590"/>
                    <a:pt x="1728" y="1417"/>
                    <a:pt x="1901" y="1417"/>
                  </a:cubicBezTo>
                  <a:lnTo>
                    <a:pt x="2039" y="1279"/>
                  </a:lnTo>
                  <a:cubicBezTo>
                    <a:pt x="2039" y="1279"/>
                    <a:pt x="2178" y="1279"/>
                    <a:pt x="2178" y="1141"/>
                  </a:cubicBezTo>
                  <a:close/>
                  <a:moveTo>
                    <a:pt x="2765" y="0"/>
                  </a:moveTo>
                  <a:cubicBezTo>
                    <a:pt x="2765" y="139"/>
                    <a:pt x="2592" y="139"/>
                    <a:pt x="2592" y="139"/>
                  </a:cubicBezTo>
                  <a:cubicBezTo>
                    <a:pt x="2316" y="277"/>
                    <a:pt x="1901" y="553"/>
                    <a:pt x="1590" y="864"/>
                  </a:cubicBezTo>
                  <a:cubicBezTo>
                    <a:pt x="1037" y="1279"/>
                    <a:pt x="588" y="1867"/>
                    <a:pt x="0" y="2282"/>
                  </a:cubicBezTo>
                  <a:cubicBezTo>
                    <a:pt x="449" y="2731"/>
                    <a:pt x="864" y="3007"/>
                    <a:pt x="1314" y="3319"/>
                  </a:cubicBezTo>
                  <a:cubicBezTo>
                    <a:pt x="2039" y="3872"/>
                    <a:pt x="2904" y="4183"/>
                    <a:pt x="3629" y="4597"/>
                  </a:cubicBezTo>
                  <a:cubicBezTo>
                    <a:pt x="4321" y="3733"/>
                    <a:pt x="5185" y="3007"/>
                    <a:pt x="6049" y="2282"/>
                  </a:cubicBezTo>
                  <a:cubicBezTo>
                    <a:pt x="5358" y="1590"/>
                    <a:pt x="4494" y="1003"/>
                    <a:pt x="3768" y="415"/>
                  </a:cubicBezTo>
                  <a:cubicBezTo>
                    <a:pt x="3457" y="277"/>
                    <a:pt x="3180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362694" y="3869115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0"/>
                  </a:moveTo>
                  <a:cubicBezTo>
                    <a:pt x="2005" y="0"/>
                    <a:pt x="2005" y="139"/>
                    <a:pt x="1867" y="311"/>
                  </a:cubicBezTo>
                  <a:cubicBezTo>
                    <a:pt x="1314" y="864"/>
                    <a:pt x="726" y="1452"/>
                    <a:pt x="138" y="2040"/>
                  </a:cubicBezTo>
                  <a:lnTo>
                    <a:pt x="0" y="2040"/>
                  </a:lnTo>
                  <a:cubicBezTo>
                    <a:pt x="138" y="2178"/>
                    <a:pt x="138" y="2316"/>
                    <a:pt x="138" y="2316"/>
                  </a:cubicBezTo>
                  <a:cubicBezTo>
                    <a:pt x="588" y="1729"/>
                    <a:pt x="1003" y="1314"/>
                    <a:pt x="1452" y="864"/>
                  </a:cubicBezTo>
                  <a:cubicBezTo>
                    <a:pt x="1728" y="588"/>
                    <a:pt x="2005" y="450"/>
                    <a:pt x="2178" y="139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3287568" y="3871594"/>
              <a:ext cx="62106" cy="41613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1" y="1"/>
                  </a:moveTo>
                  <a:cubicBezTo>
                    <a:pt x="1" y="173"/>
                    <a:pt x="139" y="312"/>
                    <a:pt x="139" y="450"/>
                  </a:cubicBezTo>
                  <a:cubicBezTo>
                    <a:pt x="1003" y="1176"/>
                    <a:pt x="2040" y="1729"/>
                    <a:pt x="3043" y="2316"/>
                  </a:cubicBezTo>
                  <a:lnTo>
                    <a:pt x="3457" y="2316"/>
                  </a:lnTo>
                  <a:cubicBezTo>
                    <a:pt x="3457" y="2178"/>
                    <a:pt x="3319" y="2040"/>
                    <a:pt x="3319" y="2040"/>
                  </a:cubicBezTo>
                  <a:cubicBezTo>
                    <a:pt x="2593" y="1591"/>
                    <a:pt x="1867" y="1314"/>
                    <a:pt x="1176" y="865"/>
                  </a:cubicBezTo>
                  <a:cubicBezTo>
                    <a:pt x="865" y="588"/>
                    <a:pt x="450" y="450"/>
                    <a:pt x="139" y="173"/>
                  </a:cubicBezTo>
                  <a:cubicBezTo>
                    <a:pt x="139" y="173"/>
                    <a:pt x="139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3290064" y="3809524"/>
              <a:ext cx="108640" cy="83191"/>
            </a:xfrm>
            <a:custGeom>
              <a:avLst/>
              <a:gdLst/>
              <a:ahLst/>
              <a:cxnLst/>
              <a:rect l="l" t="t" r="r" b="b"/>
              <a:pathLst>
                <a:path w="6049" h="4632" extrusionOk="0">
                  <a:moveTo>
                    <a:pt x="2316" y="1590"/>
                  </a:moveTo>
                  <a:lnTo>
                    <a:pt x="2454" y="1728"/>
                  </a:lnTo>
                  <a:cubicBezTo>
                    <a:pt x="2592" y="1728"/>
                    <a:pt x="2592" y="1901"/>
                    <a:pt x="2592" y="1901"/>
                  </a:cubicBezTo>
                  <a:cubicBezTo>
                    <a:pt x="2592" y="2039"/>
                    <a:pt x="2454" y="2039"/>
                    <a:pt x="2454" y="2178"/>
                  </a:cubicBezTo>
                  <a:lnTo>
                    <a:pt x="2039" y="2178"/>
                  </a:lnTo>
                  <a:lnTo>
                    <a:pt x="2039" y="1901"/>
                  </a:lnTo>
                  <a:lnTo>
                    <a:pt x="2039" y="1728"/>
                  </a:lnTo>
                  <a:cubicBezTo>
                    <a:pt x="2178" y="1590"/>
                    <a:pt x="2178" y="1590"/>
                    <a:pt x="2316" y="1590"/>
                  </a:cubicBezTo>
                  <a:close/>
                  <a:moveTo>
                    <a:pt x="3906" y="2592"/>
                  </a:moveTo>
                  <a:lnTo>
                    <a:pt x="3906" y="2904"/>
                  </a:lnTo>
                  <a:cubicBezTo>
                    <a:pt x="3906" y="3042"/>
                    <a:pt x="3906" y="3042"/>
                    <a:pt x="3768" y="3042"/>
                  </a:cubicBezTo>
                  <a:cubicBezTo>
                    <a:pt x="3768" y="3180"/>
                    <a:pt x="3629" y="3180"/>
                    <a:pt x="3629" y="3180"/>
                  </a:cubicBezTo>
                  <a:cubicBezTo>
                    <a:pt x="3457" y="3180"/>
                    <a:pt x="3457" y="3042"/>
                    <a:pt x="3318" y="3042"/>
                  </a:cubicBezTo>
                  <a:lnTo>
                    <a:pt x="3318" y="2904"/>
                  </a:lnTo>
                  <a:cubicBezTo>
                    <a:pt x="3318" y="2765"/>
                    <a:pt x="3318" y="2765"/>
                    <a:pt x="3457" y="2592"/>
                  </a:cubicBezTo>
                  <a:close/>
                  <a:moveTo>
                    <a:pt x="3457" y="1590"/>
                  </a:moveTo>
                  <a:cubicBezTo>
                    <a:pt x="3457" y="1590"/>
                    <a:pt x="3629" y="1590"/>
                    <a:pt x="3629" y="1728"/>
                  </a:cubicBezTo>
                  <a:cubicBezTo>
                    <a:pt x="3768" y="1901"/>
                    <a:pt x="3768" y="2039"/>
                    <a:pt x="3629" y="2178"/>
                  </a:cubicBezTo>
                  <a:cubicBezTo>
                    <a:pt x="3457" y="2178"/>
                    <a:pt x="3318" y="2316"/>
                    <a:pt x="3180" y="2454"/>
                  </a:cubicBezTo>
                  <a:cubicBezTo>
                    <a:pt x="3042" y="2765"/>
                    <a:pt x="2904" y="2904"/>
                    <a:pt x="2765" y="3180"/>
                  </a:cubicBezTo>
                  <a:cubicBezTo>
                    <a:pt x="2650" y="3180"/>
                    <a:pt x="2550" y="3241"/>
                    <a:pt x="2455" y="3241"/>
                  </a:cubicBezTo>
                  <a:cubicBezTo>
                    <a:pt x="2408" y="3241"/>
                    <a:pt x="2362" y="3226"/>
                    <a:pt x="2316" y="3180"/>
                  </a:cubicBezTo>
                  <a:cubicBezTo>
                    <a:pt x="2178" y="3042"/>
                    <a:pt x="2178" y="2904"/>
                    <a:pt x="2178" y="2765"/>
                  </a:cubicBezTo>
                  <a:cubicBezTo>
                    <a:pt x="2592" y="2316"/>
                    <a:pt x="2904" y="2039"/>
                    <a:pt x="3318" y="1590"/>
                  </a:cubicBezTo>
                  <a:close/>
                  <a:moveTo>
                    <a:pt x="2904" y="0"/>
                  </a:moveTo>
                  <a:cubicBezTo>
                    <a:pt x="2765" y="0"/>
                    <a:pt x="2765" y="0"/>
                    <a:pt x="2765" y="173"/>
                  </a:cubicBezTo>
                  <a:lnTo>
                    <a:pt x="2592" y="173"/>
                  </a:lnTo>
                  <a:cubicBezTo>
                    <a:pt x="2178" y="311"/>
                    <a:pt x="1901" y="588"/>
                    <a:pt x="1590" y="864"/>
                  </a:cubicBezTo>
                  <a:cubicBezTo>
                    <a:pt x="1037" y="1314"/>
                    <a:pt x="588" y="1901"/>
                    <a:pt x="0" y="2316"/>
                  </a:cubicBezTo>
                  <a:cubicBezTo>
                    <a:pt x="449" y="2765"/>
                    <a:pt x="726" y="3042"/>
                    <a:pt x="1314" y="3318"/>
                  </a:cubicBezTo>
                  <a:cubicBezTo>
                    <a:pt x="2039" y="3906"/>
                    <a:pt x="2765" y="4182"/>
                    <a:pt x="3629" y="4632"/>
                  </a:cubicBezTo>
                  <a:cubicBezTo>
                    <a:pt x="4321" y="3768"/>
                    <a:pt x="5185" y="3042"/>
                    <a:pt x="6049" y="2316"/>
                  </a:cubicBezTo>
                  <a:cubicBezTo>
                    <a:pt x="5358" y="1590"/>
                    <a:pt x="4494" y="1037"/>
                    <a:pt x="3768" y="449"/>
                  </a:cubicBezTo>
                  <a:cubicBezTo>
                    <a:pt x="3457" y="311"/>
                    <a:pt x="3180" y="173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3489330" y="3949199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178" y="173"/>
                    <a:pt x="2040" y="311"/>
                    <a:pt x="1867" y="450"/>
                  </a:cubicBezTo>
                  <a:cubicBezTo>
                    <a:pt x="1314" y="864"/>
                    <a:pt x="726" y="1452"/>
                    <a:pt x="139" y="2040"/>
                  </a:cubicBezTo>
                  <a:cubicBezTo>
                    <a:pt x="139" y="2178"/>
                    <a:pt x="139" y="2178"/>
                    <a:pt x="0" y="2178"/>
                  </a:cubicBezTo>
                  <a:cubicBezTo>
                    <a:pt x="139" y="2178"/>
                    <a:pt x="139" y="2316"/>
                    <a:pt x="139" y="2454"/>
                  </a:cubicBezTo>
                  <a:cubicBezTo>
                    <a:pt x="450" y="1901"/>
                    <a:pt x="865" y="1452"/>
                    <a:pt x="1314" y="1175"/>
                  </a:cubicBezTo>
                  <a:lnTo>
                    <a:pt x="1314" y="1037"/>
                  </a:lnTo>
                  <a:cubicBezTo>
                    <a:pt x="1590" y="726"/>
                    <a:pt x="1867" y="588"/>
                    <a:pt x="2178" y="311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3414222" y="3954785"/>
              <a:ext cx="62088" cy="44092"/>
            </a:xfrm>
            <a:custGeom>
              <a:avLst/>
              <a:gdLst/>
              <a:ahLst/>
              <a:cxnLst/>
              <a:rect l="l" t="t" r="r" b="b"/>
              <a:pathLst>
                <a:path w="3457" h="2455" extrusionOk="0">
                  <a:moveTo>
                    <a:pt x="0" y="0"/>
                  </a:moveTo>
                  <a:cubicBezTo>
                    <a:pt x="0" y="139"/>
                    <a:pt x="173" y="277"/>
                    <a:pt x="173" y="415"/>
                  </a:cubicBezTo>
                  <a:cubicBezTo>
                    <a:pt x="726" y="864"/>
                    <a:pt x="1314" y="1279"/>
                    <a:pt x="1901" y="1729"/>
                  </a:cubicBezTo>
                  <a:cubicBezTo>
                    <a:pt x="2316" y="2005"/>
                    <a:pt x="2765" y="2143"/>
                    <a:pt x="3042" y="2454"/>
                  </a:cubicBezTo>
                  <a:cubicBezTo>
                    <a:pt x="3180" y="2454"/>
                    <a:pt x="3180" y="2454"/>
                    <a:pt x="3318" y="2282"/>
                  </a:cubicBezTo>
                  <a:lnTo>
                    <a:pt x="3457" y="2282"/>
                  </a:lnTo>
                  <a:cubicBezTo>
                    <a:pt x="3457" y="2143"/>
                    <a:pt x="3318" y="2005"/>
                    <a:pt x="3318" y="1867"/>
                  </a:cubicBezTo>
                  <a:cubicBezTo>
                    <a:pt x="2592" y="1590"/>
                    <a:pt x="1901" y="1141"/>
                    <a:pt x="1175" y="726"/>
                  </a:cubicBezTo>
                  <a:cubicBezTo>
                    <a:pt x="864" y="553"/>
                    <a:pt x="449" y="277"/>
                    <a:pt x="1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417311" y="3892697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593" y="1003"/>
                  </a:moveTo>
                  <a:cubicBezTo>
                    <a:pt x="2732" y="1003"/>
                    <a:pt x="2870" y="1141"/>
                    <a:pt x="2870" y="1280"/>
                  </a:cubicBezTo>
                  <a:lnTo>
                    <a:pt x="2870" y="1591"/>
                  </a:lnTo>
                  <a:cubicBezTo>
                    <a:pt x="2870" y="1729"/>
                    <a:pt x="3008" y="1729"/>
                    <a:pt x="3008" y="1729"/>
                  </a:cubicBezTo>
                  <a:cubicBezTo>
                    <a:pt x="3146" y="1729"/>
                    <a:pt x="3285" y="1591"/>
                    <a:pt x="3596" y="1591"/>
                  </a:cubicBezTo>
                  <a:cubicBezTo>
                    <a:pt x="3734" y="1591"/>
                    <a:pt x="3872" y="1729"/>
                    <a:pt x="3872" y="1867"/>
                  </a:cubicBezTo>
                  <a:cubicBezTo>
                    <a:pt x="3872" y="2006"/>
                    <a:pt x="3734" y="2144"/>
                    <a:pt x="3596" y="2144"/>
                  </a:cubicBezTo>
                  <a:lnTo>
                    <a:pt x="3457" y="2144"/>
                  </a:lnTo>
                  <a:cubicBezTo>
                    <a:pt x="3285" y="2282"/>
                    <a:pt x="3285" y="2282"/>
                    <a:pt x="3146" y="2282"/>
                  </a:cubicBezTo>
                  <a:cubicBezTo>
                    <a:pt x="3146" y="2455"/>
                    <a:pt x="3285" y="2593"/>
                    <a:pt x="3285" y="2731"/>
                  </a:cubicBezTo>
                  <a:cubicBezTo>
                    <a:pt x="3285" y="2870"/>
                    <a:pt x="3285" y="3008"/>
                    <a:pt x="3146" y="3008"/>
                  </a:cubicBezTo>
                  <a:cubicBezTo>
                    <a:pt x="3106" y="3048"/>
                    <a:pt x="3065" y="3065"/>
                    <a:pt x="3025" y="3065"/>
                  </a:cubicBezTo>
                  <a:cubicBezTo>
                    <a:pt x="2927" y="3065"/>
                    <a:pt x="2829" y="2967"/>
                    <a:pt x="2732" y="2870"/>
                  </a:cubicBezTo>
                  <a:cubicBezTo>
                    <a:pt x="2732" y="2731"/>
                    <a:pt x="2732" y="2593"/>
                    <a:pt x="2593" y="2593"/>
                  </a:cubicBezTo>
                  <a:cubicBezTo>
                    <a:pt x="2420" y="2593"/>
                    <a:pt x="2282" y="2593"/>
                    <a:pt x="2144" y="2731"/>
                  </a:cubicBezTo>
                  <a:lnTo>
                    <a:pt x="2006" y="2593"/>
                  </a:lnTo>
                  <a:cubicBezTo>
                    <a:pt x="1867" y="2593"/>
                    <a:pt x="1867" y="2455"/>
                    <a:pt x="1867" y="2455"/>
                  </a:cubicBezTo>
                  <a:lnTo>
                    <a:pt x="1867" y="2144"/>
                  </a:lnTo>
                  <a:cubicBezTo>
                    <a:pt x="2006" y="2144"/>
                    <a:pt x="2006" y="2144"/>
                    <a:pt x="2144" y="2006"/>
                  </a:cubicBezTo>
                  <a:lnTo>
                    <a:pt x="2420" y="2006"/>
                  </a:lnTo>
                  <a:cubicBezTo>
                    <a:pt x="2282" y="1729"/>
                    <a:pt x="2282" y="1591"/>
                    <a:pt x="2282" y="1418"/>
                  </a:cubicBezTo>
                  <a:cubicBezTo>
                    <a:pt x="2144" y="1141"/>
                    <a:pt x="2282" y="1003"/>
                    <a:pt x="2420" y="1003"/>
                  </a:cubicBezTo>
                  <a:close/>
                  <a:moveTo>
                    <a:pt x="2732" y="1"/>
                  </a:moveTo>
                  <a:cubicBezTo>
                    <a:pt x="2593" y="1"/>
                    <a:pt x="2593" y="139"/>
                    <a:pt x="2593" y="139"/>
                  </a:cubicBezTo>
                  <a:cubicBezTo>
                    <a:pt x="2144" y="277"/>
                    <a:pt x="1867" y="554"/>
                    <a:pt x="1556" y="865"/>
                  </a:cubicBezTo>
                  <a:cubicBezTo>
                    <a:pt x="1003" y="1280"/>
                    <a:pt x="554" y="1867"/>
                    <a:pt x="1" y="2282"/>
                  </a:cubicBezTo>
                  <a:cubicBezTo>
                    <a:pt x="416" y="2731"/>
                    <a:pt x="692" y="3008"/>
                    <a:pt x="1280" y="3319"/>
                  </a:cubicBezTo>
                  <a:cubicBezTo>
                    <a:pt x="2006" y="3734"/>
                    <a:pt x="2732" y="4183"/>
                    <a:pt x="3596" y="4598"/>
                  </a:cubicBezTo>
                  <a:cubicBezTo>
                    <a:pt x="4322" y="3734"/>
                    <a:pt x="5186" y="3008"/>
                    <a:pt x="6050" y="2282"/>
                  </a:cubicBezTo>
                  <a:cubicBezTo>
                    <a:pt x="5324" y="1591"/>
                    <a:pt x="4460" y="1003"/>
                    <a:pt x="3734" y="416"/>
                  </a:cubicBezTo>
                  <a:cubicBezTo>
                    <a:pt x="3457" y="277"/>
                    <a:pt x="3146" y="139"/>
                    <a:pt x="287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3396208" y="3941746"/>
              <a:ext cx="2496" cy="105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39" y="0"/>
                  </a:moveTo>
                  <a:cubicBezTo>
                    <a:pt x="1" y="139"/>
                    <a:pt x="1" y="277"/>
                    <a:pt x="139" y="588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3533404" y="4037347"/>
              <a:ext cx="62106" cy="44092"/>
            </a:xfrm>
            <a:custGeom>
              <a:avLst/>
              <a:gdLst/>
              <a:ahLst/>
              <a:cxnLst/>
              <a:rect l="l" t="t" r="r" b="b"/>
              <a:pathLst>
                <a:path w="3458" h="2455" extrusionOk="0">
                  <a:moveTo>
                    <a:pt x="1" y="0"/>
                  </a:moveTo>
                  <a:cubicBezTo>
                    <a:pt x="139" y="139"/>
                    <a:pt x="139" y="277"/>
                    <a:pt x="139" y="450"/>
                  </a:cubicBezTo>
                  <a:cubicBezTo>
                    <a:pt x="1141" y="1314"/>
                    <a:pt x="2316" y="1867"/>
                    <a:pt x="3319" y="2455"/>
                  </a:cubicBezTo>
                  <a:lnTo>
                    <a:pt x="3457" y="2455"/>
                  </a:lnTo>
                  <a:cubicBezTo>
                    <a:pt x="3457" y="2316"/>
                    <a:pt x="3457" y="2178"/>
                    <a:pt x="3319" y="2005"/>
                  </a:cubicBezTo>
                  <a:cubicBezTo>
                    <a:pt x="2593" y="1590"/>
                    <a:pt x="1867" y="1314"/>
                    <a:pt x="1141" y="865"/>
                  </a:cubicBezTo>
                  <a:cubicBezTo>
                    <a:pt x="865" y="588"/>
                    <a:pt x="450" y="277"/>
                    <a:pt x="139" y="139"/>
                  </a:cubicBez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535883" y="3975259"/>
              <a:ext cx="108658" cy="82598"/>
            </a:xfrm>
            <a:custGeom>
              <a:avLst/>
              <a:gdLst/>
              <a:ahLst/>
              <a:cxnLst/>
              <a:rect l="l" t="t" r="r" b="b"/>
              <a:pathLst>
                <a:path w="6050" h="4599" extrusionOk="0">
                  <a:moveTo>
                    <a:pt x="3181" y="1591"/>
                  </a:moveTo>
                  <a:cubicBezTo>
                    <a:pt x="3181" y="1591"/>
                    <a:pt x="3319" y="1591"/>
                    <a:pt x="3319" y="1729"/>
                  </a:cubicBezTo>
                  <a:cubicBezTo>
                    <a:pt x="3319" y="1729"/>
                    <a:pt x="3457" y="1729"/>
                    <a:pt x="3457" y="1867"/>
                  </a:cubicBezTo>
                  <a:cubicBezTo>
                    <a:pt x="3457" y="1867"/>
                    <a:pt x="3457" y="2006"/>
                    <a:pt x="3319" y="2179"/>
                  </a:cubicBezTo>
                  <a:cubicBezTo>
                    <a:pt x="3181" y="2317"/>
                    <a:pt x="3043" y="2593"/>
                    <a:pt x="2904" y="2870"/>
                  </a:cubicBezTo>
                  <a:cubicBezTo>
                    <a:pt x="2818" y="2956"/>
                    <a:pt x="2740" y="2999"/>
                    <a:pt x="2667" y="2999"/>
                  </a:cubicBezTo>
                  <a:cubicBezTo>
                    <a:pt x="2593" y="2999"/>
                    <a:pt x="2524" y="2956"/>
                    <a:pt x="2455" y="2870"/>
                  </a:cubicBezTo>
                  <a:cubicBezTo>
                    <a:pt x="2317" y="2870"/>
                    <a:pt x="2317" y="2732"/>
                    <a:pt x="2317" y="2732"/>
                  </a:cubicBezTo>
                  <a:lnTo>
                    <a:pt x="2317" y="2455"/>
                  </a:lnTo>
                  <a:cubicBezTo>
                    <a:pt x="2455" y="2179"/>
                    <a:pt x="2731" y="2006"/>
                    <a:pt x="2904" y="1729"/>
                  </a:cubicBezTo>
                  <a:cubicBezTo>
                    <a:pt x="3043" y="1729"/>
                    <a:pt x="3043" y="1591"/>
                    <a:pt x="3043" y="1591"/>
                  </a:cubicBezTo>
                  <a:close/>
                  <a:moveTo>
                    <a:pt x="2904" y="1"/>
                  </a:moveTo>
                  <a:cubicBezTo>
                    <a:pt x="2904" y="1"/>
                    <a:pt x="2731" y="1"/>
                    <a:pt x="2731" y="139"/>
                  </a:cubicBezTo>
                  <a:lnTo>
                    <a:pt x="2593" y="139"/>
                  </a:lnTo>
                  <a:cubicBezTo>
                    <a:pt x="2317" y="277"/>
                    <a:pt x="1867" y="589"/>
                    <a:pt x="1591" y="865"/>
                  </a:cubicBezTo>
                  <a:cubicBezTo>
                    <a:pt x="1003" y="1314"/>
                    <a:pt x="588" y="1867"/>
                    <a:pt x="1" y="2317"/>
                  </a:cubicBezTo>
                  <a:cubicBezTo>
                    <a:pt x="450" y="2732"/>
                    <a:pt x="865" y="3043"/>
                    <a:pt x="1314" y="3319"/>
                  </a:cubicBezTo>
                  <a:cubicBezTo>
                    <a:pt x="2040" y="3907"/>
                    <a:pt x="2731" y="4183"/>
                    <a:pt x="3596" y="4598"/>
                  </a:cubicBezTo>
                  <a:cubicBezTo>
                    <a:pt x="4321" y="3734"/>
                    <a:pt x="5186" y="3043"/>
                    <a:pt x="6050" y="2317"/>
                  </a:cubicBezTo>
                  <a:cubicBezTo>
                    <a:pt x="5324" y="1591"/>
                    <a:pt x="4460" y="1003"/>
                    <a:pt x="3768" y="450"/>
                  </a:cubicBezTo>
                  <a:cubicBezTo>
                    <a:pt x="3457" y="277"/>
                    <a:pt x="3181" y="139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3611009" y="4034868"/>
              <a:ext cx="39117" cy="49049"/>
            </a:xfrm>
            <a:custGeom>
              <a:avLst/>
              <a:gdLst/>
              <a:ahLst/>
              <a:cxnLst/>
              <a:rect l="l" t="t" r="r" b="b"/>
              <a:pathLst>
                <a:path w="2178" h="2731" extrusionOk="0">
                  <a:moveTo>
                    <a:pt x="2005" y="0"/>
                  </a:moveTo>
                  <a:cubicBezTo>
                    <a:pt x="2005" y="0"/>
                    <a:pt x="1867" y="138"/>
                    <a:pt x="1728" y="277"/>
                  </a:cubicBezTo>
                  <a:cubicBezTo>
                    <a:pt x="1141" y="864"/>
                    <a:pt x="588" y="1279"/>
                    <a:pt x="0" y="2005"/>
                  </a:cubicBezTo>
                  <a:lnTo>
                    <a:pt x="0" y="2731"/>
                  </a:lnTo>
                  <a:lnTo>
                    <a:pt x="138" y="2593"/>
                  </a:lnTo>
                  <a:lnTo>
                    <a:pt x="588" y="2143"/>
                  </a:lnTo>
                  <a:cubicBezTo>
                    <a:pt x="864" y="1867"/>
                    <a:pt x="1141" y="1452"/>
                    <a:pt x="1590" y="1141"/>
                  </a:cubicBezTo>
                  <a:lnTo>
                    <a:pt x="1590" y="1003"/>
                  </a:lnTo>
                  <a:cubicBezTo>
                    <a:pt x="1728" y="864"/>
                    <a:pt x="2005" y="726"/>
                    <a:pt x="2178" y="415"/>
                  </a:cubicBezTo>
                  <a:cubicBezTo>
                    <a:pt x="2178" y="277"/>
                    <a:pt x="2178" y="138"/>
                    <a:pt x="200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3660040" y="4119909"/>
              <a:ext cx="62106" cy="46570"/>
            </a:xfrm>
            <a:custGeom>
              <a:avLst/>
              <a:gdLst/>
              <a:ahLst/>
              <a:cxnLst/>
              <a:rect l="l" t="t" r="r" b="b"/>
              <a:pathLst>
                <a:path w="3458" h="2593" extrusionOk="0">
                  <a:moveTo>
                    <a:pt x="1" y="1"/>
                  </a:moveTo>
                  <a:cubicBezTo>
                    <a:pt x="139" y="173"/>
                    <a:pt x="139" y="312"/>
                    <a:pt x="139" y="450"/>
                  </a:cubicBezTo>
                  <a:cubicBezTo>
                    <a:pt x="727" y="865"/>
                    <a:pt x="1314" y="1314"/>
                    <a:pt x="1867" y="1729"/>
                  </a:cubicBezTo>
                  <a:cubicBezTo>
                    <a:pt x="2455" y="2040"/>
                    <a:pt x="2904" y="2316"/>
                    <a:pt x="3457" y="2593"/>
                  </a:cubicBezTo>
                  <a:cubicBezTo>
                    <a:pt x="3457" y="2316"/>
                    <a:pt x="3457" y="2178"/>
                    <a:pt x="3319" y="1902"/>
                  </a:cubicBezTo>
                  <a:cubicBezTo>
                    <a:pt x="2593" y="1591"/>
                    <a:pt x="1867" y="1176"/>
                    <a:pt x="1176" y="726"/>
                  </a:cubicBezTo>
                  <a:cubicBezTo>
                    <a:pt x="865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737645" y="4114952"/>
              <a:ext cx="39135" cy="51527"/>
            </a:xfrm>
            <a:custGeom>
              <a:avLst/>
              <a:gdLst/>
              <a:ahLst/>
              <a:cxnLst/>
              <a:rect l="l" t="t" r="r" b="b"/>
              <a:pathLst>
                <a:path w="2179" h="2869" extrusionOk="0">
                  <a:moveTo>
                    <a:pt x="2178" y="0"/>
                  </a:moveTo>
                  <a:cubicBezTo>
                    <a:pt x="2040" y="138"/>
                    <a:pt x="1867" y="277"/>
                    <a:pt x="1729" y="449"/>
                  </a:cubicBezTo>
                  <a:cubicBezTo>
                    <a:pt x="1176" y="864"/>
                    <a:pt x="588" y="1452"/>
                    <a:pt x="1" y="2005"/>
                  </a:cubicBezTo>
                  <a:lnTo>
                    <a:pt x="1" y="2178"/>
                  </a:lnTo>
                  <a:lnTo>
                    <a:pt x="1" y="2869"/>
                  </a:lnTo>
                  <a:lnTo>
                    <a:pt x="139" y="2731"/>
                  </a:lnTo>
                  <a:cubicBezTo>
                    <a:pt x="588" y="2178"/>
                    <a:pt x="1003" y="1728"/>
                    <a:pt x="1452" y="1314"/>
                  </a:cubicBezTo>
                  <a:cubicBezTo>
                    <a:pt x="1591" y="1141"/>
                    <a:pt x="1729" y="1002"/>
                    <a:pt x="1867" y="1002"/>
                  </a:cubicBezTo>
                  <a:cubicBezTo>
                    <a:pt x="1867" y="864"/>
                    <a:pt x="2040" y="726"/>
                    <a:pt x="2178" y="58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3662537" y="4055343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2765" y="1591"/>
                  </a:moveTo>
                  <a:cubicBezTo>
                    <a:pt x="2765" y="1591"/>
                    <a:pt x="2904" y="1591"/>
                    <a:pt x="2904" y="1729"/>
                  </a:cubicBezTo>
                  <a:cubicBezTo>
                    <a:pt x="3042" y="1729"/>
                    <a:pt x="3042" y="1867"/>
                    <a:pt x="3042" y="1867"/>
                  </a:cubicBezTo>
                  <a:cubicBezTo>
                    <a:pt x="3042" y="2040"/>
                    <a:pt x="2904" y="2040"/>
                    <a:pt x="2904" y="2178"/>
                  </a:cubicBezTo>
                  <a:lnTo>
                    <a:pt x="2765" y="2178"/>
                  </a:lnTo>
                  <a:cubicBezTo>
                    <a:pt x="2765" y="2317"/>
                    <a:pt x="2593" y="2455"/>
                    <a:pt x="2454" y="2593"/>
                  </a:cubicBezTo>
                  <a:cubicBezTo>
                    <a:pt x="2454" y="2731"/>
                    <a:pt x="2178" y="2731"/>
                    <a:pt x="2039" y="2731"/>
                  </a:cubicBezTo>
                  <a:cubicBezTo>
                    <a:pt x="1901" y="2593"/>
                    <a:pt x="1901" y="2455"/>
                    <a:pt x="2039" y="2317"/>
                  </a:cubicBezTo>
                  <a:cubicBezTo>
                    <a:pt x="2178" y="2040"/>
                    <a:pt x="2316" y="1867"/>
                    <a:pt x="2454" y="1729"/>
                  </a:cubicBezTo>
                  <a:cubicBezTo>
                    <a:pt x="2593" y="1591"/>
                    <a:pt x="2593" y="1591"/>
                    <a:pt x="2765" y="1591"/>
                  </a:cubicBezTo>
                  <a:close/>
                  <a:moveTo>
                    <a:pt x="3768" y="1867"/>
                  </a:moveTo>
                  <a:lnTo>
                    <a:pt x="3906" y="2040"/>
                  </a:lnTo>
                  <a:cubicBezTo>
                    <a:pt x="3906" y="2178"/>
                    <a:pt x="3906" y="2317"/>
                    <a:pt x="3768" y="2317"/>
                  </a:cubicBezTo>
                  <a:cubicBezTo>
                    <a:pt x="3629" y="2593"/>
                    <a:pt x="3457" y="2731"/>
                    <a:pt x="3318" y="3043"/>
                  </a:cubicBezTo>
                  <a:cubicBezTo>
                    <a:pt x="3318" y="3181"/>
                    <a:pt x="3042" y="3181"/>
                    <a:pt x="2904" y="3181"/>
                  </a:cubicBezTo>
                  <a:cubicBezTo>
                    <a:pt x="2765" y="3043"/>
                    <a:pt x="2765" y="2904"/>
                    <a:pt x="2904" y="2731"/>
                  </a:cubicBezTo>
                  <a:cubicBezTo>
                    <a:pt x="3042" y="2455"/>
                    <a:pt x="3180" y="2178"/>
                    <a:pt x="3318" y="2040"/>
                  </a:cubicBezTo>
                  <a:cubicBezTo>
                    <a:pt x="3318" y="1867"/>
                    <a:pt x="3457" y="1867"/>
                    <a:pt x="3629" y="1867"/>
                  </a:cubicBezTo>
                  <a:close/>
                  <a:moveTo>
                    <a:pt x="2904" y="1"/>
                  </a:moveTo>
                  <a:cubicBezTo>
                    <a:pt x="2904" y="139"/>
                    <a:pt x="2765" y="139"/>
                    <a:pt x="2765" y="139"/>
                  </a:cubicBezTo>
                  <a:cubicBezTo>
                    <a:pt x="2593" y="139"/>
                    <a:pt x="2593" y="139"/>
                    <a:pt x="2593" y="312"/>
                  </a:cubicBezTo>
                  <a:cubicBezTo>
                    <a:pt x="2316" y="450"/>
                    <a:pt x="1901" y="727"/>
                    <a:pt x="1590" y="865"/>
                  </a:cubicBezTo>
                  <a:cubicBezTo>
                    <a:pt x="1037" y="1453"/>
                    <a:pt x="588" y="2040"/>
                    <a:pt x="0" y="2455"/>
                  </a:cubicBezTo>
                  <a:cubicBezTo>
                    <a:pt x="449" y="2904"/>
                    <a:pt x="864" y="3181"/>
                    <a:pt x="1314" y="3457"/>
                  </a:cubicBezTo>
                  <a:cubicBezTo>
                    <a:pt x="2039" y="3907"/>
                    <a:pt x="2765" y="4321"/>
                    <a:pt x="3629" y="4771"/>
                  </a:cubicBezTo>
                  <a:cubicBezTo>
                    <a:pt x="4321" y="3907"/>
                    <a:pt x="5185" y="3181"/>
                    <a:pt x="6049" y="2455"/>
                  </a:cubicBezTo>
                  <a:cubicBezTo>
                    <a:pt x="5358" y="1729"/>
                    <a:pt x="4494" y="1176"/>
                    <a:pt x="3768" y="588"/>
                  </a:cubicBezTo>
                  <a:cubicBezTo>
                    <a:pt x="3457" y="450"/>
                    <a:pt x="3180" y="312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36774" y="4052864"/>
              <a:ext cx="59609" cy="36028"/>
            </a:xfrm>
            <a:custGeom>
              <a:avLst/>
              <a:gdLst/>
              <a:ahLst/>
              <a:cxnLst/>
              <a:rect l="l" t="t" r="r" b="b"/>
              <a:pathLst>
                <a:path w="3319" h="2006" extrusionOk="0">
                  <a:moveTo>
                    <a:pt x="0" y="1"/>
                  </a:moveTo>
                  <a:cubicBezTo>
                    <a:pt x="212" y="154"/>
                    <a:pt x="424" y="301"/>
                    <a:pt x="638" y="445"/>
                  </a:cubicBezTo>
                  <a:lnTo>
                    <a:pt x="638" y="445"/>
                  </a:lnTo>
                  <a:cubicBezTo>
                    <a:pt x="464" y="308"/>
                    <a:pt x="306" y="149"/>
                    <a:pt x="139" y="1"/>
                  </a:cubicBezTo>
                  <a:close/>
                  <a:moveTo>
                    <a:pt x="638" y="445"/>
                  </a:moveTo>
                  <a:cubicBezTo>
                    <a:pt x="726" y="514"/>
                    <a:pt x="818" y="577"/>
                    <a:pt x="918" y="630"/>
                  </a:cubicBezTo>
                  <a:lnTo>
                    <a:pt x="918" y="630"/>
                  </a:lnTo>
                  <a:cubicBezTo>
                    <a:pt x="824" y="569"/>
                    <a:pt x="731" y="507"/>
                    <a:pt x="638" y="445"/>
                  </a:cubicBezTo>
                  <a:close/>
                  <a:moveTo>
                    <a:pt x="918" y="630"/>
                  </a:moveTo>
                  <a:cubicBezTo>
                    <a:pt x="1627" y="1093"/>
                    <a:pt x="2362" y="1524"/>
                    <a:pt x="3180" y="2005"/>
                  </a:cubicBezTo>
                  <a:lnTo>
                    <a:pt x="3319" y="2005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1062" y="700"/>
                    <a:pt x="988" y="668"/>
                    <a:pt x="918" y="63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3111883" y="4047907"/>
              <a:ext cx="38506" cy="40985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2144" y="0"/>
                  </a:moveTo>
                  <a:lnTo>
                    <a:pt x="1729" y="415"/>
                  </a:lnTo>
                  <a:cubicBezTo>
                    <a:pt x="1142" y="864"/>
                    <a:pt x="588" y="1417"/>
                    <a:pt x="139" y="2005"/>
                  </a:cubicBezTo>
                  <a:lnTo>
                    <a:pt x="1" y="2143"/>
                  </a:lnTo>
                  <a:lnTo>
                    <a:pt x="1" y="2281"/>
                  </a:lnTo>
                  <a:cubicBezTo>
                    <a:pt x="139" y="2281"/>
                    <a:pt x="139" y="2143"/>
                    <a:pt x="277" y="2143"/>
                  </a:cubicBezTo>
                  <a:cubicBezTo>
                    <a:pt x="588" y="1590"/>
                    <a:pt x="1003" y="1141"/>
                    <a:pt x="1591" y="726"/>
                  </a:cubicBezTo>
                  <a:cubicBezTo>
                    <a:pt x="1729" y="553"/>
                    <a:pt x="2006" y="415"/>
                    <a:pt x="2144" y="13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3039253" y="3990794"/>
              <a:ext cx="106180" cy="82580"/>
            </a:xfrm>
            <a:custGeom>
              <a:avLst/>
              <a:gdLst/>
              <a:ahLst/>
              <a:cxnLst/>
              <a:rect l="l" t="t" r="r" b="b"/>
              <a:pathLst>
                <a:path w="5912" h="4598" extrusionOk="0">
                  <a:moveTo>
                    <a:pt x="2904" y="1141"/>
                  </a:moveTo>
                  <a:cubicBezTo>
                    <a:pt x="3181" y="1452"/>
                    <a:pt x="3596" y="1590"/>
                    <a:pt x="3907" y="1867"/>
                  </a:cubicBezTo>
                  <a:cubicBezTo>
                    <a:pt x="4045" y="1867"/>
                    <a:pt x="4045" y="2178"/>
                    <a:pt x="3907" y="2316"/>
                  </a:cubicBezTo>
                  <a:cubicBezTo>
                    <a:pt x="3907" y="2385"/>
                    <a:pt x="3872" y="2420"/>
                    <a:pt x="3816" y="2420"/>
                  </a:cubicBezTo>
                  <a:cubicBezTo>
                    <a:pt x="3760" y="2420"/>
                    <a:pt x="3682" y="2385"/>
                    <a:pt x="3596" y="2316"/>
                  </a:cubicBezTo>
                  <a:cubicBezTo>
                    <a:pt x="3457" y="2316"/>
                    <a:pt x="3319" y="2178"/>
                    <a:pt x="3181" y="2005"/>
                  </a:cubicBezTo>
                  <a:cubicBezTo>
                    <a:pt x="3181" y="2005"/>
                    <a:pt x="3042" y="2005"/>
                    <a:pt x="3042" y="2178"/>
                  </a:cubicBezTo>
                  <a:cubicBezTo>
                    <a:pt x="3042" y="2316"/>
                    <a:pt x="3042" y="2316"/>
                    <a:pt x="2904" y="2454"/>
                  </a:cubicBezTo>
                  <a:cubicBezTo>
                    <a:pt x="2731" y="2454"/>
                    <a:pt x="2593" y="2454"/>
                    <a:pt x="2593" y="2592"/>
                  </a:cubicBezTo>
                  <a:cubicBezTo>
                    <a:pt x="2731" y="2731"/>
                    <a:pt x="2904" y="2731"/>
                    <a:pt x="3181" y="2869"/>
                  </a:cubicBezTo>
                  <a:cubicBezTo>
                    <a:pt x="3181" y="3042"/>
                    <a:pt x="3319" y="3180"/>
                    <a:pt x="3181" y="3318"/>
                  </a:cubicBezTo>
                  <a:lnTo>
                    <a:pt x="3042" y="3457"/>
                  </a:lnTo>
                  <a:cubicBezTo>
                    <a:pt x="2904" y="3457"/>
                    <a:pt x="2904" y="3457"/>
                    <a:pt x="2731" y="3318"/>
                  </a:cubicBezTo>
                  <a:cubicBezTo>
                    <a:pt x="2455" y="3180"/>
                    <a:pt x="2178" y="3042"/>
                    <a:pt x="1867" y="2869"/>
                  </a:cubicBezTo>
                  <a:cubicBezTo>
                    <a:pt x="1729" y="2869"/>
                    <a:pt x="1591" y="2731"/>
                    <a:pt x="1591" y="2731"/>
                  </a:cubicBezTo>
                  <a:cubicBezTo>
                    <a:pt x="1591" y="2592"/>
                    <a:pt x="1591" y="2316"/>
                    <a:pt x="1729" y="2316"/>
                  </a:cubicBezTo>
                  <a:cubicBezTo>
                    <a:pt x="2040" y="2178"/>
                    <a:pt x="2317" y="2005"/>
                    <a:pt x="2593" y="1867"/>
                  </a:cubicBezTo>
                  <a:cubicBezTo>
                    <a:pt x="2455" y="1728"/>
                    <a:pt x="2455" y="1590"/>
                    <a:pt x="2455" y="1452"/>
                  </a:cubicBezTo>
                  <a:cubicBezTo>
                    <a:pt x="2317" y="1452"/>
                    <a:pt x="2317" y="1314"/>
                    <a:pt x="2455" y="1314"/>
                  </a:cubicBezTo>
                  <a:cubicBezTo>
                    <a:pt x="2455" y="1141"/>
                    <a:pt x="2455" y="1141"/>
                    <a:pt x="2593" y="1141"/>
                  </a:cubicBezTo>
                  <a:close/>
                  <a:moveTo>
                    <a:pt x="2593" y="0"/>
                  </a:moveTo>
                  <a:cubicBezTo>
                    <a:pt x="2593" y="0"/>
                    <a:pt x="2593" y="138"/>
                    <a:pt x="2455" y="138"/>
                  </a:cubicBezTo>
                  <a:cubicBezTo>
                    <a:pt x="2178" y="277"/>
                    <a:pt x="1867" y="588"/>
                    <a:pt x="1591" y="864"/>
                  </a:cubicBezTo>
                  <a:cubicBezTo>
                    <a:pt x="1003" y="1314"/>
                    <a:pt x="450" y="1867"/>
                    <a:pt x="1" y="2316"/>
                  </a:cubicBezTo>
                  <a:cubicBezTo>
                    <a:pt x="312" y="2731"/>
                    <a:pt x="727" y="3042"/>
                    <a:pt x="1176" y="3318"/>
                  </a:cubicBezTo>
                  <a:cubicBezTo>
                    <a:pt x="1867" y="3733"/>
                    <a:pt x="2731" y="4182"/>
                    <a:pt x="3457" y="4597"/>
                  </a:cubicBezTo>
                  <a:cubicBezTo>
                    <a:pt x="4321" y="3733"/>
                    <a:pt x="5186" y="3042"/>
                    <a:pt x="5911" y="2316"/>
                  </a:cubicBezTo>
                  <a:cubicBezTo>
                    <a:pt x="5186" y="1590"/>
                    <a:pt x="4460" y="1002"/>
                    <a:pt x="3596" y="449"/>
                  </a:cubicBezTo>
                  <a:cubicBezTo>
                    <a:pt x="3319" y="277"/>
                    <a:pt x="3042" y="138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3163410" y="4135426"/>
              <a:ext cx="59627" cy="39135"/>
            </a:xfrm>
            <a:custGeom>
              <a:avLst/>
              <a:gdLst/>
              <a:ahLst/>
              <a:cxnLst/>
              <a:rect l="l" t="t" r="r" b="b"/>
              <a:pathLst>
                <a:path w="3320" h="2179" extrusionOk="0">
                  <a:moveTo>
                    <a:pt x="1" y="1"/>
                  </a:moveTo>
                  <a:lnTo>
                    <a:pt x="1" y="312"/>
                  </a:lnTo>
                  <a:cubicBezTo>
                    <a:pt x="1003" y="1038"/>
                    <a:pt x="2040" y="1452"/>
                    <a:pt x="2904" y="2040"/>
                  </a:cubicBezTo>
                  <a:cubicBezTo>
                    <a:pt x="3043" y="2178"/>
                    <a:pt x="3181" y="2178"/>
                    <a:pt x="3319" y="2178"/>
                  </a:cubicBezTo>
                  <a:lnTo>
                    <a:pt x="3319" y="1902"/>
                  </a:lnTo>
                  <a:cubicBezTo>
                    <a:pt x="2593" y="1591"/>
                    <a:pt x="1867" y="1176"/>
                    <a:pt x="1176" y="727"/>
                  </a:cubicBezTo>
                  <a:cubicBezTo>
                    <a:pt x="727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3238537" y="4130469"/>
              <a:ext cx="39117" cy="39117"/>
            </a:xfrm>
            <a:custGeom>
              <a:avLst/>
              <a:gdLst/>
              <a:ahLst/>
              <a:cxnLst/>
              <a:rect l="l" t="t" r="r" b="b"/>
              <a:pathLst>
                <a:path w="2178" h="2178" extrusionOk="0">
                  <a:moveTo>
                    <a:pt x="2178" y="0"/>
                  </a:moveTo>
                  <a:cubicBezTo>
                    <a:pt x="2005" y="138"/>
                    <a:pt x="1867" y="277"/>
                    <a:pt x="1728" y="277"/>
                  </a:cubicBezTo>
                  <a:cubicBezTo>
                    <a:pt x="1141" y="864"/>
                    <a:pt x="588" y="1452"/>
                    <a:pt x="138" y="2005"/>
                  </a:cubicBezTo>
                  <a:lnTo>
                    <a:pt x="0" y="2005"/>
                  </a:lnTo>
                  <a:lnTo>
                    <a:pt x="0" y="2178"/>
                  </a:lnTo>
                  <a:lnTo>
                    <a:pt x="1314" y="864"/>
                  </a:lnTo>
                  <a:lnTo>
                    <a:pt x="1452" y="726"/>
                  </a:lnTo>
                  <a:lnTo>
                    <a:pt x="1314" y="726"/>
                  </a:lnTo>
                  <a:cubicBezTo>
                    <a:pt x="1590" y="588"/>
                    <a:pt x="1867" y="277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3165907" y="4070860"/>
              <a:ext cx="106162" cy="83209"/>
            </a:xfrm>
            <a:custGeom>
              <a:avLst/>
              <a:gdLst/>
              <a:ahLst/>
              <a:cxnLst/>
              <a:rect l="l" t="t" r="r" b="b"/>
              <a:pathLst>
                <a:path w="5911" h="4633" extrusionOk="0">
                  <a:moveTo>
                    <a:pt x="2454" y="1314"/>
                  </a:moveTo>
                  <a:cubicBezTo>
                    <a:pt x="2592" y="1314"/>
                    <a:pt x="2904" y="1453"/>
                    <a:pt x="3042" y="1453"/>
                  </a:cubicBezTo>
                  <a:cubicBezTo>
                    <a:pt x="3180" y="1591"/>
                    <a:pt x="3318" y="1729"/>
                    <a:pt x="3629" y="1867"/>
                  </a:cubicBezTo>
                  <a:cubicBezTo>
                    <a:pt x="3629" y="2040"/>
                    <a:pt x="3768" y="2179"/>
                    <a:pt x="3768" y="2317"/>
                  </a:cubicBezTo>
                  <a:cubicBezTo>
                    <a:pt x="3906" y="2179"/>
                    <a:pt x="3906" y="2040"/>
                    <a:pt x="4044" y="2040"/>
                  </a:cubicBezTo>
                  <a:cubicBezTo>
                    <a:pt x="4044" y="1867"/>
                    <a:pt x="4182" y="1867"/>
                    <a:pt x="4321" y="1867"/>
                  </a:cubicBezTo>
                  <a:cubicBezTo>
                    <a:pt x="4493" y="2040"/>
                    <a:pt x="4632" y="2179"/>
                    <a:pt x="4493" y="2317"/>
                  </a:cubicBezTo>
                  <a:cubicBezTo>
                    <a:pt x="4321" y="2593"/>
                    <a:pt x="4044" y="2904"/>
                    <a:pt x="3768" y="3043"/>
                  </a:cubicBezTo>
                  <a:lnTo>
                    <a:pt x="3906" y="3043"/>
                  </a:lnTo>
                  <a:cubicBezTo>
                    <a:pt x="3768" y="3043"/>
                    <a:pt x="3768" y="3043"/>
                    <a:pt x="3768" y="3181"/>
                  </a:cubicBezTo>
                  <a:cubicBezTo>
                    <a:pt x="3629" y="3319"/>
                    <a:pt x="3457" y="3457"/>
                    <a:pt x="3318" y="3769"/>
                  </a:cubicBezTo>
                  <a:cubicBezTo>
                    <a:pt x="3180" y="3769"/>
                    <a:pt x="3042" y="3769"/>
                    <a:pt x="2904" y="3596"/>
                  </a:cubicBezTo>
                  <a:lnTo>
                    <a:pt x="2904" y="3319"/>
                  </a:lnTo>
                  <a:cubicBezTo>
                    <a:pt x="3042" y="3181"/>
                    <a:pt x="3180" y="2904"/>
                    <a:pt x="3318" y="2732"/>
                  </a:cubicBezTo>
                  <a:lnTo>
                    <a:pt x="3318" y="2593"/>
                  </a:lnTo>
                  <a:lnTo>
                    <a:pt x="3180" y="2455"/>
                  </a:lnTo>
                  <a:cubicBezTo>
                    <a:pt x="3180" y="2317"/>
                    <a:pt x="3042" y="2317"/>
                    <a:pt x="3042" y="2179"/>
                  </a:cubicBezTo>
                  <a:cubicBezTo>
                    <a:pt x="3042" y="2179"/>
                    <a:pt x="2904" y="2040"/>
                    <a:pt x="2765" y="2040"/>
                  </a:cubicBezTo>
                  <a:cubicBezTo>
                    <a:pt x="2765" y="2040"/>
                    <a:pt x="2592" y="2040"/>
                    <a:pt x="2454" y="1867"/>
                  </a:cubicBezTo>
                  <a:lnTo>
                    <a:pt x="2178" y="1867"/>
                  </a:lnTo>
                  <a:lnTo>
                    <a:pt x="2178" y="2040"/>
                  </a:lnTo>
                  <a:lnTo>
                    <a:pt x="2316" y="2179"/>
                  </a:lnTo>
                  <a:lnTo>
                    <a:pt x="2316" y="2317"/>
                  </a:lnTo>
                  <a:cubicBezTo>
                    <a:pt x="2316" y="2455"/>
                    <a:pt x="2316" y="2593"/>
                    <a:pt x="2178" y="2732"/>
                  </a:cubicBezTo>
                  <a:cubicBezTo>
                    <a:pt x="2039" y="2732"/>
                    <a:pt x="1901" y="2732"/>
                    <a:pt x="1728" y="2593"/>
                  </a:cubicBezTo>
                  <a:cubicBezTo>
                    <a:pt x="1728" y="2317"/>
                    <a:pt x="1590" y="2040"/>
                    <a:pt x="1590" y="1867"/>
                  </a:cubicBezTo>
                  <a:cubicBezTo>
                    <a:pt x="1728" y="1729"/>
                    <a:pt x="1728" y="1453"/>
                    <a:pt x="2039" y="1453"/>
                  </a:cubicBezTo>
                  <a:cubicBezTo>
                    <a:pt x="2039" y="1314"/>
                    <a:pt x="2178" y="1314"/>
                    <a:pt x="2316" y="1314"/>
                  </a:cubicBezTo>
                  <a:close/>
                  <a:moveTo>
                    <a:pt x="2765" y="1"/>
                  </a:moveTo>
                  <a:cubicBezTo>
                    <a:pt x="2765" y="139"/>
                    <a:pt x="2765" y="139"/>
                    <a:pt x="2592" y="139"/>
                  </a:cubicBezTo>
                  <a:lnTo>
                    <a:pt x="2454" y="139"/>
                  </a:lnTo>
                  <a:cubicBezTo>
                    <a:pt x="2178" y="450"/>
                    <a:pt x="1901" y="589"/>
                    <a:pt x="1590" y="865"/>
                  </a:cubicBezTo>
                  <a:cubicBezTo>
                    <a:pt x="1037" y="1453"/>
                    <a:pt x="449" y="1867"/>
                    <a:pt x="0" y="2455"/>
                  </a:cubicBezTo>
                  <a:cubicBezTo>
                    <a:pt x="311" y="2732"/>
                    <a:pt x="726" y="3181"/>
                    <a:pt x="1175" y="3457"/>
                  </a:cubicBezTo>
                  <a:cubicBezTo>
                    <a:pt x="1901" y="3907"/>
                    <a:pt x="2765" y="4322"/>
                    <a:pt x="3457" y="4633"/>
                  </a:cubicBezTo>
                  <a:cubicBezTo>
                    <a:pt x="4321" y="3907"/>
                    <a:pt x="5185" y="3181"/>
                    <a:pt x="5911" y="2317"/>
                  </a:cubicBezTo>
                  <a:cubicBezTo>
                    <a:pt x="5185" y="1729"/>
                    <a:pt x="4493" y="1003"/>
                    <a:pt x="3629" y="589"/>
                  </a:cubicBezTo>
                  <a:cubicBezTo>
                    <a:pt x="3318" y="312"/>
                    <a:pt x="3042" y="139"/>
                    <a:pt x="2765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3262118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3282611" y="4218617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cubicBezTo>
                    <a:pt x="1003" y="865"/>
                    <a:pt x="2143" y="1418"/>
                    <a:pt x="3319" y="2143"/>
                  </a:cubicBezTo>
                  <a:lnTo>
                    <a:pt x="3319" y="1867"/>
                  </a:lnTo>
                  <a:cubicBezTo>
                    <a:pt x="2593" y="1590"/>
                    <a:pt x="1867" y="1141"/>
                    <a:pt x="1141" y="726"/>
                  </a:cubicBezTo>
                  <a:cubicBezTo>
                    <a:pt x="726" y="553"/>
                    <a:pt x="415" y="277"/>
                    <a:pt x="13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3285089" y="4154051"/>
              <a:ext cx="108658" cy="85077"/>
            </a:xfrm>
            <a:custGeom>
              <a:avLst/>
              <a:gdLst/>
              <a:ahLst/>
              <a:cxnLst/>
              <a:rect l="l" t="t" r="r" b="b"/>
              <a:pathLst>
                <a:path w="6050" h="4737" extrusionOk="0">
                  <a:moveTo>
                    <a:pt x="2385" y="2283"/>
                  </a:moveTo>
                  <a:lnTo>
                    <a:pt x="2385" y="2283"/>
                  </a:lnTo>
                  <a:cubicBezTo>
                    <a:pt x="2316" y="2288"/>
                    <a:pt x="2316" y="2311"/>
                    <a:pt x="2316" y="2420"/>
                  </a:cubicBezTo>
                  <a:cubicBezTo>
                    <a:pt x="2339" y="2374"/>
                    <a:pt x="2362" y="2328"/>
                    <a:pt x="2385" y="2283"/>
                  </a:cubicBezTo>
                  <a:close/>
                  <a:moveTo>
                    <a:pt x="2593" y="1280"/>
                  </a:moveTo>
                  <a:cubicBezTo>
                    <a:pt x="2731" y="1418"/>
                    <a:pt x="2731" y="1556"/>
                    <a:pt x="2731" y="1729"/>
                  </a:cubicBezTo>
                  <a:cubicBezTo>
                    <a:pt x="2616" y="1844"/>
                    <a:pt x="2501" y="2056"/>
                    <a:pt x="2385" y="2283"/>
                  </a:cubicBezTo>
                  <a:lnTo>
                    <a:pt x="2385" y="2283"/>
                  </a:lnTo>
                  <a:cubicBezTo>
                    <a:pt x="2403" y="2282"/>
                    <a:pt x="2426" y="2282"/>
                    <a:pt x="2455" y="2282"/>
                  </a:cubicBezTo>
                  <a:cubicBezTo>
                    <a:pt x="2593" y="2144"/>
                    <a:pt x="2593" y="2005"/>
                    <a:pt x="2869" y="2005"/>
                  </a:cubicBezTo>
                  <a:cubicBezTo>
                    <a:pt x="2869" y="2005"/>
                    <a:pt x="3042" y="1867"/>
                    <a:pt x="3181" y="1867"/>
                  </a:cubicBezTo>
                  <a:lnTo>
                    <a:pt x="3319" y="1867"/>
                  </a:lnTo>
                  <a:cubicBezTo>
                    <a:pt x="3319" y="1867"/>
                    <a:pt x="3457" y="1867"/>
                    <a:pt x="3595" y="2005"/>
                  </a:cubicBezTo>
                  <a:cubicBezTo>
                    <a:pt x="3734" y="2005"/>
                    <a:pt x="3906" y="2144"/>
                    <a:pt x="3906" y="2282"/>
                  </a:cubicBezTo>
                  <a:cubicBezTo>
                    <a:pt x="4045" y="2282"/>
                    <a:pt x="4045" y="2420"/>
                    <a:pt x="4183" y="2593"/>
                  </a:cubicBezTo>
                  <a:cubicBezTo>
                    <a:pt x="4183" y="2731"/>
                    <a:pt x="4183" y="2870"/>
                    <a:pt x="4045" y="3008"/>
                  </a:cubicBezTo>
                  <a:cubicBezTo>
                    <a:pt x="4045" y="3008"/>
                    <a:pt x="4045" y="3146"/>
                    <a:pt x="3906" y="3146"/>
                  </a:cubicBezTo>
                  <a:cubicBezTo>
                    <a:pt x="3906" y="3284"/>
                    <a:pt x="3906" y="3284"/>
                    <a:pt x="3734" y="3457"/>
                  </a:cubicBezTo>
                  <a:lnTo>
                    <a:pt x="3595" y="3457"/>
                  </a:lnTo>
                  <a:cubicBezTo>
                    <a:pt x="3457" y="3457"/>
                    <a:pt x="3457" y="3457"/>
                    <a:pt x="3319" y="3284"/>
                  </a:cubicBezTo>
                  <a:lnTo>
                    <a:pt x="3319" y="3146"/>
                  </a:lnTo>
                  <a:cubicBezTo>
                    <a:pt x="3319" y="3008"/>
                    <a:pt x="3319" y="3008"/>
                    <a:pt x="3457" y="2870"/>
                  </a:cubicBezTo>
                  <a:lnTo>
                    <a:pt x="3457" y="2731"/>
                  </a:lnTo>
                  <a:lnTo>
                    <a:pt x="3595" y="2731"/>
                  </a:lnTo>
                  <a:lnTo>
                    <a:pt x="3457" y="2593"/>
                  </a:lnTo>
                  <a:cubicBezTo>
                    <a:pt x="3457" y="2593"/>
                    <a:pt x="3319" y="2593"/>
                    <a:pt x="3319" y="2420"/>
                  </a:cubicBezTo>
                  <a:lnTo>
                    <a:pt x="3181" y="2420"/>
                  </a:lnTo>
                  <a:lnTo>
                    <a:pt x="3042" y="2593"/>
                  </a:lnTo>
                  <a:lnTo>
                    <a:pt x="2869" y="2593"/>
                  </a:lnTo>
                  <a:lnTo>
                    <a:pt x="2869" y="2731"/>
                  </a:lnTo>
                  <a:cubicBezTo>
                    <a:pt x="2731" y="2731"/>
                    <a:pt x="2731" y="2870"/>
                    <a:pt x="2731" y="2870"/>
                  </a:cubicBezTo>
                  <a:lnTo>
                    <a:pt x="2593" y="2870"/>
                  </a:lnTo>
                  <a:cubicBezTo>
                    <a:pt x="2593" y="3008"/>
                    <a:pt x="2593" y="3146"/>
                    <a:pt x="2455" y="3146"/>
                  </a:cubicBezTo>
                  <a:cubicBezTo>
                    <a:pt x="2316" y="3146"/>
                    <a:pt x="2316" y="3146"/>
                    <a:pt x="2178" y="3008"/>
                  </a:cubicBezTo>
                  <a:cubicBezTo>
                    <a:pt x="2005" y="3008"/>
                    <a:pt x="1867" y="2870"/>
                    <a:pt x="1729" y="2731"/>
                  </a:cubicBezTo>
                  <a:cubicBezTo>
                    <a:pt x="1729" y="2593"/>
                    <a:pt x="1729" y="2593"/>
                    <a:pt x="1591" y="2593"/>
                  </a:cubicBezTo>
                  <a:lnTo>
                    <a:pt x="1591" y="2282"/>
                  </a:lnTo>
                  <a:cubicBezTo>
                    <a:pt x="1867" y="2005"/>
                    <a:pt x="2005" y="1729"/>
                    <a:pt x="2178" y="1418"/>
                  </a:cubicBezTo>
                  <a:cubicBezTo>
                    <a:pt x="2316" y="1280"/>
                    <a:pt x="2316" y="1280"/>
                    <a:pt x="2455" y="1280"/>
                  </a:cubicBezTo>
                  <a:close/>
                  <a:moveTo>
                    <a:pt x="2731" y="1"/>
                  </a:moveTo>
                  <a:cubicBezTo>
                    <a:pt x="2731" y="139"/>
                    <a:pt x="2731" y="139"/>
                    <a:pt x="2593" y="139"/>
                  </a:cubicBezTo>
                  <a:lnTo>
                    <a:pt x="2593" y="277"/>
                  </a:lnTo>
                  <a:cubicBezTo>
                    <a:pt x="2178" y="415"/>
                    <a:pt x="1867" y="692"/>
                    <a:pt x="1591" y="1003"/>
                  </a:cubicBezTo>
                  <a:cubicBezTo>
                    <a:pt x="1003" y="1418"/>
                    <a:pt x="588" y="2005"/>
                    <a:pt x="1" y="2420"/>
                  </a:cubicBezTo>
                  <a:cubicBezTo>
                    <a:pt x="277" y="2870"/>
                    <a:pt x="726" y="3146"/>
                    <a:pt x="1141" y="3457"/>
                  </a:cubicBezTo>
                  <a:cubicBezTo>
                    <a:pt x="2005" y="3872"/>
                    <a:pt x="2731" y="4321"/>
                    <a:pt x="3595" y="4736"/>
                  </a:cubicBezTo>
                  <a:cubicBezTo>
                    <a:pt x="4321" y="3872"/>
                    <a:pt x="5185" y="3146"/>
                    <a:pt x="6049" y="2420"/>
                  </a:cubicBezTo>
                  <a:cubicBezTo>
                    <a:pt x="5185" y="1729"/>
                    <a:pt x="4459" y="1141"/>
                    <a:pt x="3595" y="554"/>
                  </a:cubicBezTo>
                  <a:cubicBezTo>
                    <a:pt x="3319" y="415"/>
                    <a:pt x="3042" y="277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3411725" y="4192539"/>
              <a:ext cx="2514" cy="18032"/>
            </a:xfrm>
            <a:custGeom>
              <a:avLst/>
              <a:gdLst/>
              <a:ahLst/>
              <a:cxnLst/>
              <a:rect l="l" t="t" r="r" b="b"/>
              <a:pathLst>
                <a:path w="140" h="1004" extrusionOk="0">
                  <a:moveTo>
                    <a:pt x="1" y="1"/>
                  </a:moveTo>
                  <a:lnTo>
                    <a:pt x="1" y="277"/>
                  </a:lnTo>
                  <a:lnTo>
                    <a:pt x="1" y="450"/>
                  </a:lnTo>
                  <a:cubicBezTo>
                    <a:pt x="139" y="277"/>
                    <a:pt x="1" y="139"/>
                    <a:pt x="1" y="1"/>
                  </a:cubicBezTo>
                  <a:close/>
                  <a:moveTo>
                    <a:pt x="1" y="450"/>
                  </a:moveTo>
                  <a:lnTo>
                    <a:pt x="1" y="1003"/>
                  </a:lnTo>
                  <a:lnTo>
                    <a:pt x="139" y="865"/>
                  </a:lnTo>
                  <a:cubicBezTo>
                    <a:pt x="139" y="727"/>
                    <a:pt x="139" y="588"/>
                    <a:pt x="1" y="45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357720" y="4213031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cubicBezTo>
                    <a:pt x="2005" y="173"/>
                    <a:pt x="1867" y="311"/>
                    <a:pt x="1867" y="450"/>
                  </a:cubicBezTo>
                  <a:cubicBezTo>
                    <a:pt x="1141" y="864"/>
                    <a:pt x="554" y="1452"/>
                    <a:pt x="139" y="2040"/>
                  </a:cubicBezTo>
                  <a:lnTo>
                    <a:pt x="1" y="2178"/>
                  </a:lnTo>
                  <a:cubicBezTo>
                    <a:pt x="1" y="2316"/>
                    <a:pt x="1" y="2454"/>
                    <a:pt x="139" y="2593"/>
                  </a:cubicBezTo>
                  <a:cubicBezTo>
                    <a:pt x="277" y="2593"/>
                    <a:pt x="415" y="2454"/>
                    <a:pt x="554" y="2316"/>
                  </a:cubicBezTo>
                  <a:cubicBezTo>
                    <a:pt x="865" y="1901"/>
                    <a:pt x="1280" y="1452"/>
                    <a:pt x="1867" y="1037"/>
                  </a:cubicBezTo>
                  <a:lnTo>
                    <a:pt x="1867" y="864"/>
                  </a:lnTo>
                  <a:cubicBezTo>
                    <a:pt x="2005" y="864"/>
                    <a:pt x="2144" y="726"/>
                    <a:pt x="2144" y="58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3450842" y="4265169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277"/>
                    <a:pt x="0" y="277"/>
                    <a:pt x="0" y="416"/>
                  </a:cubicBezTo>
                  <a:lnTo>
                    <a:pt x="0" y="554"/>
                  </a:lnTo>
                  <a:lnTo>
                    <a:pt x="139" y="554"/>
                  </a:lnTo>
                  <a:lnTo>
                    <a:pt x="139" y="727"/>
                  </a:lnTo>
                  <a:lnTo>
                    <a:pt x="415" y="727"/>
                  </a:lnTo>
                  <a:lnTo>
                    <a:pt x="553" y="554"/>
                  </a:lnTo>
                  <a:cubicBezTo>
                    <a:pt x="553" y="554"/>
                    <a:pt x="726" y="554"/>
                    <a:pt x="726" y="416"/>
                  </a:cubicBezTo>
                  <a:lnTo>
                    <a:pt x="726" y="277"/>
                  </a:lnTo>
                  <a:lnTo>
                    <a:pt x="726" y="139"/>
                  </a:lnTo>
                  <a:lnTo>
                    <a:pt x="553" y="139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3411725" y="4236613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731" y="1003"/>
                  </a:moveTo>
                  <a:cubicBezTo>
                    <a:pt x="3043" y="1141"/>
                    <a:pt x="3181" y="1280"/>
                    <a:pt x="3319" y="1453"/>
                  </a:cubicBezTo>
                  <a:cubicBezTo>
                    <a:pt x="3319" y="1591"/>
                    <a:pt x="3457" y="1591"/>
                    <a:pt x="3457" y="1729"/>
                  </a:cubicBezTo>
                  <a:lnTo>
                    <a:pt x="3457" y="1867"/>
                  </a:lnTo>
                  <a:cubicBezTo>
                    <a:pt x="3596" y="1729"/>
                    <a:pt x="3596" y="1729"/>
                    <a:pt x="3768" y="1729"/>
                  </a:cubicBezTo>
                  <a:cubicBezTo>
                    <a:pt x="3907" y="1729"/>
                    <a:pt x="4183" y="1867"/>
                    <a:pt x="4321" y="2006"/>
                  </a:cubicBezTo>
                  <a:cubicBezTo>
                    <a:pt x="4460" y="2317"/>
                    <a:pt x="4633" y="2731"/>
                    <a:pt x="4321" y="3008"/>
                  </a:cubicBezTo>
                  <a:cubicBezTo>
                    <a:pt x="4214" y="3357"/>
                    <a:pt x="3836" y="3685"/>
                    <a:pt x="3478" y="3685"/>
                  </a:cubicBezTo>
                  <a:cubicBezTo>
                    <a:pt x="3375" y="3685"/>
                    <a:pt x="3274" y="3657"/>
                    <a:pt x="3181" y="3596"/>
                  </a:cubicBezTo>
                  <a:cubicBezTo>
                    <a:pt x="3043" y="3596"/>
                    <a:pt x="2904" y="3457"/>
                    <a:pt x="2904" y="3457"/>
                  </a:cubicBezTo>
                  <a:cubicBezTo>
                    <a:pt x="2731" y="3319"/>
                    <a:pt x="2731" y="3181"/>
                    <a:pt x="2731" y="3008"/>
                  </a:cubicBezTo>
                  <a:lnTo>
                    <a:pt x="2731" y="2870"/>
                  </a:lnTo>
                  <a:lnTo>
                    <a:pt x="2178" y="2870"/>
                  </a:lnTo>
                  <a:cubicBezTo>
                    <a:pt x="2040" y="2870"/>
                    <a:pt x="2040" y="2731"/>
                    <a:pt x="1867" y="2731"/>
                  </a:cubicBezTo>
                  <a:cubicBezTo>
                    <a:pt x="1729" y="2593"/>
                    <a:pt x="1729" y="2455"/>
                    <a:pt x="1591" y="2317"/>
                  </a:cubicBezTo>
                  <a:cubicBezTo>
                    <a:pt x="1591" y="1867"/>
                    <a:pt x="1729" y="1453"/>
                    <a:pt x="2178" y="1141"/>
                  </a:cubicBezTo>
                  <a:lnTo>
                    <a:pt x="2455" y="1141"/>
                  </a:lnTo>
                  <a:lnTo>
                    <a:pt x="2455" y="1003"/>
                  </a:lnTo>
                  <a:close/>
                  <a:moveTo>
                    <a:pt x="2731" y="1"/>
                  </a:moveTo>
                  <a:cubicBezTo>
                    <a:pt x="2731" y="1"/>
                    <a:pt x="2731" y="139"/>
                    <a:pt x="2593" y="139"/>
                  </a:cubicBezTo>
                  <a:cubicBezTo>
                    <a:pt x="2178" y="416"/>
                    <a:pt x="1867" y="588"/>
                    <a:pt x="1591" y="865"/>
                  </a:cubicBezTo>
                  <a:cubicBezTo>
                    <a:pt x="1003" y="1453"/>
                    <a:pt x="588" y="1867"/>
                    <a:pt x="1" y="2455"/>
                  </a:cubicBezTo>
                  <a:cubicBezTo>
                    <a:pt x="312" y="2731"/>
                    <a:pt x="727" y="3181"/>
                    <a:pt x="1176" y="3457"/>
                  </a:cubicBezTo>
                  <a:cubicBezTo>
                    <a:pt x="2040" y="3872"/>
                    <a:pt x="2731" y="4321"/>
                    <a:pt x="3596" y="4598"/>
                  </a:cubicBezTo>
                  <a:cubicBezTo>
                    <a:pt x="4321" y="3872"/>
                    <a:pt x="5186" y="3181"/>
                    <a:pt x="6050" y="2317"/>
                  </a:cubicBezTo>
                  <a:cubicBezTo>
                    <a:pt x="5186" y="1729"/>
                    <a:pt x="4460" y="1003"/>
                    <a:pt x="3596" y="588"/>
                  </a:cubicBezTo>
                  <a:cubicBezTo>
                    <a:pt x="3319" y="277"/>
                    <a:pt x="3043" y="139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3471335" y="4278208"/>
              <a:ext cx="10560" cy="15535"/>
            </a:xfrm>
            <a:custGeom>
              <a:avLst/>
              <a:gdLst/>
              <a:ahLst/>
              <a:cxnLst/>
              <a:rect l="l" t="t" r="r" b="b"/>
              <a:pathLst>
                <a:path w="588" h="865" extrusionOk="0">
                  <a:moveTo>
                    <a:pt x="277" y="1"/>
                  </a:moveTo>
                  <a:lnTo>
                    <a:pt x="277" y="139"/>
                  </a:lnTo>
                  <a:lnTo>
                    <a:pt x="138" y="139"/>
                  </a:lnTo>
                  <a:lnTo>
                    <a:pt x="138" y="277"/>
                  </a:lnTo>
                  <a:cubicBezTo>
                    <a:pt x="0" y="415"/>
                    <a:pt x="0" y="415"/>
                    <a:pt x="0" y="554"/>
                  </a:cubicBezTo>
                  <a:lnTo>
                    <a:pt x="0" y="692"/>
                  </a:lnTo>
                  <a:cubicBezTo>
                    <a:pt x="0" y="865"/>
                    <a:pt x="0" y="865"/>
                    <a:pt x="138" y="865"/>
                  </a:cubicBezTo>
                  <a:cubicBezTo>
                    <a:pt x="277" y="865"/>
                    <a:pt x="277" y="692"/>
                    <a:pt x="277" y="692"/>
                  </a:cubicBezTo>
                  <a:cubicBezTo>
                    <a:pt x="277" y="692"/>
                    <a:pt x="449" y="692"/>
                    <a:pt x="449" y="554"/>
                  </a:cubicBezTo>
                  <a:lnTo>
                    <a:pt x="588" y="554"/>
                  </a:lnTo>
                  <a:lnTo>
                    <a:pt x="588" y="415"/>
                  </a:lnTo>
                  <a:lnTo>
                    <a:pt x="588" y="277"/>
                  </a:lnTo>
                  <a:lnTo>
                    <a:pt x="588" y="13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3409247" y="4301179"/>
              <a:ext cx="59609" cy="41613"/>
            </a:xfrm>
            <a:custGeom>
              <a:avLst/>
              <a:gdLst/>
              <a:ahLst/>
              <a:cxnLst/>
              <a:rect l="l" t="t" r="r" b="b"/>
              <a:pathLst>
                <a:path w="3319" h="2317" extrusionOk="0">
                  <a:moveTo>
                    <a:pt x="1" y="1"/>
                  </a:moveTo>
                  <a:lnTo>
                    <a:pt x="1" y="277"/>
                  </a:lnTo>
                  <a:cubicBezTo>
                    <a:pt x="1003" y="1003"/>
                    <a:pt x="2178" y="1591"/>
                    <a:pt x="3181" y="2316"/>
                  </a:cubicBezTo>
                  <a:lnTo>
                    <a:pt x="3319" y="2316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726" y="450"/>
                    <a:pt x="450" y="277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3484355" y="4296222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lnTo>
                    <a:pt x="1867" y="277"/>
                  </a:lnTo>
                  <a:cubicBezTo>
                    <a:pt x="1142" y="864"/>
                    <a:pt x="589" y="1417"/>
                    <a:pt x="139" y="2005"/>
                  </a:cubicBezTo>
                  <a:lnTo>
                    <a:pt x="1" y="2005"/>
                  </a:lnTo>
                  <a:lnTo>
                    <a:pt x="1" y="2143"/>
                  </a:lnTo>
                  <a:cubicBezTo>
                    <a:pt x="1" y="2281"/>
                    <a:pt x="1" y="2454"/>
                    <a:pt x="139" y="2592"/>
                  </a:cubicBezTo>
                  <a:cubicBezTo>
                    <a:pt x="139" y="2592"/>
                    <a:pt x="277" y="2454"/>
                    <a:pt x="416" y="2454"/>
                  </a:cubicBezTo>
                  <a:cubicBezTo>
                    <a:pt x="727" y="1867"/>
                    <a:pt x="1142" y="1417"/>
                    <a:pt x="1591" y="1002"/>
                  </a:cubicBezTo>
                  <a:lnTo>
                    <a:pt x="1729" y="1002"/>
                  </a:lnTo>
                  <a:cubicBezTo>
                    <a:pt x="1867" y="864"/>
                    <a:pt x="2006" y="726"/>
                    <a:pt x="2144" y="553"/>
                  </a:cubicBezTo>
                  <a:lnTo>
                    <a:pt x="2144" y="4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3479399" y="42782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471335" y="4293726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479399" y="427820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471335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3243494" y="395726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1"/>
                  </a:moveTo>
                  <a:cubicBezTo>
                    <a:pt x="2040" y="139"/>
                    <a:pt x="1902" y="277"/>
                    <a:pt x="1729" y="415"/>
                  </a:cubicBezTo>
                  <a:lnTo>
                    <a:pt x="1729" y="277"/>
                  </a:lnTo>
                  <a:lnTo>
                    <a:pt x="1" y="2005"/>
                  </a:lnTo>
                  <a:lnTo>
                    <a:pt x="1" y="2144"/>
                  </a:lnTo>
                  <a:lnTo>
                    <a:pt x="1" y="2455"/>
                  </a:lnTo>
                  <a:cubicBezTo>
                    <a:pt x="450" y="1867"/>
                    <a:pt x="865" y="1452"/>
                    <a:pt x="1314" y="1003"/>
                  </a:cubicBezTo>
                  <a:cubicBezTo>
                    <a:pt x="1591" y="726"/>
                    <a:pt x="1902" y="415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3168996" y="3897672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3457" y="1729"/>
                  </a:moveTo>
                  <a:cubicBezTo>
                    <a:pt x="3457" y="1867"/>
                    <a:pt x="3596" y="1867"/>
                    <a:pt x="3596" y="2005"/>
                  </a:cubicBezTo>
                  <a:cubicBezTo>
                    <a:pt x="3596" y="2005"/>
                    <a:pt x="3596" y="2178"/>
                    <a:pt x="3457" y="2178"/>
                  </a:cubicBezTo>
                  <a:cubicBezTo>
                    <a:pt x="3457" y="2316"/>
                    <a:pt x="3285" y="2316"/>
                    <a:pt x="3285" y="2454"/>
                  </a:cubicBezTo>
                  <a:cubicBezTo>
                    <a:pt x="3457" y="2454"/>
                    <a:pt x="3457" y="2593"/>
                    <a:pt x="3596" y="2593"/>
                  </a:cubicBezTo>
                  <a:cubicBezTo>
                    <a:pt x="3596" y="2593"/>
                    <a:pt x="3734" y="2731"/>
                    <a:pt x="3734" y="2869"/>
                  </a:cubicBezTo>
                  <a:lnTo>
                    <a:pt x="3734" y="3042"/>
                  </a:lnTo>
                  <a:cubicBezTo>
                    <a:pt x="3596" y="3042"/>
                    <a:pt x="3596" y="3180"/>
                    <a:pt x="3457" y="3180"/>
                  </a:cubicBezTo>
                  <a:lnTo>
                    <a:pt x="3285" y="3180"/>
                  </a:lnTo>
                  <a:cubicBezTo>
                    <a:pt x="3146" y="3042"/>
                    <a:pt x="3008" y="3042"/>
                    <a:pt x="3008" y="2869"/>
                  </a:cubicBezTo>
                  <a:cubicBezTo>
                    <a:pt x="2870" y="3042"/>
                    <a:pt x="2870" y="3042"/>
                    <a:pt x="2732" y="3180"/>
                  </a:cubicBezTo>
                  <a:cubicBezTo>
                    <a:pt x="2732" y="3249"/>
                    <a:pt x="2697" y="3284"/>
                    <a:pt x="2641" y="3284"/>
                  </a:cubicBezTo>
                  <a:cubicBezTo>
                    <a:pt x="2585" y="3284"/>
                    <a:pt x="2507" y="3249"/>
                    <a:pt x="2420" y="3180"/>
                  </a:cubicBezTo>
                  <a:cubicBezTo>
                    <a:pt x="2282" y="3180"/>
                    <a:pt x="2282" y="2869"/>
                    <a:pt x="2282" y="2731"/>
                  </a:cubicBezTo>
                  <a:lnTo>
                    <a:pt x="2420" y="2593"/>
                  </a:lnTo>
                  <a:cubicBezTo>
                    <a:pt x="2282" y="2454"/>
                    <a:pt x="2282" y="2454"/>
                    <a:pt x="2144" y="2316"/>
                  </a:cubicBezTo>
                  <a:cubicBezTo>
                    <a:pt x="2006" y="2316"/>
                    <a:pt x="2006" y="2178"/>
                    <a:pt x="2006" y="2178"/>
                  </a:cubicBezTo>
                  <a:lnTo>
                    <a:pt x="2006" y="1867"/>
                  </a:lnTo>
                  <a:cubicBezTo>
                    <a:pt x="2144" y="1867"/>
                    <a:pt x="2144" y="1729"/>
                    <a:pt x="2282" y="1729"/>
                  </a:cubicBezTo>
                  <a:cubicBezTo>
                    <a:pt x="2282" y="1729"/>
                    <a:pt x="2420" y="1729"/>
                    <a:pt x="2420" y="1867"/>
                  </a:cubicBezTo>
                  <a:cubicBezTo>
                    <a:pt x="2593" y="1867"/>
                    <a:pt x="2732" y="2005"/>
                    <a:pt x="2870" y="2178"/>
                  </a:cubicBezTo>
                  <a:cubicBezTo>
                    <a:pt x="2870" y="2005"/>
                    <a:pt x="2870" y="1867"/>
                    <a:pt x="3008" y="1867"/>
                  </a:cubicBezTo>
                  <a:cubicBezTo>
                    <a:pt x="3008" y="1729"/>
                    <a:pt x="3146" y="1729"/>
                    <a:pt x="3146" y="1729"/>
                  </a:cubicBezTo>
                  <a:close/>
                  <a:moveTo>
                    <a:pt x="2870" y="0"/>
                  </a:moveTo>
                  <a:cubicBezTo>
                    <a:pt x="2870" y="139"/>
                    <a:pt x="2732" y="139"/>
                    <a:pt x="2732" y="139"/>
                  </a:cubicBezTo>
                  <a:lnTo>
                    <a:pt x="2593" y="139"/>
                  </a:lnTo>
                  <a:cubicBezTo>
                    <a:pt x="2282" y="450"/>
                    <a:pt x="2006" y="588"/>
                    <a:pt x="1556" y="864"/>
                  </a:cubicBezTo>
                  <a:cubicBezTo>
                    <a:pt x="1142" y="1452"/>
                    <a:pt x="554" y="2005"/>
                    <a:pt x="1" y="2454"/>
                  </a:cubicBezTo>
                  <a:cubicBezTo>
                    <a:pt x="416" y="2869"/>
                    <a:pt x="865" y="3180"/>
                    <a:pt x="1280" y="3457"/>
                  </a:cubicBezTo>
                  <a:cubicBezTo>
                    <a:pt x="2006" y="3906"/>
                    <a:pt x="2870" y="4321"/>
                    <a:pt x="3596" y="4770"/>
                  </a:cubicBezTo>
                  <a:lnTo>
                    <a:pt x="6050" y="2316"/>
                  </a:lnTo>
                  <a:cubicBezTo>
                    <a:pt x="5324" y="1729"/>
                    <a:pt x="4598" y="1141"/>
                    <a:pt x="3734" y="588"/>
                  </a:cubicBezTo>
                  <a:cubicBezTo>
                    <a:pt x="3457" y="450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3168996" y="3962238"/>
              <a:ext cx="58999" cy="41595"/>
            </a:xfrm>
            <a:custGeom>
              <a:avLst/>
              <a:gdLst/>
              <a:ahLst/>
              <a:cxnLst/>
              <a:rect l="l" t="t" r="r" b="b"/>
              <a:pathLst>
                <a:path w="3285" h="2316" extrusionOk="0">
                  <a:moveTo>
                    <a:pt x="1" y="0"/>
                  </a:moveTo>
                  <a:lnTo>
                    <a:pt x="1" y="449"/>
                  </a:lnTo>
                  <a:cubicBezTo>
                    <a:pt x="416" y="726"/>
                    <a:pt x="865" y="1002"/>
                    <a:pt x="1280" y="1314"/>
                  </a:cubicBezTo>
                  <a:cubicBezTo>
                    <a:pt x="1729" y="1590"/>
                    <a:pt x="2282" y="1867"/>
                    <a:pt x="2870" y="2316"/>
                  </a:cubicBezTo>
                  <a:lnTo>
                    <a:pt x="3285" y="2316"/>
                  </a:lnTo>
                  <a:lnTo>
                    <a:pt x="3285" y="1867"/>
                  </a:lnTo>
                  <a:cubicBezTo>
                    <a:pt x="2593" y="1590"/>
                    <a:pt x="1729" y="1175"/>
                    <a:pt x="1003" y="726"/>
                  </a:cubicBezTo>
                  <a:cubicBezTo>
                    <a:pt x="692" y="588"/>
                    <a:pt x="416" y="311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3370758" y="4039825"/>
              <a:ext cx="38506" cy="41613"/>
            </a:xfrm>
            <a:custGeom>
              <a:avLst/>
              <a:gdLst/>
              <a:ahLst/>
              <a:cxnLst/>
              <a:rect l="l" t="t" r="r" b="b"/>
              <a:pathLst>
                <a:path w="2144" h="2317" extrusionOk="0">
                  <a:moveTo>
                    <a:pt x="2144" y="1"/>
                  </a:moveTo>
                  <a:cubicBezTo>
                    <a:pt x="2005" y="139"/>
                    <a:pt x="1867" y="139"/>
                    <a:pt x="1729" y="312"/>
                  </a:cubicBezTo>
                  <a:lnTo>
                    <a:pt x="1" y="2040"/>
                  </a:lnTo>
                  <a:lnTo>
                    <a:pt x="1" y="2317"/>
                  </a:lnTo>
                  <a:cubicBezTo>
                    <a:pt x="277" y="1867"/>
                    <a:pt x="692" y="1452"/>
                    <a:pt x="1141" y="1176"/>
                  </a:cubicBezTo>
                  <a:lnTo>
                    <a:pt x="1003" y="1176"/>
                  </a:lnTo>
                  <a:cubicBezTo>
                    <a:pt x="1003" y="1176"/>
                    <a:pt x="1141" y="1176"/>
                    <a:pt x="1141" y="1003"/>
                  </a:cubicBezTo>
                  <a:cubicBezTo>
                    <a:pt x="1418" y="727"/>
                    <a:pt x="1867" y="450"/>
                    <a:pt x="2144" y="13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3295650" y="4045411"/>
              <a:ext cx="59609" cy="41003"/>
            </a:xfrm>
            <a:custGeom>
              <a:avLst/>
              <a:gdLst/>
              <a:ahLst/>
              <a:cxnLst/>
              <a:rect l="l" t="t" r="r" b="b"/>
              <a:pathLst>
                <a:path w="3319" h="2283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692"/>
                    <a:pt x="1141" y="1280"/>
                    <a:pt x="1867" y="1556"/>
                  </a:cubicBezTo>
                  <a:cubicBezTo>
                    <a:pt x="2281" y="1867"/>
                    <a:pt x="2593" y="2144"/>
                    <a:pt x="3007" y="2282"/>
                  </a:cubicBezTo>
                  <a:lnTo>
                    <a:pt x="3318" y="2282"/>
                  </a:lnTo>
                  <a:lnTo>
                    <a:pt x="3318" y="1867"/>
                  </a:lnTo>
                  <a:cubicBezTo>
                    <a:pt x="2593" y="1418"/>
                    <a:pt x="1728" y="1141"/>
                    <a:pt x="1141" y="692"/>
                  </a:cubicBezTo>
                  <a:cubicBezTo>
                    <a:pt x="726" y="416"/>
                    <a:pt x="415" y="277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36617" y="401437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295650" y="3980234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2454" y="1314"/>
                  </a:moveTo>
                  <a:cubicBezTo>
                    <a:pt x="2593" y="1314"/>
                    <a:pt x="2731" y="1314"/>
                    <a:pt x="2869" y="1452"/>
                  </a:cubicBezTo>
                  <a:cubicBezTo>
                    <a:pt x="2869" y="1452"/>
                    <a:pt x="3007" y="1590"/>
                    <a:pt x="3007" y="1729"/>
                  </a:cubicBezTo>
                  <a:lnTo>
                    <a:pt x="3318" y="1729"/>
                  </a:lnTo>
                  <a:cubicBezTo>
                    <a:pt x="3457" y="1660"/>
                    <a:pt x="3595" y="1625"/>
                    <a:pt x="3716" y="1625"/>
                  </a:cubicBezTo>
                  <a:cubicBezTo>
                    <a:pt x="3837" y="1625"/>
                    <a:pt x="3941" y="1660"/>
                    <a:pt x="4010" y="1729"/>
                  </a:cubicBezTo>
                  <a:lnTo>
                    <a:pt x="4321" y="2040"/>
                  </a:lnTo>
                  <a:cubicBezTo>
                    <a:pt x="4459" y="2178"/>
                    <a:pt x="4459" y="2316"/>
                    <a:pt x="4459" y="2455"/>
                  </a:cubicBezTo>
                  <a:cubicBezTo>
                    <a:pt x="4459" y="2904"/>
                    <a:pt x="4183" y="3180"/>
                    <a:pt x="4010" y="3457"/>
                  </a:cubicBezTo>
                  <a:cubicBezTo>
                    <a:pt x="3941" y="3543"/>
                    <a:pt x="3871" y="3587"/>
                    <a:pt x="3802" y="3587"/>
                  </a:cubicBezTo>
                  <a:cubicBezTo>
                    <a:pt x="3733" y="3587"/>
                    <a:pt x="3664" y="3543"/>
                    <a:pt x="3595" y="3457"/>
                  </a:cubicBezTo>
                  <a:cubicBezTo>
                    <a:pt x="3457" y="3457"/>
                    <a:pt x="3457" y="3180"/>
                    <a:pt x="3595" y="3042"/>
                  </a:cubicBezTo>
                  <a:cubicBezTo>
                    <a:pt x="3595" y="3042"/>
                    <a:pt x="3733" y="2904"/>
                    <a:pt x="3733" y="2766"/>
                  </a:cubicBezTo>
                  <a:cubicBezTo>
                    <a:pt x="3733" y="2766"/>
                    <a:pt x="3733" y="2593"/>
                    <a:pt x="3871" y="2593"/>
                  </a:cubicBezTo>
                  <a:lnTo>
                    <a:pt x="3871" y="2455"/>
                  </a:lnTo>
                  <a:lnTo>
                    <a:pt x="3871" y="2316"/>
                  </a:lnTo>
                  <a:lnTo>
                    <a:pt x="3733" y="2316"/>
                  </a:lnTo>
                  <a:lnTo>
                    <a:pt x="3733" y="2178"/>
                  </a:lnTo>
                  <a:lnTo>
                    <a:pt x="3595" y="2178"/>
                  </a:lnTo>
                  <a:lnTo>
                    <a:pt x="3457" y="2316"/>
                  </a:lnTo>
                  <a:cubicBezTo>
                    <a:pt x="3318" y="2316"/>
                    <a:pt x="3318" y="2455"/>
                    <a:pt x="3318" y="2455"/>
                  </a:cubicBezTo>
                  <a:lnTo>
                    <a:pt x="3318" y="2593"/>
                  </a:lnTo>
                  <a:cubicBezTo>
                    <a:pt x="3146" y="2766"/>
                    <a:pt x="3007" y="2766"/>
                    <a:pt x="2869" y="2766"/>
                  </a:cubicBezTo>
                  <a:cubicBezTo>
                    <a:pt x="2731" y="2766"/>
                    <a:pt x="2731" y="2593"/>
                    <a:pt x="2731" y="2455"/>
                  </a:cubicBezTo>
                  <a:lnTo>
                    <a:pt x="2731" y="2316"/>
                  </a:lnTo>
                  <a:lnTo>
                    <a:pt x="2731" y="2178"/>
                  </a:lnTo>
                  <a:cubicBezTo>
                    <a:pt x="2731" y="2178"/>
                    <a:pt x="2593" y="2178"/>
                    <a:pt x="2593" y="2040"/>
                  </a:cubicBezTo>
                  <a:lnTo>
                    <a:pt x="2454" y="1902"/>
                  </a:lnTo>
                  <a:lnTo>
                    <a:pt x="2281" y="1902"/>
                  </a:lnTo>
                  <a:cubicBezTo>
                    <a:pt x="2281" y="2040"/>
                    <a:pt x="2454" y="2040"/>
                    <a:pt x="2454" y="2178"/>
                  </a:cubicBezTo>
                  <a:lnTo>
                    <a:pt x="2454" y="2316"/>
                  </a:lnTo>
                  <a:lnTo>
                    <a:pt x="2281" y="2455"/>
                  </a:lnTo>
                  <a:cubicBezTo>
                    <a:pt x="2212" y="2524"/>
                    <a:pt x="2178" y="2558"/>
                    <a:pt x="2143" y="2558"/>
                  </a:cubicBezTo>
                  <a:cubicBezTo>
                    <a:pt x="2109" y="2558"/>
                    <a:pt x="2074" y="2524"/>
                    <a:pt x="2005" y="2455"/>
                  </a:cubicBezTo>
                  <a:cubicBezTo>
                    <a:pt x="2005" y="2455"/>
                    <a:pt x="1867" y="2455"/>
                    <a:pt x="1867" y="2316"/>
                  </a:cubicBezTo>
                  <a:cubicBezTo>
                    <a:pt x="1867" y="2178"/>
                    <a:pt x="1728" y="2040"/>
                    <a:pt x="1728" y="1902"/>
                  </a:cubicBezTo>
                  <a:cubicBezTo>
                    <a:pt x="1728" y="1729"/>
                    <a:pt x="1728" y="1729"/>
                    <a:pt x="1867" y="1590"/>
                  </a:cubicBezTo>
                  <a:lnTo>
                    <a:pt x="1867" y="1452"/>
                  </a:lnTo>
                  <a:cubicBezTo>
                    <a:pt x="1867" y="1452"/>
                    <a:pt x="2005" y="1452"/>
                    <a:pt x="2005" y="1314"/>
                  </a:cubicBezTo>
                  <a:close/>
                  <a:moveTo>
                    <a:pt x="2869" y="0"/>
                  </a:moveTo>
                  <a:cubicBezTo>
                    <a:pt x="2869" y="0"/>
                    <a:pt x="2869" y="173"/>
                    <a:pt x="2731" y="173"/>
                  </a:cubicBezTo>
                  <a:lnTo>
                    <a:pt x="2593" y="173"/>
                  </a:lnTo>
                  <a:cubicBezTo>
                    <a:pt x="2281" y="312"/>
                    <a:pt x="2005" y="588"/>
                    <a:pt x="1590" y="865"/>
                  </a:cubicBezTo>
                  <a:cubicBezTo>
                    <a:pt x="1141" y="1314"/>
                    <a:pt x="553" y="1902"/>
                    <a:pt x="0" y="2455"/>
                  </a:cubicBezTo>
                  <a:cubicBezTo>
                    <a:pt x="415" y="2766"/>
                    <a:pt x="864" y="3180"/>
                    <a:pt x="1279" y="3457"/>
                  </a:cubicBezTo>
                  <a:cubicBezTo>
                    <a:pt x="2005" y="3906"/>
                    <a:pt x="2869" y="4321"/>
                    <a:pt x="3595" y="4632"/>
                  </a:cubicBezTo>
                  <a:cubicBezTo>
                    <a:pt x="4459" y="3768"/>
                    <a:pt x="5185" y="3042"/>
                    <a:pt x="6049" y="2316"/>
                  </a:cubicBezTo>
                  <a:cubicBezTo>
                    <a:pt x="5323" y="1729"/>
                    <a:pt x="4597" y="1037"/>
                    <a:pt x="3733" y="450"/>
                  </a:cubicBezTo>
                  <a:cubicBezTo>
                    <a:pt x="3457" y="312"/>
                    <a:pt x="3146" y="173"/>
                    <a:pt x="286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3274529" y="4029893"/>
              <a:ext cx="5621" cy="12428"/>
            </a:xfrm>
            <a:custGeom>
              <a:avLst/>
              <a:gdLst/>
              <a:ahLst/>
              <a:cxnLst/>
              <a:rect l="l" t="t" r="r" b="b"/>
              <a:pathLst>
                <a:path w="313" h="692" extrusionOk="0">
                  <a:moveTo>
                    <a:pt x="174" y="1"/>
                  </a:moveTo>
                  <a:cubicBezTo>
                    <a:pt x="1" y="139"/>
                    <a:pt x="1" y="554"/>
                    <a:pt x="174" y="692"/>
                  </a:cubicBezTo>
                  <a:lnTo>
                    <a:pt x="312" y="692"/>
                  </a:lnTo>
                  <a:cubicBezTo>
                    <a:pt x="174" y="554"/>
                    <a:pt x="174" y="277"/>
                    <a:pt x="17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391251" y="4057839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3473813" y="4107499"/>
              <a:ext cx="8082" cy="7471"/>
            </a:xfrm>
            <a:custGeom>
              <a:avLst/>
              <a:gdLst/>
              <a:ahLst/>
              <a:cxnLst/>
              <a:rect l="l" t="t" r="r" b="b"/>
              <a:pathLst>
                <a:path w="450" h="416" extrusionOk="0">
                  <a:moveTo>
                    <a:pt x="139" y="0"/>
                  </a:moveTo>
                  <a:lnTo>
                    <a:pt x="139" y="139"/>
                  </a:lnTo>
                  <a:cubicBezTo>
                    <a:pt x="139" y="139"/>
                    <a:pt x="139" y="277"/>
                    <a:pt x="0" y="277"/>
                  </a:cubicBezTo>
                  <a:lnTo>
                    <a:pt x="0" y="415"/>
                  </a:lnTo>
                  <a:lnTo>
                    <a:pt x="311" y="415"/>
                  </a:lnTo>
                  <a:lnTo>
                    <a:pt x="311" y="277"/>
                  </a:lnTo>
                  <a:lnTo>
                    <a:pt x="450" y="277"/>
                  </a:lnTo>
                  <a:lnTo>
                    <a:pt x="450" y="13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3417311" y="4063425"/>
              <a:ext cx="105551" cy="85059"/>
            </a:xfrm>
            <a:custGeom>
              <a:avLst/>
              <a:gdLst/>
              <a:ahLst/>
              <a:cxnLst/>
              <a:rect l="l" t="t" r="r" b="b"/>
              <a:pathLst>
                <a:path w="5877" h="4736" extrusionOk="0">
                  <a:moveTo>
                    <a:pt x="2282" y="1141"/>
                  </a:moveTo>
                  <a:cubicBezTo>
                    <a:pt x="2420" y="1279"/>
                    <a:pt x="2593" y="1417"/>
                    <a:pt x="2420" y="1590"/>
                  </a:cubicBezTo>
                  <a:lnTo>
                    <a:pt x="2420" y="1728"/>
                  </a:lnTo>
                  <a:lnTo>
                    <a:pt x="2420" y="2005"/>
                  </a:lnTo>
                  <a:lnTo>
                    <a:pt x="2420" y="2281"/>
                  </a:lnTo>
                  <a:cubicBezTo>
                    <a:pt x="2420" y="2281"/>
                    <a:pt x="2593" y="2454"/>
                    <a:pt x="2593" y="2593"/>
                  </a:cubicBezTo>
                  <a:lnTo>
                    <a:pt x="2732" y="2593"/>
                  </a:lnTo>
                  <a:cubicBezTo>
                    <a:pt x="2732" y="2593"/>
                    <a:pt x="2732" y="2454"/>
                    <a:pt x="2870" y="2281"/>
                  </a:cubicBezTo>
                  <a:lnTo>
                    <a:pt x="2870" y="2143"/>
                  </a:lnTo>
                  <a:lnTo>
                    <a:pt x="3008" y="2005"/>
                  </a:lnTo>
                  <a:cubicBezTo>
                    <a:pt x="3146" y="2005"/>
                    <a:pt x="3146" y="1867"/>
                    <a:pt x="3146" y="1867"/>
                  </a:cubicBezTo>
                  <a:lnTo>
                    <a:pt x="3734" y="1867"/>
                  </a:lnTo>
                  <a:lnTo>
                    <a:pt x="4010" y="2143"/>
                  </a:lnTo>
                  <a:cubicBezTo>
                    <a:pt x="4010" y="2143"/>
                    <a:pt x="4149" y="2281"/>
                    <a:pt x="4149" y="2454"/>
                  </a:cubicBezTo>
                  <a:lnTo>
                    <a:pt x="4149" y="2731"/>
                  </a:lnTo>
                  <a:cubicBezTo>
                    <a:pt x="4149" y="2869"/>
                    <a:pt x="4010" y="3007"/>
                    <a:pt x="4010" y="3007"/>
                  </a:cubicBezTo>
                  <a:cubicBezTo>
                    <a:pt x="3872" y="3146"/>
                    <a:pt x="3734" y="3318"/>
                    <a:pt x="3596" y="3457"/>
                  </a:cubicBezTo>
                  <a:cubicBezTo>
                    <a:pt x="3457" y="3457"/>
                    <a:pt x="3285" y="3457"/>
                    <a:pt x="3146" y="3595"/>
                  </a:cubicBezTo>
                  <a:cubicBezTo>
                    <a:pt x="2870" y="3595"/>
                    <a:pt x="2593" y="3457"/>
                    <a:pt x="2282" y="3146"/>
                  </a:cubicBezTo>
                  <a:cubicBezTo>
                    <a:pt x="2144" y="2869"/>
                    <a:pt x="2006" y="2593"/>
                    <a:pt x="1867" y="2281"/>
                  </a:cubicBezTo>
                  <a:lnTo>
                    <a:pt x="1867" y="1417"/>
                  </a:lnTo>
                  <a:lnTo>
                    <a:pt x="2144" y="1141"/>
                  </a:lnTo>
                  <a:close/>
                  <a:moveTo>
                    <a:pt x="2732" y="0"/>
                  </a:moveTo>
                  <a:cubicBezTo>
                    <a:pt x="2732" y="138"/>
                    <a:pt x="2732" y="138"/>
                    <a:pt x="2593" y="138"/>
                  </a:cubicBezTo>
                  <a:lnTo>
                    <a:pt x="2420" y="138"/>
                  </a:lnTo>
                  <a:cubicBezTo>
                    <a:pt x="2144" y="415"/>
                    <a:pt x="1867" y="553"/>
                    <a:pt x="1556" y="864"/>
                  </a:cubicBezTo>
                  <a:lnTo>
                    <a:pt x="1" y="2454"/>
                  </a:lnTo>
                  <a:cubicBezTo>
                    <a:pt x="277" y="2731"/>
                    <a:pt x="692" y="3146"/>
                    <a:pt x="1142" y="3457"/>
                  </a:cubicBezTo>
                  <a:cubicBezTo>
                    <a:pt x="1867" y="3871"/>
                    <a:pt x="2732" y="4321"/>
                    <a:pt x="3457" y="4736"/>
                  </a:cubicBezTo>
                  <a:cubicBezTo>
                    <a:pt x="4322" y="3871"/>
                    <a:pt x="5186" y="3146"/>
                    <a:pt x="5877" y="2281"/>
                  </a:cubicBezTo>
                  <a:cubicBezTo>
                    <a:pt x="5186" y="1728"/>
                    <a:pt x="4460" y="1141"/>
                    <a:pt x="3596" y="553"/>
                  </a:cubicBezTo>
                  <a:cubicBezTo>
                    <a:pt x="3285" y="277"/>
                    <a:pt x="3008" y="138"/>
                    <a:pt x="2732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3479399" y="41074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3414222" y="4127973"/>
              <a:ext cx="59609" cy="44110"/>
            </a:xfrm>
            <a:custGeom>
              <a:avLst/>
              <a:gdLst/>
              <a:ahLst/>
              <a:cxnLst/>
              <a:rect l="l" t="t" r="r" b="b"/>
              <a:pathLst>
                <a:path w="3319" h="2456" extrusionOk="0">
                  <a:moveTo>
                    <a:pt x="0" y="1"/>
                  </a:moveTo>
                  <a:lnTo>
                    <a:pt x="0" y="416"/>
                  </a:lnTo>
                  <a:cubicBezTo>
                    <a:pt x="588" y="865"/>
                    <a:pt x="1175" y="1142"/>
                    <a:pt x="1728" y="1591"/>
                  </a:cubicBezTo>
                  <a:cubicBezTo>
                    <a:pt x="2178" y="1867"/>
                    <a:pt x="2592" y="2006"/>
                    <a:pt x="2904" y="2317"/>
                  </a:cubicBezTo>
                  <a:cubicBezTo>
                    <a:pt x="3042" y="2317"/>
                    <a:pt x="3180" y="2455"/>
                    <a:pt x="3318" y="2455"/>
                  </a:cubicBezTo>
                  <a:lnTo>
                    <a:pt x="3318" y="1867"/>
                  </a:lnTo>
                  <a:cubicBezTo>
                    <a:pt x="2592" y="1591"/>
                    <a:pt x="1901" y="1142"/>
                    <a:pt x="1175" y="727"/>
                  </a:cubicBezTo>
                  <a:cubicBezTo>
                    <a:pt x="726" y="589"/>
                    <a:pt x="449" y="277"/>
                    <a:pt x="17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3489330" y="412301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0"/>
                  </a:moveTo>
                  <a:cubicBezTo>
                    <a:pt x="2040" y="139"/>
                    <a:pt x="1867" y="277"/>
                    <a:pt x="1729" y="277"/>
                  </a:cubicBezTo>
                  <a:cubicBezTo>
                    <a:pt x="1176" y="865"/>
                    <a:pt x="588" y="1418"/>
                    <a:pt x="139" y="2005"/>
                  </a:cubicBezTo>
                  <a:lnTo>
                    <a:pt x="0" y="2005"/>
                  </a:lnTo>
                  <a:lnTo>
                    <a:pt x="0" y="2143"/>
                  </a:lnTo>
                  <a:cubicBezTo>
                    <a:pt x="0" y="2282"/>
                    <a:pt x="0" y="2593"/>
                    <a:pt x="139" y="2731"/>
                  </a:cubicBezTo>
                  <a:lnTo>
                    <a:pt x="312" y="2731"/>
                  </a:lnTo>
                  <a:lnTo>
                    <a:pt x="312" y="2593"/>
                  </a:lnTo>
                  <a:cubicBezTo>
                    <a:pt x="726" y="2005"/>
                    <a:pt x="1176" y="1556"/>
                    <a:pt x="1590" y="1141"/>
                  </a:cubicBezTo>
                  <a:cubicBezTo>
                    <a:pt x="1729" y="1141"/>
                    <a:pt x="1729" y="1141"/>
                    <a:pt x="1729" y="1003"/>
                  </a:cubicBezTo>
                  <a:cubicBezTo>
                    <a:pt x="1867" y="865"/>
                    <a:pt x="2040" y="692"/>
                    <a:pt x="2178" y="553"/>
                  </a:cubicBezTo>
                  <a:lnTo>
                    <a:pt x="2178" y="41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15966" y="4205578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1"/>
                  </a:moveTo>
                  <a:cubicBezTo>
                    <a:pt x="2040" y="139"/>
                    <a:pt x="1902" y="139"/>
                    <a:pt x="1729" y="277"/>
                  </a:cubicBezTo>
                  <a:cubicBezTo>
                    <a:pt x="1176" y="865"/>
                    <a:pt x="588" y="1452"/>
                    <a:pt x="174" y="2005"/>
                  </a:cubicBezTo>
                  <a:lnTo>
                    <a:pt x="1" y="2005"/>
                  </a:lnTo>
                  <a:cubicBezTo>
                    <a:pt x="1" y="2316"/>
                    <a:pt x="1" y="2455"/>
                    <a:pt x="174" y="2731"/>
                  </a:cubicBezTo>
                  <a:cubicBezTo>
                    <a:pt x="450" y="2144"/>
                    <a:pt x="865" y="1729"/>
                    <a:pt x="1452" y="1279"/>
                  </a:cubicBezTo>
                  <a:cubicBezTo>
                    <a:pt x="1591" y="1141"/>
                    <a:pt x="1729" y="1003"/>
                    <a:pt x="2040" y="865"/>
                  </a:cubicBezTo>
                  <a:cubicBezTo>
                    <a:pt x="2040" y="726"/>
                    <a:pt x="2178" y="588"/>
                    <a:pt x="2178" y="588"/>
                  </a:cubicBezTo>
                  <a:lnTo>
                    <a:pt x="2178" y="415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541468" y="4208057"/>
              <a:ext cx="58999" cy="46588"/>
            </a:xfrm>
            <a:custGeom>
              <a:avLst/>
              <a:gdLst/>
              <a:ahLst/>
              <a:cxnLst/>
              <a:rect l="l" t="t" r="r" b="b"/>
              <a:pathLst>
                <a:path w="3285" h="2594" extrusionOk="0">
                  <a:moveTo>
                    <a:pt x="1" y="1"/>
                  </a:moveTo>
                  <a:lnTo>
                    <a:pt x="1" y="450"/>
                  </a:lnTo>
                  <a:cubicBezTo>
                    <a:pt x="554" y="865"/>
                    <a:pt x="1280" y="1453"/>
                    <a:pt x="1867" y="1729"/>
                  </a:cubicBezTo>
                  <a:cubicBezTo>
                    <a:pt x="2282" y="2178"/>
                    <a:pt x="2870" y="2455"/>
                    <a:pt x="3285" y="2593"/>
                  </a:cubicBezTo>
                  <a:lnTo>
                    <a:pt x="3285" y="2006"/>
                  </a:lnTo>
                  <a:cubicBezTo>
                    <a:pt x="2593" y="1591"/>
                    <a:pt x="1867" y="1314"/>
                    <a:pt x="1142" y="865"/>
                  </a:cubicBezTo>
                  <a:cubicBezTo>
                    <a:pt x="692" y="588"/>
                    <a:pt x="416" y="450"/>
                    <a:pt x="139" y="139"/>
                  </a:cubicBezTo>
                  <a:cubicBezTo>
                    <a:pt x="1" y="13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579957" y="4177022"/>
              <a:ext cx="10578" cy="13057"/>
            </a:xfrm>
            <a:custGeom>
              <a:avLst/>
              <a:gdLst/>
              <a:ahLst/>
              <a:cxnLst/>
              <a:rect l="l" t="t" r="r" b="b"/>
              <a:pathLst>
                <a:path w="589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139" y="277"/>
                    <a:pt x="1" y="277"/>
                    <a:pt x="1" y="450"/>
                  </a:cubicBezTo>
                  <a:lnTo>
                    <a:pt x="1" y="588"/>
                  </a:lnTo>
                  <a:lnTo>
                    <a:pt x="139" y="588"/>
                  </a:lnTo>
                  <a:lnTo>
                    <a:pt x="277" y="726"/>
                  </a:lnTo>
                  <a:lnTo>
                    <a:pt x="450" y="726"/>
                  </a:lnTo>
                  <a:lnTo>
                    <a:pt x="450" y="588"/>
                  </a:lnTo>
                  <a:lnTo>
                    <a:pt x="589" y="588"/>
                  </a:lnTo>
                  <a:lnTo>
                    <a:pt x="589" y="450"/>
                  </a:lnTo>
                  <a:lnTo>
                    <a:pt x="589" y="277"/>
                  </a:lnTo>
                  <a:lnTo>
                    <a:pt x="589" y="13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3543965" y="4145987"/>
              <a:ext cx="106162" cy="82580"/>
            </a:xfrm>
            <a:custGeom>
              <a:avLst/>
              <a:gdLst/>
              <a:ahLst/>
              <a:cxnLst/>
              <a:rect l="l" t="t" r="r" b="b"/>
              <a:pathLst>
                <a:path w="5911" h="4598" extrusionOk="0">
                  <a:moveTo>
                    <a:pt x="2731" y="1141"/>
                  </a:moveTo>
                  <a:cubicBezTo>
                    <a:pt x="3318" y="1314"/>
                    <a:pt x="3733" y="1729"/>
                    <a:pt x="4183" y="2005"/>
                  </a:cubicBezTo>
                  <a:cubicBezTo>
                    <a:pt x="4321" y="2005"/>
                    <a:pt x="4459" y="2316"/>
                    <a:pt x="4321" y="2454"/>
                  </a:cubicBezTo>
                  <a:cubicBezTo>
                    <a:pt x="4252" y="2524"/>
                    <a:pt x="4174" y="2558"/>
                    <a:pt x="4096" y="2558"/>
                  </a:cubicBezTo>
                  <a:cubicBezTo>
                    <a:pt x="4018" y="2558"/>
                    <a:pt x="3941" y="2524"/>
                    <a:pt x="3871" y="2454"/>
                  </a:cubicBezTo>
                  <a:cubicBezTo>
                    <a:pt x="3595" y="2316"/>
                    <a:pt x="3457" y="2178"/>
                    <a:pt x="3146" y="2005"/>
                  </a:cubicBezTo>
                  <a:lnTo>
                    <a:pt x="3146" y="2178"/>
                  </a:lnTo>
                  <a:cubicBezTo>
                    <a:pt x="3146" y="2316"/>
                    <a:pt x="3146" y="2454"/>
                    <a:pt x="3007" y="2454"/>
                  </a:cubicBezTo>
                  <a:cubicBezTo>
                    <a:pt x="3007" y="2593"/>
                    <a:pt x="3007" y="2731"/>
                    <a:pt x="2869" y="2731"/>
                  </a:cubicBezTo>
                  <a:cubicBezTo>
                    <a:pt x="2869" y="2869"/>
                    <a:pt x="2731" y="2869"/>
                    <a:pt x="2593" y="2869"/>
                  </a:cubicBezTo>
                  <a:cubicBezTo>
                    <a:pt x="2593" y="3042"/>
                    <a:pt x="2454" y="3042"/>
                    <a:pt x="2281" y="3042"/>
                  </a:cubicBezTo>
                  <a:cubicBezTo>
                    <a:pt x="2143" y="3042"/>
                    <a:pt x="2143" y="3042"/>
                    <a:pt x="2005" y="2869"/>
                  </a:cubicBezTo>
                  <a:cubicBezTo>
                    <a:pt x="1867" y="2869"/>
                    <a:pt x="1728" y="2731"/>
                    <a:pt x="1728" y="2731"/>
                  </a:cubicBezTo>
                  <a:cubicBezTo>
                    <a:pt x="1590" y="2593"/>
                    <a:pt x="1590" y="2593"/>
                    <a:pt x="1590" y="2454"/>
                  </a:cubicBezTo>
                  <a:cubicBezTo>
                    <a:pt x="1417" y="2454"/>
                    <a:pt x="1417" y="2316"/>
                    <a:pt x="1417" y="2178"/>
                  </a:cubicBezTo>
                  <a:lnTo>
                    <a:pt x="1417" y="1867"/>
                  </a:lnTo>
                  <a:lnTo>
                    <a:pt x="1867" y="1452"/>
                  </a:lnTo>
                  <a:cubicBezTo>
                    <a:pt x="2005" y="1314"/>
                    <a:pt x="2143" y="1141"/>
                    <a:pt x="2454" y="1141"/>
                  </a:cubicBezTo>
                  <a:close/>
                  <a:moveTo>
                    <a:pt x="2731" y="0"/>
                  </a:moveTo>
                  <a:cubicBezTo>
                    <a:pt x="2731" y="0"/>
                    <a:pt x="2731" y="139"/>
                    <a:pt x="2593" y="139"/>
                  </a:cubicBezTo>
                  <a:lnTo>
                    <a:pt x="2454" y="139"/>
                  </a:lnTo>
                  <a:cubicBezTo>
                    <a:pt x="2143" y="277"/>
                    <a:pt x="1867" y="588"/>
                    <a:pt x="1590" y="864"/>
                  </a:cubicBezTo>
                  <a:cubicBezTo>
                    <a:pt x="1003" y="1314"/>
                    <a:pt x="415" y="1867"/>
                    <a:pt x="0" y="2454"/>
                  </a:cubicBezTo>
                  <a:cubicBezTo>
                    <a:pt x="277" y="2731"/>
                    <a:pt x="726" y="3042"/>
                    <a:pt x="1141" y="3457"/>
                  </a:cubicBezTo>
                  <a:cubicBezTo>
                    <a:pt x="1867" y="3906"/>
                    <a:pt x="2731" y="4321"/>
                    <a:pt x="3457" y="4597"/>
                  </a:cubicBezTo>
                  <a:cubicBezTo>
                    <a:pt x="4321" y="3733"/>
                    <a:pt x="5185" y="3042"/>
                    <a:pt x="5911" y="2316"/>
                  </a:cubicBezTo>
                  <a:cubicBezTo>
                    <a:pt x="5185" y="1729"/>
                    <a:pt x="4459" y="1003"/>
                    <a:pt x="3595" y="450"/>
                  </a:cubicBezTo>
                  <a:cubicBezTo>
                    <a:pt x="3318" y="277"/>
                    <a:pt x="3007" y="139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2930613" y="3949199"/>
              <a:ext cx="21139" cy="77605"/>
            </a:xfrm>
            <a:custGeom>
              <a:avLst/>
              <a:gdLst/>
              <a:ahLst/>
              <a:cxnLst/>
              <a:rect l="l" t="t" r="r" b="b"/>
              <a:pathLst>
                <a:path w="1177" h="4321" extrusionOk="0">
                  <a:moveTo>
                    <a:pt x="865" y="0"/>
                  </a:moveTo>
                  <a:cubicBezTo>
                    <a:pt x="588" y="173"/>
                    <a:pt x="312" y="450"/>
                    <a:pt x="1" y="588"/>
                  </a:cubicBezTo>
                  <a:cubicBezTo>
                    <a:pt x="139" y="726"/>
                    <a:pt x="139" y="726"/>
                    <a:pt x="139" y="864"/>
                  </a:cubicBezTo>
                  <a:cubicBezTo>
                    <a:pt x="139" y="1901"/>
                    <a:pt x="139" y="2904"/>
                    <a:pt x="312" y="3906"/>
                  </a:cubicBezTo>
                  <a:cubicBezTo>
                    <a:pt x="450" y="4044"/>
                    <a:pt x="450" y="4183"/>
                    <a:pt x="450" y="4321"/>
                  </a:cubicBezTo>
                  <a:cubicBezTo>
                    <a:pt x="588" y="4183"/>
                    <a:pt x="727" y="4044"/>
                    <a:pt x="865" y="3768"/>
                  </a:cubicBezTo>
                  <a:cubicBezTo>
                    <a:pt x="1003" y="3768"/>
                    <a:pt x="1003" y="3768"/>
                    <a:pt x="1176" y="3630"/>
                  </a:cubicBezTo>
                  <a:cubicBezTo>
                    <a:pt x="865" y="2454"/>
                    <a:pt x="865" y="1175"/>
                    <a:pt x="86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3044838" y="3869115"/>
              <a:ext cx="12446" cy="57131"/>
            </a:xfrm>
            <a:custGeom>
              <a:avLst/>
              <a:gdLst/>
              <a:ahLst/>
              <a:cxnLst/>
              <a:rect l="l" t="t" r="r" b="b"/>
              <a:pathLst>
                <a:path w="693" h="3181" extrusionOk="0">
                  <a:moveTo>
                    <a:pt x="554" y="0"/>
                  </a:moveTo>
                  <a:cubicBezTo>
                    <a:pt x="416" y="139"/>
                    <a:pt x="416" y="311"/>
                    <a:pt x="277" y="311"/>
                  </a:cubicBezTo>
                  <a:cubicBezTo>
                    <a:pt x="277" y="1314"/>
                    <a:pt x="1" y="2178"/>
                    <a:pt x="139" y="3180"/>
                  </a:cubicBezTo>
                  <a:cubicBezTo>
                    <a:pt x="277" y="3042"/>
                    <a:pt x="416" y="3042"/>
                    <a:pt x="416" y="2904"/>
                  </a:cubicBezTo>
                  <a:cubicBezTo>
                    <a:pt x="554" y="2904"/>
                    <a:pt x="554" y="2731"/>
                    <a:pt x="692" y="2731"/>
                  </a:cubicBezTo>
                  <a:cubicBezTo>
                    <a:pt x="554" y="2593"/>
                    <a:pt x="554" y="2593"/>
                    <a:pt x="554" y="2454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3145414" y="3797096"/>
              <a:ext cx="10560" cy="56520"/>
            </a:xfrm>
            <a:custGeom>
              <a:avLst/>
              <a:gdLst/>
              <a:ahLst/>
              <a:cxnLst/>
              <a:rect l="l" t="t" r="r" b="b"/>
              <a:pathLst>
                <a:path w="588" h="3147" extrusionOk="0">
                  <a:moveTo>
                    <a:pt x="588" y="1"/>
                  </a:moveTo>
                  <a:lnTo>
                    <a:pt x="588" y="1"/>
                  </a:lnTo>
                  <a:cubicBezTo>
                    <a:pt x="450" y="139"/>
                    <a:pt x="277" y="139"/>
                    <a:pt x="139" y="277"/>
                  </a:cubicBezTo>
                  <a:cubicBezTo>
                    <a:pt x="139" y="1280"/>
                    <a:pt x="0" y="2144"/>
                    <a:pt x="0" y="3146"/>
                  </a:cubicBezTo>
                  <a:cubicBezTo>
                    <a:pt x="139" y="3008"/>
                    <a:pt x="450" y="2870"/>
                    <a:pt x="588" y="2731"/>
                  </a:cubicBezTo>
                  <a:cubicBezTo>
                    <a:pt x="450" y="2593"/>
                    <a:pt x="450" y="2593"/>
                    <a:pt x="450" y="2420"/>
                  </a:cubicBezTo>
                  <a:cubicBezTo>
                    <a:pt x="450" y="1556"/>
                    <a:pt x="588" y="865"/>
                    <a:pt x="588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3103819" y="3828149"/>
              <a:ext cx="15535" cy="54024"/>
            </a:xfrm>
            <a:custGeom>
              <a:avLst/>
              <a:gdLst/>
              <a:ahLst/>
              <a:cxnLst/>
              <a:rect l="l" t="t" r="r" b="b"/>
              <a:pathLst>
                <a:path w="865" h="3008" extrusionOk="0">
                  <a:moveTo>
                    <a:pt x="726" y="0"/>
                  </a:moveTo>
                  <a:cubicBezTo>
                    <a:pt x="588" y="0"/>
                    <a:pt x="450" y="138"/>
                    <a:pt x="312" y="277"/>
                  </a:cubicBezTo>
                  <a:cubicBezTo>
                    <a:pt x="312" y="1141"/>
                    <a:pt x="173" y="1867"/>
                    <a:pt x="1" y="2731"/>
                  </a:cubicBezTo>
                  <a:lnTo>
                    <a:pt x="1" y="3007"/>
                  </a:lnTo>
                  <a:cubicBezTo>
                    <a:pt x="312" y="2869"/>
                    <a:pt x="588" y="2592"/>
                    <a:pt x="865" y="2420"/>
                  </a:cubicBezTo>
                  <a:cubicBezTo>
                    <a:pt x="726" y="2420"/>
                    <a:pt x="726" y="2281"/>
                    <a:pt x="726" y="2281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085823" y="3840559"/>
              <a:ext cx="13039" cy="54652"/>
            </a:xfrm>
            <a:custGeom>
              <a:avLst/>
              <a:gdLst/>
              <a:ahLst/>
              <a:cxnLst/>
              <a:rect l="l" t="t" r="r" b="b"/>
              <a:pathLst>
                <a:path w="726" h="3043" extrusionOk="0">
                  <a:moveTo>
                    <a:pt x="726" y="0"/>
                  </a:moveTo>
                  <a:cubicBezTo>
                    <a:pt x="588" y="0"/>
                    <a:pt x="449" y="173"/>
                    <a:pt x="138" y="311"/>
                  </a:cubicBezTo>
                  <a:lnTo>
                    <a:pt x="138" y="1590"/>
                  </a:lnTo>
                  <a:cubicBezTo>
                    <a:pt x="0" y="1901"/>
                    <a:pt x="0" y="2316"/>
                    <a:pt x="0" y="2766"/>
                  </a:cubicBezTo>
                  <a:cubicBezTo>
                    <a:pt x="0" y="2904"/>
                    <a:pt x="138" y="2904"/>
                    <a:pt x="138" y="3042"/>
                  </a:cubicBezTo>
                  <a:cubicBezTo>
                    <a:pt x="138" y="2904"/>
                    <a:pt x="311" y="2904"/>
                    <a:pt x="449" y="2766"/>
                  </a:cubicBezTo>
                  <a:lnTo>
                    <a:pt x="311" y="2593"/>
                  </a:lnTo>
                  <a:cubicBezTo>
                    <a:pt x="449" y="1901"/>
                    <a:pt x="588" y="1176"/>
                    <a:pt x="588" y="450"/>
                  </a:cubicBezTo>
                  <a:cubicBezTo>
                    <a:pt x="726" y="311"/>
                    <a:pt x="726" y="173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127400" y="3809524"/>
              <a:ext cx="10578" cy="54634"/>
            </a:xfrm>
            <a:custGeom>
              <a:avLst/>
              <a:gdLst/>
              <a:ahLst/>
              <a:cxnLst/>
              <a:rect l="l" t="t" r="r" b="b"/>
              <a:pathLst>
                <a:path w="589" h="3042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16" y="173"/>
                    <a:pt x="139" y="311"/>
                    <a:pt x="1" y="449"/>
                  </a:cubicBezTo>
                  <a:lnTo>
                    <a:pt x="1" y="3042"/>
                  </a:lnTo>
                  <a:cubicBezTo>
                    <a:pt x="139" y="3042"/>
                    <a:pt x="278" y="2904"/>
                    <a:pt x="278" y="2904"/>
                  </a:cubicBezTo>
                  <a:lnTo>
                    <a:pt x="416" y="2904"/>
                  </a:lnTo>
                  <a:cubicBezTo>
                    <a:pt x="416" y="1901"/>
                    <a:pt x="589" y="1037"/>
                    <a:pt x="58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163410" y="3778471"/>
              <a:ext cx="18032" cy="62106"/>
            </a:xfrm>
            <a:custGeom>
              <a:avLst/>
              <a:gdLst/>
              <a:ahLst/>
              <a:cxnLst/>
              <a:rect l="l" t="t" r="r" b="b"/>
              <a:pathLst>
                <a:path w="1004" h="3458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727" y="174"/>
                    <a:pt x="450" y="450"/>
                    <a:pt x="139" y="588"/>
                  </a:cubicBezTo>
                  <a:cubicBezTo>
                    <a:pt x="139" y="1591"/>
                    <a:pt x="1" y="2455"/>
                    <a:pt x="1" y="3457"/>
                  </a:cubicBezTo>
                  <a:cubicBezTo>
                    <a:pt x="139" y="3319"/>
                    <a:pt x="450" y="3181"/>
                    <a:pt x="588" y="3043"/>
                  </a:cubicBezTo>
                  <a:cubicBezTo>
                    <a:pt x="588" y="2904"/>
                    <a:pt x="727" y="2904"/>
                    <a:pt x="727" y="2904"/>
                  </a:cubicBezTo>
                  <a:cubicBezTo>
                    <a:pt x="727" y="1902"/>
                    <a:pt x="865" y="1038"/>
                    <a:pt x="100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3205006" y="3762954"/>
              <a:ext cx="13057" cy="46588"/>
            </a:xfrm>
            <a:custGeom>
              <a:avLst/>
              <a:gdLst/>
              <a:ahLst/>
              <a:cxnLst/>
              <a:rect l="l" t="t" r="r" b="b"/>
              <a:pathLst>
                <a:path w="727" h="2594" extrusionOk="0">
                  <a:moveTo>
                    <a:pt x="588" y="1"/>
                  </a:moveTo>
                  <a:cubicBezTo>
                    <a:pt x="415" y="1"/>
                    <a:pt x="277" y="174"/>
                    <a:pt x="139" y="174"/>
                  </a:cubicBezTo>
                  <a:cubicBezTo>
                    <a:pt x="277" y="174"/>
                    <a:pt x="277" y="174"/>
                    <a:pt x="277" y="312"/>
                  </a:cubicBezTo>
                  <a:cubicBezTo>
                    <a:pt x="277" y="588"/>
                    <a:pt x="277" y="1038"/>
                    <a:pt x="139" y="1452"/>
                  </a:cubicBezTo>
                  <a:cubicBezTo>
                    <a:pt x="139" y="1729"/>
                    <a:pt x="139" y="2178"/>
                    <a:pt x="1" y="2455"/>
                  </a:cubicBezTo>
                  <a:lnTo>
                    <a:pt x="1" y="2593"/>
                  </a:lnTo>
                  <a:lnTo>
                    <a:pt x="139" y="2593"/>
                  </a:lnTo>
                  <a:cubicBezTo>
                    <a:pt x="277" y="2455"/>
                    <a:pt x="415" y="2317"/>
                    <a:pt x="588" y="2178"/>
                  </a:cubicBezTo>
                  <a:cubicBezTo>
                    <a:pt x="588" y="1452"/>
                    <a:pt x="727" y="727"/>
                    <a:pt x="72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3225498" y="3766061"/>
              <a:ext cx="8082" cy="22989"/>
            </a:xfrm>
            <a:custGeom>
              <a:avLst/>
              <a:gdLst/>
              <a:ahLst/>
              <a:cxnLst/>
              <a:rect l="l" t="t" r="r" b="b"/>
              <a:pathLst>
                <a:path w="450" h="1280" extrusionOk="0">
                  <a:moveTo>
                    <a:pt x="139" y="1"/>
                  </a:moveTo>
                  <a:cubicBezTo>
                    <a:pt x="139" y="415"/>
                    <a:pt x="139" y="865"/>
                    <a:pt x="0" y="1279"/>
                  </a:cubicBezTo>
                  <a:cubicBezTo>
                    <a:pt x="139" y="1141"/>
                    <a:pt x="311" y="1003"/>
                    <a:pt x="311" y="692"/>
                  </a:cubicBezTo>
                  <a:cubicBezTo>
                    <a:pt x="450" y="554"/>
                    <a:pt x="450" y="415"/>
                    <a:pt x="450" y="277"/>
                  </a:cubicBezTo>
                  <a:lnTo>
                    <a:pt x="450" y="139"/>
                  </a:lnTo>
                  <a:cubicBezTo>
                    <a:pt x="311" y="139"/>
                    <a:pt x="311" y="1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187010" y="3768539"/>
              <a:ext cx="13057" cy="54024"/>
            </a:xfrm>
            <a:custGeom>
              <a:avLst/>
              <a:gdLst/>
              <a:ahLst/>
              <a:cxnLst/>
              <a:rect l="l" t="t" r="r" b="b"/>
              <a:pathLst>
                <a:path w="727" h="3008" extrusionOk="0">
                  <a:moveTo>
                    <a:pt x="726" y="1"/>
                  </a:moveTo>
                  <a:cubicBezTo>
                    <a:pt x="553" y="139"/>
                    <a:pt x="415" y="139"/>
                    <a:pt x="277" y="139"/>
                  </a:cubicBezTo>
                  <a:lnTo>
                    <a:pt x="277" y="277"/>
                  </a:lnTo>
                  <a:cubicBezTo>
                    <a:pt x="139" y="1141"/>
                    <a:pt x="139" y="2144"/>
                    <a:pt x="0" y="3008"/>
                  </a:cubicBezTo>
                  <a:cubicBezTo>
                    <a:pt x="139" y="2870"/>
                    <a:pt x="277" y="2870"/>
                    <a:pt x="415" y="2731"/>
                  </a:cubicBezTo>
                  <a:cubicBezTo>
                    <a:pt x="415" y="2282"/>
                    <a:pt x="553" y="1867"/>
                    <a:pt x="553" y="1418"/>
                  </a:cubicBezTo>
                  <a:cubicBezTo>
                    <a:pt x="726" y="1003"/>
                    <a:pt x="726" y="554"/>
                    <a:pt x="726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3018778" y="3882154"/>
              <a:ext cx="20492" cy="64566"/>
            </a:xfrm>
            <a:custGeom>
              <a:avLst/>
              <a:gdLst/>
              <a:ahLst/>
              <a:cxnLst/>
              <a:rect l="l" t="t" r="r" b="b"/>
              <a:pathLst>
                <a:path w="1141" h="359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726" y="277"/>
                    <a:pt x="415" y="450"/>
                    <a:pt x="138" y="726"/>
                  </a:cubicBezTo>
                  <a:lnTo>
                    <a:pt x="138" y="864"/>
                  </a:lnTo>
                  <a:cubicBezTo>
                    <a:pt x="138" y="1728"/>
                    <a:pt x="0" y="2593"/>
                    <a:pt x="138" y="3595"/>
                  </a:cubicBezTo>
                  <a:cubicBezTo>
                    <a:pt x="415" y="3457"/>
                    <a:pt x="726" y="3180"/>
                    <a:pt x="1002" y="2869"/>
                  </a:cubicBezTo>
                  <a:cubicBezTo>
                    <a:pt x="864" y="1867"/>
                    <a:pt x="1002" y="1003"/>
                    <a:pt x="114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2912617" y="3967824"/>
              <a:ext cx="15535" cy="74498"/>
            </a:xfrm>
            <a:custGeom>
              <a:avLst/>
              <a:gdLst/>
              <a:ahLst/>
              <a:cxnLst/>
              <a:rect l="l" t="t" r="r" b="b"/>
              <a:pathLst>
                <a:path w="865" h="4148" extrusionOk="0">
                  <a:moveTo>
                    <a:pt x="588" y="0"/>
                  </a:moveTo>
                  <a:cubicBezTo>
                    <a:pt x="277" y="138"/>
                    <a:pt x="139" y="277"/>
                    <a:pt x="0" y="553"/>
                  </a:cubicBezTo>
                  <a:cubicBezTo>
                    <a:pt x="0" y="1003"/>
                    <a:pt x="0" y="1417"/>
                    <a:pt x="139" y="2005"/>
                  </a:cubicBezTo>
                  <a:lnTo>
                    <a:pt x="139" y="3284"/>
                  </a:lnTo>
                  <a:cubicBezTo>
                    <a:pt x="139" y="3595"/>
                    <a:pt x="277" y="3871"/>
                    <a:pt x="450" y="4148"/>
                  </a:cubicBezTo>
                  <a:cubicBezTo>
                    <a:pt x="588" y="4010"/>
                    <a:pt x="726" y="3871"/>
                    <a:pt x="865" y="3733"/>
                  </a:cubicBezTo>
                  <a:cubicBezTo>
                    <a:pt x="726" y="2420"/>
                    <a:pt x="588" y="1279"/>
                    <a:pt x="588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2897099" y="3985820"/>
              <a:ext cx="15535" cy="69541"/>
            </a:xfrm>
            <a:custGeom>
              <a:avLst/>
              <a:gdLst/>
              <a:ahLst/>
              <a:cxnLst/>
              <a:rect l="l" t="t" r="r" b="b"/>
              <a:pathLst>
                <a:path w="865" h="3872" extrusionOk="0">
                  <a:moveTo>
                    <a:pt x="277" y="1"/>
                  </a:moveTo>
                  <a:lnTo>
                    <a:pt x="0" y="277"/>
                  </a:lnTo>
                  <a:cubicBezTo>
                    <a:pt x="0" y="865"/>
                    <a:pt x="139" y="1591"/>
                    <a:pt x="139" y="2282"/>
                  </a:cubicBezTo>
                  <a:cubicBezTo>
                    <a:pt x="277" y="2731"/>
                    <a:pt x="277" y="3319"/>
                    <a:pt x="450" y="3734"/>
                  </a:cubicBezTo>
                  <a:lnTo>
                    <a:pt x="450" y="3872"/>
                  </a:lnTo>
                  <a:cubicBezTo>
                    <a:pt x="588" y="3734"/>
                    <a:pt x="726" y="3595"/>
                    <a:pt x="864" y="3595"/>
                  </a:cubicBezTo>
                  <a:lnTo>
                    <a:pt x="726" y="3457"/>
                  </a:lnTo>
                  <a:cubicBezTo>
                    <a:pt x="277" y="2282"/>
                    <a:pt x="450" y="1141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3065331" y="3853598"/>
              <a:ext cx="13057" cy="57131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8"/>
                    <a:pt x="277" y="311"/>
                    <a:pt x="0" y="588"/>
                  </a:cubicBezTo>
                  <a:lnTo>
                    <a:pt x="0" y="3180"/>
                  </a:lnTo>
                  <a:cubicBezTo>
                    <a:pt x="277" y="3042"/>
                    <a:pt x="415" y="2904"/>
                    <a:pt x="726" y="2593"/>
                  </a:cubicBezTo>
                  <a:lnTo>
                    <a:pt x="726" y="2454"/>
                  </a:lnTo>
                  <a:cubicBezTo>
                    <a:pt x="588" y="2316"/>
                    <a:pt x="588" y="2040"/>
                    <a:pt x="588" y="1867"/>
                  </a:cubicBezTo>
                  <a:lnTo>
                    <a:pt x="588" y="1003"/>
                  </a:lnTo>
                  <a:cubicBezTo>
                    <a:pt x="726" y="726"/>
                    <a:pt x="726" y="450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2843094" y="4037347"/>
              <a:ext cx="15535" cy="33531"/>
            </a:xfrm>
            <a:custGeom>
              <a:avLst/>
              <a:gdLst/>
              <a:ahLst/>
              <a:cxnLst/>
              <a:rect l="l" t="t" r="r" b="b"/>
              <a:pathLst>
                <a:path w="865" h="1867" extrusionOk="0">
                  <a:moveTo>
                    <a:pt x="691" y="0"/>
                  </a:moveTo>
                  <a:cubicBezTo>
                    <a:pt x="415" y="277"/>
                    <a:pt x="277" y="588"/>
                    <a:pt x="138" y="865"/>
                  </a:cubicBezTo>
                  <a:cubicBezTo>
                    <a:pt x="138" y="1003"/>
                    <a:pt x="0" y="1141"/>
                    <a:pt x="0" y="1314"/>
                  </a:cubicBezTo>
                  <a:lnTo>
                    <a:pt x="0" y="1452"/>
                  </a:lnTo>
                  <a:lnTo>
                    <a:pt x="0" y="1590"/>
                  </a:lnTo>
                  <a:lnTo>
                    <a:pt x="138" y="1590"/>
                  </a:lnTo>
                  <a:lnTo>
                    <a:pt x="277" y="1729"/>
                  </a:lnTo>
                  <a:cubicBezTo>
                    <a:pt x="415" y="1867"/>
                    <a:pt x="553" y="1867"/>
                    <a:pt x="691" y="1867"/>
                  </a:cubicBezTo>
                  <a:lnTo>
                    <a:pt x="864" y="1867"/>
                  </a:lnTo>
                  <a:cubicBezTo>
                    <a:pt x="864" y="1141"/>
                    <a:pt x="691" y="588"/>
                    <a:pt x="69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2954212" y="3933682"/>
              <a:ext cx="18014" cy="72648"/>
            </a:xfrm>
            <a:custGeom>
              <a:avLst/>
              <a:gdLst/>
              <a:ahLst/>
              <a:cxnLst/>
              <a:rect l="l" t="t" r="r" b="b"/>
              <a:pathLst>
                <a:path w="1003" h="4045" extrusionOk="0">
                  <a:moveTo>
                    <a:pt x="726" y="0"/>
                  </a:moveTo>
                  <a:cubicBezTo>
                    <a:pt x="415" y="173"/>
                    <a:pt x="277" y="311"/>
                    <a:pt x="0" y="449"/>
                  </a:cubicBezTo>
                  <a:lnTo>
                    <a:pt x="139" y="588"/>
                  </a:lnTo>
                  <a:lnTo>
                    <a:pt x="139" y="3457"/>
                  </a:lnTo>
                  <a:cubicBezTo>
                    <a:pt x="277" y="3629"/>
                    <a:pt x="277" y="3906"/>
                    <a:pt x="277" y="4044"/>
                  </a:cubicBezTo>
                  <a:cubicBezTo>
                    <a:pt x="553" y="3768"/>
                    <a:pt x="864" y="3629"/>
                    <a:pt x="1003" y="3318"/>
                  </a:cubicBezTo>
                  <a:lnTo>
                    <a:pt x="864" y="3180"/>
                  </a:lnTo>
                  <a:lnTo>
                    <a:pt x="864" y="3042"/>
                  </a:lnTo>
                  <a:cubicBezTo>
                    <a:pt x="726" y="2039"/>
                    <a:pt x="726" y="1037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2866065" y="4016854"/>
              <a:ext cx="13039" cy="54024"/>
            </a:xfrm>
            <a:custGeom>
              <a:avLst/>
              <a:gdLst/>
              <a:ahLst/>
              <a:cxnLst/>
              <a:rect l="l" t="t" r="r" b="b"/>
              <a:pathLst>
                <a:path w="726" h="3008" extrusionOk="0">
                  <a:moveTo>
                    <a:pt x="277" y="1"/>
                  </a:moveTo>
                  <a:cubicBezTo>
                    <a:pt x="138" y="139"/>
                    <a:pt x="138" y="277"/>
                    <a:pt x="0" y="416"/>
                  </a:cubicBezTo>
                  <a:cubicBezTo>
                    <a:pt x="0" y="1280"/>
                    <a:pt x="138" y="2144"/>
                    <a:pt x="138" y="3008"/>
                  </a:cubicBezTo>
                  <a:cubicBezTo>
                    <a:pt x="449" y="3008"/>
                    <a:pt x="588" y="2870"/>
                    <a:pt x="726" y="2870"/>
                  </a:cubicBezTo>
                  <a:cubicBezTo>
                    <a:pt x="449" y="1867"/>
                    <a:pt x="449" y="865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2998286" y="3900150"/>
              <a:ext cx="15535" cy="67691"/>
            </a:xfrm>
            <a:custGeom>
              <a:avLst/>
              <a:gdLst/>
              <a:ahLst/>
              <a:cxnLst/>
              <a:rect l="l" t="t" r="r" b="b"/>
              <a:pathLst>
                <a:path w="865" h="3769" extrusionOk="0">
                  <a:moveTo>
                    <a:pt x="692" y="1"/>
                  </a:moveTo>
                  <a:cubicBezTo>
                    <a:pt x="553" y="139"/>
                    <a:pt x="277" y="312"/>
                    <a:pt x="139" y="450"/>
                  </a:cubicBezTo>
                  <a:cubicBezTo>
                    <a:pt x="139" y="1452"/>
                    <a:pt x="0" y="2455"/>
                    <a:pt x="139" y="3457"/>
                  </a:cubicBezTo>
                  <a:lnTo>
                    <a:pt x="139" y="3768"/>
                  </a:lnTo>
                  <a:lnTo>
                    <a:pt x="865" y="3042"/>
                  </a:lnTo>
                  <a:cubicBezTo>
                    <a:pt x="692" y="2593"/>
                    <a:pt x="692" y="2040"/>
                    <a:pt x="692" y="1452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2977183" y="3915668"/>
              <a:ext cx="15535" cy="70170"/>
            </a:xfrm>
            <a:custGeom>
              <a:avLst/>
              <a:gdLst/>
              <a:ahLst/>
              <a:cxnLst/>
              <a:rect l="l" t="t" r="r" b="b"/>
              <a:pathLst>
                <a:path w="865" h="3907" extrusionOk="0">
                  <a:moveTo>
                    <a:pt x="726" y="1"/>
                  </a:moveTo>
                  <a:cubicBezTo>
                    <a:pt x="450" y="139"/>
                    <a:pt x="311" y="312"/>
                    <a:pt x="0" y="588"/>
                  </a:cubicBezTo>
                  <a:cubicBezTo>
                    <a:pt x="0" y="1729"/>
                    <a:pt x="0" y="2904"/>
                    <a:pt x="138" y="3907"/>
                  </a:cubicBezTo>
                  <a:cubicBezTo>
                    <a:pt x="450" y="3768"/>
                    <a:pt x="588" y="3457"/>
                    <a:pt x="864" y="3181"/>
                  </a:cubicBezTo>
                  <a:lnTo>
                    <a:pt x="864" y="3042"/>
                  </a:lnTo>
                  <a:cubicBezTo>
                    <a:pt x="726" y="2593"/>
                    <a:pt x="726" y="2040"/>
                    <a:pt x="726" y="145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2881582" y="4001337"/>
              <a:ext cx="15535" cy="62106"/>
            </a:xfrm>
            <a:custGeom>
              <a:avLst/>
              <a:gdLst/>
              <a:ahLst/>
              <a:cxnLst/>
              <a:rect l="l" t="t" r="r" b="b"/>
              <a:pathLst>
                <a:path w="865" h="3458" extrusionOk="0">
                  <a:moveTo>
                    <a:pt x="277" y="1"/>
                  </a:moveTo>
                  <a:lnTo>
                    <a:pt x="0" y="277"/>
                  </a:lnTo>
                  <a:cubicBezTo>
                    <a:pt x="138" y="1003"/>
                    <a:pt x="138" y="1729"/>
                    <a:pt x="138" y="2455"/>
                  </a:cubicBezTo>
                  <a:cubicBezTo>
                    <a:pt x="277" y="2731"/>
                    <a:pt x="277" y="3146"/>
                    <a:pt x="450" y="3457"/>
                  </a:cubicBezTo>
                  <a:cubicBezTo>
                    <a:pt x="588" y="3457"/>
                    <a:pt x="726" y="3319"/>
                    <a:pt x="864" y="3319"/>
                  </a:cubicBezTo>
                  <a:cubicBezTo>
                    <a:pt x="726" y="3146"/>
                    <a:pt x="726" y="3146"/>
                    <a:pt x="726" y="3008"/>
                  </a:cubicBezTo>
                  <a:cubicBezTo>
                    <a:pt x="588" y="2005"/>
                    <a:pt x="450" y="1003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2672366" y="3509682"/>
              <a:ext cx="571146" cy="538243"/>
            </a:xfrm>
            <a:custGeom>
              <a:avLst/>
              <a:gdLst/>
              <a:ahLst/>
              <a:cxnLst/>
              <a:rect l="l" t="t" r="r" b="b"/>
              <a:pathLst>
                <a:path w="31801" h="29969" extrusionOk="0">
                  <a:moveTo>
                    <a:pt x="29070" y="2178"/>
                  </a:moveTo>
                  <a:cubicBezTo>
                    <a:pt x="29208" y="2178"/>
                    <a:pt x="29381" y="2316"/>
                    <a:pt x="29381" y="2454"/>
                  </a:cubicBezTo>
                  <a:cubicBezTo>
                    <a:pt x="29519" y="2593"/>
                    <a:pt x="29519" y="2731"/>
                    <a:pt x="29381" y="2869"/>
                  </a:cubicBezTo>
                  <a:cubicBezTo>
                    <a:pt x="29381" y="3906"/>
                    <a:pt x="29519" y="4770"/>
                    <a:pt x="29519" y="5773"/>
                  </a:cubicBezTo>
                  <a:cubicBezTo>
                    <a:pt x="29519" y="7190"/>
                    <a:pt x="29658" y="8641"/>
                    <a:pt x="29519" y="9955"/>
                  </a:cubicBezTo>
                  <a:cubicBezTo>
                    <a:pt x="29519" y="10093"/>
                    <a:pt x="29519" y="10231"/>
                    <a:pt x="29381" y="10370"/>
                  </a:cubicBezTo>
                  <a:cubicBezTo>
                    <a:pt x="29381" y="10508"/>
                    <a:pt x="29208" y="10646"/>
                    <a:pt x="29208" y="10646"/>
                  </a:cubicBezTo>
                  <a:cubicBezTo>
                    <a:pt x="28344" y="11096"/>
                    <a:pt x="27653" y="11683"/>
                    <a:pt x="26789" y="12098"/>
                  </a:cubicBezTo>
                  <a:cubicBezTo>
                    <a:pt x="25925" y="12686"/>
                    <a:pt x="24749" y="13239"/>
                    <a:pt x="23747" y="13826"/>
                  </a:cubicBezTo>
                  <a:cubicBezTo>
                    <a:pt x="22883" y="14552"/>
                    <a:pt x="21880" y="15140"/>
                    <a:pt x="21293" y="15693"/>
                  </a:cubicBezTo>
                  <a:cubicBezTo>
                    <a:pt x="20429" y="16280"/>
                    <a:pt x="19565" y="16868"/>
                    <a:pt x="18700" y="17421"/>
                  </a:cubicBezTo>
                  <a:cubicBezTo>
                    <a:pt x="17698" y="18285"/>
                    <a:pt x="16696" y="19011"/>
                    <a:pt x="15693" y="19737"/>
                  </a:cubicBezTo>
                  <a:lnTo>
                    <a:pt x="14242" y="20877"/>
                  </a:lnTo>
                  <a:cubicBezTo>
                    <a:pt x="13516" y="21465"/>
                    <a:pt x="12790" y="22053"/>
                    <a:pt x="12099" y="22467"/>
                  </a:cubicBezTo>
                  <a:lnTo>
                    <a:pt x="11373" y="23055"/>
                  </a:lnTo>
                  <a:cubicBezTo>
                    <a:pt x="10923" y="23332"/>
                    <a:pt x="10509" y="23608"/>
                    <a:pt x="10059" y="24057"/>
                  </a:cubicBezTo>
                  <a:lnTo>
                    <a:pt x="9506" y="24472"/>
                  </a:lnTo>
                  <a:lnTo>
                    <a:pt x="9057" y="24783"/>
                  </a:lnTo>
                  <a:lnTo>
                    <a:pt x="8919" y="24922"/>
                  </a:lnTo>
                  <a:cubicBezTo>
                    <a:pt x="8642" y="25060"/>
                    <a:pt x="8331" y="25336"/>
                    <a:pt x="8054" y="25647"/>
                  </a:cubicBezTo>
                  <a:cubicBezTo>
                    <a:pt x="6741" y="26512"/>
                    <a:pt x="5462" y="27514"/>
                    <a:pt x="3872" y="28240"/>
                  </a:cubicBezTo>
                  <a:lnTo>
                    <a:pt x="3457" y="28240"/>
                  </a:lnTo>
                  <a:cubicBezTo>
                    <a:pt x="3146" y="28240"/>
                    <a:pt x="3008" y="28102"/>
                    <a:pt x="3008" y="27929"/>
                  </a:cubicBezTo>
                  <a:cubicBezTo>
                    <a:pt x="2593" y="26650"/>
                    <a:pt x="2420" y="25336"/>
                    <a:pt x="2144" y="23781"/>
                  </a:cubicBezTo>
                  <a:cubicBezTo>
                    <a:pt x="2006" y="22329"/>
                    <a:pt x="2006" y="20877"/>
                    <a:pt x="2006" y="19460"/>
                  </a:cubicBezTo>
                  <a:lnTo>
                    <a:pt x="2006" y="19011"/>
                  </a:lnTo>
                  <a:cubicBezTo>
                    <a:pt x="2144" y="19011"/>
                    <a:pt x="2144" y="18873"/>
                    <a:pt x="2282" y="18873"/>
                  </a:cubicBezTo>
                  <a:cubicBezTo>
                    <a:pt x="2593" y="18873"/>
                    <a:pt x="2870" y="18734"/>
                    <a:pt x="3284" y="18596"/>
                  </a:cubicBezTo>
                  <a:cubicBezTo>
                    <a:pt x="3734" y="18423"/>
                    <a:pt x="4321" y="18147"/>
                    <a:pt x="4874" y="17732"/>
                  </a:cubicBezTo>
                  <a:lnTo>
                    <a:pt x="5462" y="17283"/>
                  </a:lnTo>
                  <a:cubicBezTo>
                    <a:pt x="5739" y="17006"/>
                    <a:pt x="6188" y="16695"/>
                    <a:pt x="6464" y="16557"/>
                  </a:cubicBezTo>
                  <a:lnTo>
                    <a:pt x="6603" y="16419"/>
                  </a:lnTo>
                  <a:cubicBezTo>
                    <a:pt x="7778" y="15554"/>
                    <a:pt x="9057" y="14829"/>
                    <a:pt x="10197" y="13964"/>
                  </a:cubicBezTo>
                  <a:cubicBezTo>
                    <a:pt x="12099" y="12686"/>
                    <a:pt x="13516" y="11821"/>
                    <a:pt x="14967" y="10957"/>
                  </a:cubicBezTo>
                  <a:cubicBezTo>
                    <a:pt x="16108" y="10231"/>
                    <a:pt x="17283" y="9644"/>
                    <a:pt x="18286" y="8918"/>
                  </a:cubicBezTo>
                  <a:lnTo>
                    <a:pt x="19876" y="8054"/>
                  </a:lnTo>
                  <a:cubicBezTo>
                    <a:pt x="21293" y="7190"/>
                    <a:pt x="22883" y="6326"/>
                    <a:pt x="24473" y="5185"/>
                  </a:cubicBezTo>
                  <a:cubicBezTo>
                    <a:pt x="24888" y="5047"/>
                    <a:pt x="25337" y="4770"/>
                    <a:pt x="25614" y="4459"/>
                  </a:cubicBezTo>
                  <a:cubicBezTo>
                    <a:pt x="25925" y="4321"/>
                    <a:pt x="26201" y="4044"/>
                    <a:pt x="26339" y="3906"/>
                  </a:cubicBezTo>
                  <a:lnTo>
                    <a:pt x="26616" y="3733"/>
                  </a:lnTo>
                  <a:cubicBezTo>
                    <a:pt x="27342" y="3180"/>
                    <a:pt x="28068" y="2731"/>
                    <a:pt x="28794" y="2316"/>
                  </a:cubicBezTo>
                  <a:cubicBezTo>
                    <a:pt x="28932" y="2316"/>
                    <a:pt x="28932" y="2178"/>
                    <a:pt x="29070" y="2178"/>
                  </a:cubicBezTo>
                  <a:close/>
                  <a:moveTo>
                    <a:pt x="31109" y="0"/>
                  </a:moveTo>
                  <a:cubicBezTo>
                    <a:pt x="30937" y="0"/>
                    <a:pt x="30660" y="0"/>
                    <a:pt x="30522" y="138"/>
                  </a:cubicBezTo>
                  <a:cubicBezTo>
                    <a:pt x="30072" y="277"/>
                    <a:pt x="29658" y="588"/>
                    <a:pt x="29208" y="726"/>
                  </a:cubicBezTo>
                  <a:cubicBezTo>
                    <a:pt x="28794" y="864"/>
                    <a:pt x="28344" y="1141"/>
                    <a:pt x="27929" y="1314"/>
                  </a:cubicBezTo>
                  <a:lnTo>
                    <a:pt x="25337" y="2593"/>
                  </a:lnTo>
                  <a:cubicBezTo>
                    <a:pt x="22019" y="4321"/>
                    <a:pt x="18839" y="6187"/>
                    <a:pt x="15693" y="7916"/>
                  </a:cubicBezTo>
                  <a:cubicBezTo>
                    <a:pt x="13965" y="8918"/>
                    <a:pt x="12375" y="9782"/>
                    <a:pt x="10785" y="10819"/>
                  </a:cubicBezTo>
                  <a:cubicBezTo>
                    <a:pt x="9333" y="11683"/>
                    <a:pt x="7778" y="12686"/>
                    <a:pt x="6326" y="13688"/>
                  </a:cubicBezTo>
                  <a:cubicBezTo>
                    <a:pt x="4321" y="15278"/>
                    <a:pt x="2420" y="17006"/>
                    <a:pt x="139" y="18147"/>
                  </a:cubicBezTo>
                  <a:cubicBezTo>
                    <a:pt x="139" y="18285"/>
                    <a:pt x="139" y="18285"/>
                    <a:pt x="1" y="18423"/>
                  </a:cubicBezTo>
                  <a:cubicBezTo>
                    <a:pt x="139" y="22053"/>
                    <a:pt x="139" y="25647"/>
                    <a:pt x="554" y="29242"/>
                  </a:cubicBezTo>
                  <a:lnTo>
                    <a:pt x="554" y="29380"/>
                  </a:lnTo>
                  <a:lnTo>
                    <a:pt x="554" y="29657"/>
                  </a:lnTo>
                  <a:cubicBezTo>
                    <a:pt x="692" y="29830"/>
                    <a:pt x="1003" y="29968"/>
                    <a:pt x="1141" y="29968"/>
                  </a:cubicBezTo>
                  <a:lnTo>
                    <a:pt x="1280" y="29830"/>
                  </a:lnTo>
                  <a:cubicBezTo>
                    <a:pt x="2593" y="29519"/>
                    <a:pt x="3872" y="28966"/>
                    <a:pt x="5186" y="28378"/>
                  </a:cubicBezTo>
                  <a:cubicBezTo>
                    <a:pt x="7329" y="26788"/>
                    <a:pt x="9333" y="25198"/>
                    <a:pt x="11649" y="23781"/>
                  </a:cubicBezTo>
                  <a:cubicBezTo>
                    <a:pt x="14691" y="21603"/>
                    <a:pt x="17975" y="19599"/>
                    <a:pt x="21016" y="17421"/>
                  </a:cubicBezTo>
                  <a:cubicBezTo>
                    <a:pt x="21742" y="16868"/>
                    <a:pt x="22468" y="16419"/>
                    <a:pt x="23159" y="15831"/>
                  </a:cubicBezTo>
                  <a:cubicBezTo>
                    <a:pt x="23747" y="15416"/>
                    <a:pt x="24473" y="14967"/>
                    <a:pt x="25199" y="14414"/>
                  </a:cubicBezTo>
                  <a:cubicBezTo>
                    <a:pt x="26616" y="13550"/>
                    <a:pt x="28068" y="12547"/>
                    <a:pt x="29381" y="11510"/>
                  </a:cubicBezTo>
                  <a:cubicBezTo>
                    <a:pt x="30245" y="10957"/>
                    <a:pt x="30937" y="10370"/>
                    <a:pt x="31662" y="9644"/>
                  </a:cubicBezTo>
                  <a:cubicBezTo>
                    <a:pt x="31662" y="9506"/>
                    <a:pt x="31801" y="9506"/>
                    <a:pt x="31801" y="9506"/>
                  </a:cubicBezTo>
                  <a:lnTo>
                    <a:pt x="31801" y="7639"/>
                  </a:lnTo>
                  <a:cubicBezTo>
                    <a:pt x="31662" y="6775"/>
                    <a:pt x="31662" y="5773"/>
                    <a:pt x="31524" y="4908"/>
                  </a:cubicBezTo>
                  <a:cubicBezTo>
                    <a:pt x="31386" y="3457"/>
                    <a:pt x="31248" y="1867"/>
                    <a:pt x="31248" y="450"/>
                  </a:cubicBezTo>
                  <a:lnTo>
                    <a:pt x="31248" y="277"/>
                  </a:lnTo>
                  <a:lnTo>
                    <a:pt x="31248" y="138"/>
                  </a:lnTo>
                  <a:lnTo>
                    <a:pt x="31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2682298" y="403486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3238537" y="3698388"/>
              <a:ext cx="10560" cy="8100"/>
            </a:xfrm>
            <a:custGeom>
              <a:avLst/>
              <a:gdLst/>
              <a:ahLst/>
              <a:cxnLst/>
              <a:rect l="l" t="t" r="r" b="b"/>
              <a:pathLst>
                <a:path w="588" h="451" extrusionOk="0">
                  <a:moveTo>
                    <a:pt x="588" y="1"/>
                  </a:moveTo>
                  <a:cubicBezTo>
                    <a:pt x="533" y="1"/>
                    <a:pt x="500" y="23"/>
                    <a:pt x="469" y="59"/>
                  </a:cubicBezTo>
                  <a:lnTo>
                    <a:pt x="469" y="59"/>
                  </a:lnTo>
                  <a:cubicBezTo>
                    <a:pt x="506" y="39"/>
                    <a:pt x="545" y="20"/>
                    <a:pt x="588" y="1"/>
                  </a:cubicBezTo>
                  <a:close/>
                  <a:moveTo>
                    <a:pt x="469" y="59"/>
                  </a:moveTo>
                  <a:cubicBezTo>
                    <a:pt x="239" y="186"/>
                    <a:pt x="119" y="331"/>
                    <a:pt x="0" y="450"/>
                  </a:cubicBezTo>
                  <a:cubicBezTo>
                    <a:pt x="138" y="450"/>
                    <a:pt x="277" y="450"/>
                    <a:pt x="277" y="312"/>
                  </a:cubicBezTo>
                  <a:cubicBezTo>
                    <a:pt x="381" y="208"/>
                    <a:pt x="422" y="116"/>
                    <a:pt x="46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2656849" y="3851102"/>
              <a:ext cx="18" cy="15553"/>
            </a:xfrm>
            <a:custGeom>
              <a:avLst/>
              <a:gdLst/>
              <a:ahLst/>
              <a:cxnLst/>
              <a:rect l="l" t="t" r="r" b="b"/>
              <a:pathLst>
                <a:path w="1" h="866" extrusionOk="0">
                  <a:moveTo>
                    <a:pt x="1" y="86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2656849" y="3902629"/>
              <a:ext cx="2496" cy="21139"/>
            </a:xfrm>
            <a:custGeom>
              <a:avLst/>
              <a:gdLst/>
              <a:ahLst/>
              <a:cxnLst/>
              <a:rect l="l" t="t" r="r" b="b"/>
              <a:pathLst>
                <a:path w="139" h="1177" extrusionOk="0">
                  <a:moveTo>
                    <a:pt x="139" y="1"/>
                  </a:moveTo>
                  <a:cubicBezTo>
                    <a:pt x="139" y="1"/>
                    <a:pt x="1" y="1"/>
                    <a:pt x="1" y="174"/>
                  </a:cubicBezTo>
                  <a:cubicBezTo>
                    <a:pt x="1" y="450"/>
                    <a:pt x="1" y="727"/>
                    <a:pt x="139" y="117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2659327" y="3933682"/>
              <a:ext cx="18" cy="1553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1" y="864"/>
                  </a:moveTo>
                  <a:lnTo>
                    <a:pt x="1" y="7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8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2656849" y="3879658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lnTo>
                    <a:pt x="1" y="727"/>
                  </a:lnTo>
                  <a:lnTo>
                    <a:pt x="139" y="589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2664302" y="40243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1"/>
                  </a:moveTo>
                  <a:lnTo>
                    <a:pt x="0" y="139"/>
                  </a:lnTo>
                  <a:lnTo>
                    <a:pt x="139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2615253" y="3491668"/>
              <a:ext cx="1254632" cy="1083922"/>
            </a:xfrm>
            <a:custGeom>
              <a:avLst/>
              <a:gdLst/>
              <a:ahLst/>
              <a:cxnLst/>
              <a:rect l="l" t="t" r="r" b="b"/>
              <a:pathLst>
                <a:path w="69857" h="60352" extrusionOk="0">
                  <a:moveTo>
                    <a:pt x="2317" y="20014"/>
                  </a:moveTo>
                  <a:lnTo>
                    <a:pt x="2317" y="20878"/>
                  </a:lnTo>
                  <a:cubicBezTo>
                    <a:pt x="2317" y="21016"/>
                    <a:pt x="2144" y="21016"/>
                    <a:pt x="2144" y="21016"/>
                  </a:cubicBezTo>
                  <a:cubicBezTo>
                    <a:pt x="1729" y="21327"/>
                    <a:pt x="1452" y="21742"/>
                    <a:pt x="1003" y="22019"/>
                  </a:cubicBezTo>
                  <a:cubicBezTo>
                    <a:pt x="1003" y="21880"/>
                    <a:pt x="1003" y="21604"/>
                    <a:pt x="865" y="21327"/>
                  </a:cubicBezTo>
                  <a:cubicBezTo>
                    <a:pt x="1141" y="21155"/>
                    <a:pt x="1280" y="20878"/>
                    <a:pt x="1591" y="20740"/>
                  </a:cubicBezTo>
                  <a:cubicBezTo>
                    <a:pt x="1729" y="20463"/>
                    <a:pt x="2006" y="20290"/>
                    <a:pt x="2317" y="20014"/>
                  </a:cubicBezTo>
                  <a:close/>
                  <a:moveTo>
                    <a:pt x="2455" y="21604"/>
                  </a:moveTo>
                  <a:lnTo>
                    <a:pt x="2455" y="22192"/>
                  </a:lnTo>
                  <a:lnTo>
                    <a:pt x="2317" y="22330"/>
                  </a:lnTo>
                  <a:cubicBezTo>
                    <a:pt x="1867" y="22606"/>
                    <a:pt x="1452" y="22883"/>
                    <a:pt x="1003" y="23332"/>
                  </a:cubicBezTo>
                  <a:lnTo>
                    <a:pt x="1003" y="22745"/>
                  </a:lnTo>
                  <a:cubicBezTo>
                    <a:pt x="1452" y="22468"/>
                    <a:pt x="1867" y="22019"/>
                    <a:pt x="2317" y="21742"/>
                  </a:cubicBezTo>
                  <a:cubicBezTo>
                    <a:pt x="2317" y="21604"/>
                    <a:pt x="2317" y="21604"/>
                    <a:pt x="2455" y="21604"/>
                  </a:cubicBezTo>
                  <a:close/>
                  <a:moveTo>
                    <a:pt x="2455" y="22883"/>
                  </a:moveTo>
                  <a:lnTo>
                    <a:pt x="2455" y="24058"/>
                  </a:lnTo>
                  <a:cubicBezTo>
                    <a:pt x="2144" y="24058"/>
                    <a:pt x="2006" y="24196"/>
                    <a:pt x="1867" y="24335"/>
                  </a:cubicBezTo>
                  <a:cubicBezTo>
                    <a:pt x="1591" y="24473"/>
                    <a:pt x="1452" y="24611"/>
                    <a:pt x="1141" y="24784"/>
                  </a:cubicBezTo>
                  <a:cubicBezTo>
                    <a:pt x="1141" y="24784"/>
                    <a:pt x="1141" y="24922"/>
                    <a:pt x="1003" y="24922"/>
                  </a:cubicBezTo>
                  <a:lnTo>
                    <a:pt x="1003" y="24058"/>
                  </a:lnTo>
                  <a:cubicBezTo>
                    <a:pt x="1452" y="23747"/>
                    <a:pt x="1867" y="23332"/>
                    <a:pt x="2317" y="23056"/>
                  </a:cubicBezTo>
                  <a:cubicBezTo>
                    <a:pt x="2317" y="22883"/>
                    <a:pt x="2455" y="22883"/>
                    <a:pt x="2455" y="22883"/>
                  </a:cubicBezTo>
                  <a:close/>
                  <a:moveTo>
                    <a:pt x="2455" y="24611"/>
                  </a:moveTo>
                  <a:lnTo>
                    <a:pt x="2455" y="25337"/>
                  </a:lnTo>
                  <a:lnTo>
                    <a:pt x="2455" y="25475"/>
                  </a:lnTo>
                  <a:cubicBezTo>
                    <a:pt x="2006" y="25786"/>
                    <a:pt x="1729" y="26063"/>
                    <a:pt x="1280" y="26339"/>
                  </a:cubicBezTo>
                  <a:cubicBezTo>
                    <a:pt x="1280" y="26512"/>
                    <a:pt x="1141" y="26512"/>
                    <a:pt x="1141" y="26512"/>
                  </a:cubicBezTo>
                  <a:cubicBezTo>
                    <a:pt x="1141" y="26201"/>
                    <a:pt x="1003" y="25925"/>
                    <a:pt x="1003" y="25648"/>
                  </a:cubicBezTo>
                  <a:lnTo>
                    <a:pt x="1141" y="25648"/>
                  </a:lnTo>
                  <a:cubicBezTo>
                    <a:pt x="1452" y="25337"/>
                    <a:pt x="1591" y="25199"/>
                    <a:pt x="1867" y="25060"/>
                  </a:cubicBezTo>
                  <a:cubicBezTo>
                    <a:pt x="2006" y="24922"/>
                    <a:pt x="2144" y="24784"/>
                    <a:pt x="2455" y="24611"/>
                  </a:cubicBezTo>
                  <a:close/>
                  <a:moveTo>
                    <a:pt x="2593" y="26201"/>
                  </a:moveTo>
                  <a:lnTo>
                    <a:pt x="2593" y="27376"/>
                  </a:lnTo>
                  <a:cubicBezTo>
                    <a:pt x="2144" y="27653"/>
                    <a:pt x="1591" y="28068"/>
                    <a:pt x="1141" y="28379"/>
                  </a:cubicBezTo>
                  <a:lnTo>
                    <a:pt x="1141" y="27203"/>
                  </a:lnTo>
                  <a:cubicBezTo>
                    <a:pt x="1591" y="26927"/>
                    <a:pt x="2006" y="26512"/>
                    <a:pt x="2455" y="26201"/>
                  </a:cubicBezTo>
                  <a:close/>
                  <a:moveTo>
                    <a:pt x="2593" y="28068"/>
                  </a:moveTo>
                  <a:cubicBezTo>
                    <a:pt x="2731" y="28379"/>
                    <a:pt x="2731" y="28655"/>
                    <a:pt x="2731" y="28932"/>
                  </a:cubicBezTo>
                  <a:cubicBezTo>
                    <a:pt x="2144" y="29381"/>
                    <a:pt x="1729" y="29658"/>
                    <a:pt x="1280" y="30107"/>
                  </a:cubicBezTo>
                  <a:lnTo>
                    <a:pt x="1280" y="29243"/>
                  </a:lnTo>
                  <a:lnTo>
                    <a:pt x="1280" y="29105"/>
                  </a:lnTo>
                  <a:cubicBezTo>
                    <a:pt x="1591" y="28793"/>
                    <a:pt x="2006" y="28517"/>
                    <a:pt x="2455" y="28240"/>
                  </a:cubicBezTo>
                  <a:cubicBezTo>
                    <a:pt x="2455" y="28068"/>
                    <a:pt x="2593" y="28068"/>
                    <a:pt x="2593" y="28068"/>
                  </a:cubicBezTo>
                  <a:close/>
                  <a:moveTo>
                    <a:pt x="2731" y="29658"/>
                  </a:moveTo>
                  <a:lnTo>
                    <a:pt x="2870" y="29796"/>
                  </a:lnTo>
                  <a:lnTo>
                    <a:pt x="2870" y="30383"/>
                  </a:lnTo>
                  <a:cubicBezTo>
                    <a:pt x="2870" y="30522"/>
                    <a:pt x="2870" y="30660"/>
                    <a:pt x="3008" y="30971"/>
                  </a:cubicBezTo>
                  <a:cubicBezTo>
                    <a:pt x="2455" y="30971"/>
                    <a:pt x="1867" y="31109"/>
                    <a:pt x="1452" y="31386"/>
                  </a:cubicBezTo>
                  <a:lnTo>
                    <a:pt x="1452" y="31248"/>
                  </a:lnTo>
                  <a:cubicBezTo>
                    <a:pt x="1452" y="31109"/>
                    <a:pt x="1452" y="30971"/>
                    <a:pt x="1280" y="30833"/>
                  </a:cubicBezTo>
                  <a:cubicBezTo>
                    <a:pt x="1452" y="30833"/>
                    <a:pt x="1452" y="30833"/>
                    <a:pt x="1452" y="30660"/>
                  </a:cubicBezTo>
                  <a:cubicBezTo>
                    <a:pt x="1591" y="30660"/>
                    <a:pt x="1591" y="30660"/>
                    <a:pt x="1591" y="30522"/>
                  </a:cubicBezTo>
                  <a:cubicBezTo>
                    <a:pt x="2006" y="30383"/>
                    <a:pt x="2317" y="30107"/>
                    <a:pt x="2593" y="29796"/>
                  </a:cubicBezTo>
                  <a:lnTo>
                    <a:pt x="2731" y="29658"/>
                  </a:lnTo>
                  <a:close/>
                  <a:moveTo>
                    <a:pt x="34289" y="865"/>
                  </a:moveTo>
                  <a:lnTo>
                    <a:pt x="34428" y="1003"/>
                  </a:lnTo>
                  <a:lnTo>
                    <a:pt x="34428" y="1141"/>
                  </a:lnTo>
                  <a:lnTo>
                    <a:pt x="34428" y="1280"/>
                  </a:lnTo>
                  <a:lnTo>
                    <a:pt x="34428" y="1453"/>
                  </a:lnTo>
                  <a:cubicBezTo>
                    <a:pt x="34428" y="2870"/>
                    <a:pt x="34566" y="4460"/>
                    <a:pt x="34704" y="5911"/>
                  </a:cubicBezTo>
                  <a:cubicBezTo>
                    <a:pt x="34842" y="6776"/>
                    <a:pt x="34842" y="7778"/>
                    <a:pt x="34981" y="8642"/>
                  </a:cubicBezTo>
                  <a:lnTo>
                    <a:pt x="34981" y="10509"/>
                  </a:lnTo>
                  <a:cubicBezTo>
                    <a:pt x="34981" y="10509"/>
                    <a:pt x="34842" y="10509"/>
                    <a:pt x="34842" y="10647"/>
                  </a:cubicBezTo>
                  <a:cubicBezTo>
                    <a:pt x="34117" y="11373"/>
                    <a:pt x="33425" y="11960"/>
                    <a:pt x="32561" y="12513"/>
                  </a:cubicBezTo>
                  <a:cubicBezTo>
                    <a:pt x="31248" y="13550"/>
                    <a:pt x="29796" y="14553"/>
                    <a:pt x="28379" y="15417"/>
                  </a:cubicBezTo>
                  <a:cubicBezTo>
                    <a:pt x="27653" y="15970"/>
                    <a:pt x="26927" y="16419"/>
                    <a:pt x="26339" y="16834"/>
                  </a:cubicBezTo>
                  <a:cubicBezTo>
                    <a:pt x="25648" y="17422"/>
                    <a:pt x="24922" y="17871"/>
                    <a:pt x="24196" y="18424"/>
                  </a:cubicBezTo>
                  <a:cubicBezTo>
                    <a:pt x="21155" y="20602"/>
                    <a:pt x="17871" y="22606"/>
                    <a:pt x="14829" y="24784"/>
                  </a:cubicBezTo>
                  <a:cubicBezTo>
                    <a:pt x="12513" y="26201"/>
                    <a:pt x="10509" y="27791"/>
                    <a:pt x="8366" y="29381"/>
                  </a:cubicBezTo>
                  <a:cubicBezTo>
                    <a:pt x="7329" y="30107"/>
                    <a:pt x="6464" y="30833"/>
                    <a:pt x="5324" y="31386"/>
                  </a:cubicBezTo>
                  <a:cubicBezTo>
                    <a:pt x="4909" y="31386"/>
                    <a:pt x="4321" y="31248"/>
                    <a:pt x="3872" y="31109"/>
                  </a:cubicBezTo>
                  <a:cubicBezTo>
                    <a:pt x="3872" y="30971"/>
                    <a:pt x="3872" y="30833"/>
                    <a:pt x="3734" y="30660"/>
                  </a:cubicBezTo>
                  <a:lnTo>
                    <a:pt x="3734" y="30383"/>
                  </a:lnTo>
                  <a:lnTo>
                    <a:pt x="3734" y="30245"/>
                  </a:lnTo>
                  <a:cubicBezTo>
                    <a:pt x="3319" y="26650"/>
                    <a:pt x="3319" y="23056"/>
                    <a:pt x="3181" y="19426"/>
                  </a:cubicBezTo>
                  <a:cubicBezTo>
                    <a:pt x="3319" y="19288"/>
                    <a:pt x="3319" y="19288"/>
                    <a:pt x="3319" y="19150"/>
                  </a:cubicBezTo>
                  <a:cubicBezTo>
                    <a:pt x="5600" y="18009"/>
                    <a:pt x="7501" y="16281"/>
                    <a:pt x="9506" y="14691"/>
                  </a:cubicBezTo>
                  <a:cubicBezTo>
                    <a:pt x="10958" y="13689"/>
                    <a:pt x="12513" y="12686"/>
                    <a:pt x="13965" y="11822"/>
                  </a:cubicBezTo>
                  <a:cubicBezTo>
                    <a:pt x="15555" y="10785"/>
                    <a:pt x="17145" y="9921"/>
                    <a:pt x="18873" y="8919"/>
                  </a:cubicBezTo>
                  <a:cubicBezTo>
                    <a:pt x="22019" y="7190"/>
                    <a:pt x="25199" y="5324"/>
                    <a:pt x="28517" y="3596"/>
                  </a:cubicBezTo>
                  <a:lnTo>
                    <a:pt x="31109" y="2317"/>
                  </a:lnTo>
                  <a:cubicBezTo>
                    <a:pt x="31524" y="2144"/>
                    <a:pt x="31974" y="1867"/>
                    <a:pt x="32388" y="1729"/>
                  </a:cubicBezTo>
                  <a:cubicBezTo>
                    <a:pt x="32838" y="1591"/>
                    <a:pt x="33252" y="1280"/>
                    <a:pt x="33702" y="1141"/>
                  </a:cubicBezTo>
                  <a:cubicBezTo>
                    <a:pt x="33840" y="1003"/>
                    <a:pt x="34117" y="1003"/>
                    <a:pt x="34289" y="1003"/>
                  </a:cubicBezTo>
                  <a:lnTo>
                    <a:pt x="34289" y="865"/>
                  </a:lnTo>
                  <a:close/>
                  <a:moveTo>
                    <a:pt x="3181" y="31835"/>
                  </a:moveTo>
                  <a:cubicBezTo>
                    <a:pt x="3181" y="31835"/>
                    <a:pt x="3319" y="31835"/>
                    <a:pt x="3319" y="31973"/>
                  </a:cubicBezTo>
                  <a:lnTo>
                    <a:pt x="3457" y="31973"/>
                  </a:lnTo>
                  <a:cubicBezTo>
                    <a:pt x="3457" y="32388"/>
                    <a:pt x="3319" y="32838"/>
                    <a:pt x="3181" y="33252"/>
                  </a:cubicBezTo>
                  <a:cubicBezTo>
                    <a:pt x="2731" y="32976"/>
                    <a:pt x="2317" y="32561"/>
                    <a:pt x="1867" y="32112"/>
                  </a:cubicBezTo>
                  <a:cubicBezTo>
                    <a:pt x="2144" y="31973"/>
                    <a:pt x="2317" y="31973"/>
                    <a:pt x="2593" y="31835"/>
                  </a:cubicBezTo>
                  <a:close/>
                  <a:moveTo>
                    <a:pt x="4045" y="32250"/>
                  </a:moveTo>
                  <a:cubicBezTo>
                    <a:pt x="4321" y="32388"/>
                    <a:pt x="4598" y="32561"/>
                    <a:pt x="4909" y="32838"/>
                  </a:cubicBezTo>
                  <a:cubicBezTo>
                    <a:pt x="4736" y="33425"/>
                    <a:pt x="4736" y="33978"/>
                    <a:pt x="4598" y="34566"/>
                  </a:cubicBezTo>
                  <a:cubicBezTo>
                    <a:pt x="4321" y="34289"/>
                    <a:pt x="4045" y="33978"/>
                    <a:pt x="3734" y="33702"/>
                  </a:cubicBezTo>
                  <a:lnTo>
                    <a:pt x="3734" y="33563"/>
                  </a:lnTo>
                  <a:cubicBezTo>
                    <a:pt x="3872" y="33114"/>
                    <a:pt x="3872" y="32699"/>
                    <a:pt x="4045" y="32250"/>
                  </a:cubicBezTo>
                  <a:close/>
                  <a:moveTo>
                    <a:pt x="5462" y="33114"/>
                  </a:moveTo>
                  <a:cubicBezTo>
                    <a:pt x="5600" y="33252"/>
                    <a:pt x="5773" y="33252"/>
                    <a:pt x="5911" y="33425"/>
                  </a:cubicBezTo>
                  <a:cubicBezTo>
                    <a:pt x="5911" y="33702"/>
                    <a:pt x="5773" y="34116"/>
                    <a:pt x="5773" y="34428"/>
                  </a:cubicBezTo>
                  <a:cubicBezTo>
                    <a:pt x="5600" y="34704"/>
                    <a:pt x="5600" y="34981"/>
                    <a:pt x="5600" y="35153"/>
                  </a:cubicBezTo>
                  <a:cubicBezTo>
                    <a:pt x="5462" y="35153"/>
                    <a:pt x="5324" y="34981"/>
                    <a:pt x="5186" y="34842"/>
                  </a:cubicBezTo>
                  <a:lnTo>
                    <a:pt x="5186" y="34566"/>
                  </a:lnTo>
                  <a:cubicBezTo>
                    <a:pt x="5324" y="34428"/>
                    <a:pt x="5324" y="34289"/>
                    <a:pt x="5324" y="33978"/>
                  </a:cubicBezTo>
                  <a:cubicBezTo>
                    <a:pt x="5324" y="33702"/>
                    <a:pt x="5462" y="33425"/>
                    <a:pt x="5462" y="33114"/>
                  </a:cubicBezTo>
                  <a:close/>
                  <a:moveTo>
                    <a:pt x="6464" y="33702"/>
                  </a:moveTo>
                  <a:cubicBezTo>
                    <a:pt x="6637" y="33840"/>
                    <a:pt x="6776" y="33840"/>
                    <a:pt x="6914" y="33978"/>
                  </a:cubicBezTo>
                  <a:cubicBezTo>
                    <a:pt x="6914" y="34289"/>
                    <a:pt x="6776" y="34704"/>
                    <a:pt x="6776" y="35153"/>
                  </a:cubicBezTo>
                  <a:lnTo>
                    <a:pt x="6776" y="34981"/>
                  </a:lnTo>
                  <a:cubicBezTo>
                    <a:pt x="6776" y="35292"/>
                    <a:pt x="6637" y="35568"/>
                    <a:pt x="6637" y="35845"/>
                  </a:cubicBezTo>
                  <a:cubicBezTo>
                    <a:pt x="6464" y="35845"/>
                    <a:pt x="6326" y="35706"/>
                    <a:pt x="6188" y="35568"/>
                  </a:cubicBezTo>
                  <a:lnTo>
                    <a:pt x="6188" y="35292"/>
                  </a:lnTo>
                  <a:cubicBezTo>
                    <a:pt x="6188" y="34842"/>
                    <a:pt x="6326" y="34566"/>
                    <a:pt x="6326" y="34116"/>
                  </a:cubicBezTo>
                  <a:cubicBezTo>
                    <a:pt x="6464" y="33978"/>
                    <a:pt x="6464" y="33840"/>
                    <a:pt x="6464" y="33702"/>
                  </a:cubicBezTo>
                  <a:close/>
                  <a:moveTo>
                    <a:pt x="7501" y="34289"/>
                  </a:moveTo>
                  <a:cubicBezTo>
                    <a:pt x="7778" y="34428"/>
                    <a:pt x="8054" y="34704"/>
                    <a:pt x="8366" y="34842"/>
                  </a:cubicBezTo>
                  <a:cubicBezTo>
                    <a:pt x="8193" y="35430"/>
                    <a:pt x="8054" y="36156"/>
                    <a:pt x="8054" y="36882"/>
                  </a:cubicBezTo>
                  <a:cubicBezTo>
                    <a:pt x="7778" y="36709"/>
                    <a:pt x="7501" y="36432"/>
                    <a:pt x="7190" y="36294"/>
                  </a:cubicBezTo>
                  <a:lnTo>
                    <a:pt x="7190" y="36018"/>
                  </a:lnTo>
                  <a:cubicBezTo>
                    <a:pt x="7329" y="35430"/>
                    <a:pt x="7329" y="34842"/>
                    <a:pt x="7501" y="34289"/>
                  </a:cubicBezTo>
                  <a:close/>
                  <a:moveTo>
                    <a:pt x="8780" y="35153"/>
                  </a:moveTo>
                  <a:cubicBezTo>
                    <a:pt x="9057" y="35292"/>
                    <a:pt x="9230" y="35430"/>
                    <a:pt x="9368" y="35430"/>
                  </a:cubicBezTo>
                  <a:lnTo>
                    <a:pt x="9368" y="36156"/>
                  </a:lnTo>
                  <a:cubicBezTo>
                    <a:pt x="9230" y="36709"/>
                    <a:pt x="9230" y="37158"/>
                    <a:pt x="9057" y="37573"/>
                  </a:cubicBezTo>
                  <a:cubicBezTo>
                    <a:pt x="8919" y="37435"/>
                    <a:pt x="8780" y="37296"/>
                    <a:pt x="8642" y="37296"/>
                  </a:cubicBezTo>
                  <a:cubicBezTo>
                    <a:pt x="8642" y="37296"/>
                    <a:pt x="8642" y="37158"/>
                    <a:pt x="8504" y="37158"/>
                  </a:cubicBezTo>
                  <a:lnTo>
                    <a:pt x="8642" y="37020"/>
                  </a:lnTo>
                  <a:cubicBezTo>
                    <a:pt x="8642" y="36571"/>
                    <a:pt x="8642" y="36294"/>
                    <a:pt x="8780" y="35845"/>
                  </a:cubicBezTo>
                  <a:lnTo>
                    <a:pt x="8780" y="35153"/>
                  </a:lnTo>
                  <a:close/>
                  <a:moveTo>
                    <a:pt x="9921" y="35845"/>
                  </a:moveTo>
                  <a:cubicBezTo>
                    <a:pt x="10232" y="36018"/>
                    <a:pt x="10647" y="36294"/>
                    <a:pt x="10958" y="36432"/>
                  </a:cubicBezTo>
                  <a:cubicBezTo>
                    <a:pt x="10785" y="37158"/>
                    <a:pt x="10647" y="37746"/>
                    <a:pt x="10509" y="38437"/>
                  </a:cubicBezTo>
                  <a:cubicBezTo>
                    <a:pt x="10232" y="38299"/>
                    <a:pt x="9921" y="38022"/>
                    <a:pt x="9644" y="37884"/>
                  </a:cubicBezTo>
                  <a:lnTo>
                    <a:pt x="9644" y="37746"/>
                  </a:lnTo>
                  <a:cubicBezTo>
                    <a:pt x="9783" y="37158"/>
                    <a:pt x="9921" y="36432"/>
                    <a:pt x="9921" y="35845"/>
                  </a:cubicBezTo>
                  <a:close/>
                  <a:moveTo>
                    <a:pt x="11373" y="36709"/>
                  </a:moveTo>
                  <a:cubicBezTo>
                    <a:pt x="11649" y="36882"/>
                    <a:pt x="11960" y="37158"/>
                    <a:pt x="12237" y="37296"/>
                  </a:cubicBezTo>
                  <a:cubicBezTo>
                    <a:pt x="12237" y="37573"/>
                    <a:pt x="12099" y="37884"/>
                    <a:pt x="12099" y="38022"/>
                  </a:cubicBezTo>
                  <a:cubicBezTo>
                    <a:pt x="12099" y="38437"/>
                    <a:pt x="11960" y="38886"/>
                    <a:pt x="11960" y="39163"/>
                  </a:cubicBezTo>
                  <a:cubicBezTo>
                    <a:pt x="11649" y="39025"/>
                    <a:pt x="11373" y="38886"/>
                    <a:pt x="11096" y="38748"/>
                  </a:cubicBezTo>
                  <a:cubicBezTo>
                    <a:pt x="11234" y="38437"/>
                    <a:pt x="11234" y="38161"/>
                    <a:pt x="11234" y="37884"/>
                  </a:cubicBezTo>
                  <a:cubicBezTo>
                    <a:pt x="11234" y="37435"/>
                    <a:pt x="11373" y="37158"/>
                    <a:pt x="11373" y="36709"/>
                  </a:cubicBezTo>
                  <a:close/>
                  <a:moveTo>
                    <a:pt x="12824" y="37573"/>
                  </a:moveTo>
                  <a:lnTo>
                    <a:pt x="12824" y="37746"/>
                  </a:lnTo>
                  <a:cubicBezTo>
                    <a:pt x="13101" y="37884"/>
                    <a:pt x="13377" y="38022"/>
                    <a:pt x="13550" y="38161"/>
                  </a:cubicBezTo>
                  <a:lnTo>
                    <a:pt x="13550" y="38748"/>
                  </a:lnTo>
                  <a:cubicBezTo>
                    <a:pt x="13377" y="39163"/>
                    <a:pt x="13377" y="39612"/>
                    <a:pt x="13377" y="40027"/>
                  </a:cubicBezTo>
                  <a:cubicBezTo>
                    <a:pt x="13101" y="39889"/>
                    <a:pt x="12824" y="39751"/>
                    <a:pt x="12513" y="39612"/>
                  </a:cubicBezTo>
                  <a:lnTo>
                    <a:pt x="12513" y="39474"/>
                  </a:lnTo>
                  <a:cubicBezTo>
                    <a:pt x="12686" y="38748"/>
                    <a:pt x="12686" y="38161"/>
                    <a:pt x="12824" y="37573"/>
                  </a:cubicBezTo>
                  <a:close/>
                  <a:moveTo>
                    <a:pt x="68993" y="36156"/>
                  </a:moveTo>
                  <a:cubicBezTo>
                    <a:pt x="68993" y="37020"/>
                    <a:pt x="68855" y="37884"/>
                    <a:pt x="68682" y="38748"/>
                  </a:cubicBezTo>
                  <a:cubicBezTo>
                    <a:pt x="68682" y="39025"/>
                    <a:pt x="68682" y="39301"/>
                    <a:pt x="68543" y="39751"/>
                  </a:cubicBezTo>
                  <a:lnTo>
                    <a:pt x="68543" y="39889"/>
                  </a:lnTo>
                  <a:cubicBezTo>
                    <a:pt x="68421" y="40011"/>
                    <a:pt x="68298" y="40025"/>
                    <a:pt x="68272" y="40123"/>
                  </a:cubicBezTo>
                  <a:lnTo>
                    <a:pt x="68272" y="40123"/>
                  </a:lnTo>
                  <a:cubicBezTo>
                    <a:pt x="68409" y="38993"/>
                    <a:pt x="68543" y="37731"/>
                    <a:pt x="68543" y="36571"/>
                  </a:cubicBezTo>
                  <a:cubicBezTo>
                    <a:pt x="68682" y="36432"/>
                    <a:pt x="68855" y="36294"/>
                    <a:pt x="68993" y="36156"/>
                  </a:cubicBezTo>
                  <a:close/>
                  <a:moveTo>
                    <a:pt x="14103" y="38437"/>
                  </a:moveTo>
                  <a:cubicBezTo>
                    <a:pt x="14414" y="38748"/>
                    <a:pt x="14691" y="38886"/>
                    <a:pt x="15106" y="39163"/>
                  </a:cubicBezTo>
                  <a:cubicBezTo>
                    <a:pt x="14967" y="39751"/>
                    <a:pt x="14829" y="40165"/>
                    <a:pt x="14691" y="40753"/>
                  </a:cubicBezTo>
                  <a:cubicBezTo>
                    <a:pt x="14414" y="40615"/>
                    <a:pt x="14103" y="40476"/>
                    <a:pt x="13827" y="40338"/>
                  </a:cubicBezTo>
                  <a:cubicBezTo>
                    <a:pt x="13965" y="39751"/>
                    <a:pt x="14103" y="39163"/>
                    <a:pt x="14103" y="38437"/>
                  </a:cubicBezTo>
                  <a:close/>
                  <a:moveTo>
                    <a:pt x="67990" y="37020"/>
                  </a:moveTo>
                  <a:cubicBezTo>
                    <a:pt x="67990" y="37573"/>
                    <a:pt x="67818" y="38299"/>
                    <a:pt x="67818" y="38886"/>
                  </a:cubicBezTo>
                  <a:cubicBezTo>
                    <a:pt x="67679" y="39474"/>
                    <a:pt x="67679" y="40027"/>
                    <a:pt x="67541" y="40615"/>
                  </a:cubicBezTo>
                  <a:cubicBezTo>
                    <a:pt x="67403" y="40891"/>
                    <a:pt x="67126" y="41029"/>
                    <a:pt x="66953" y="41202"/>
                  </a:cubicBezTo>
                  <a:lnTo>
                    <a:pt x="66953" y="40476"/>
                  </a:lnTo>
                  <a:cubicBezTo>
                    <a:pt x="67126" y="39612"/>
                    <a:pt x="67265" y="38610"/>
                    <a:pt x="67265" y="37573"/>
                  </a:cubicBezTo>
                  <a:cubicBezTo>
                    <a:pt x="67541" y="37296"/>
                    <a:pt x="67679" y="37158"/>
                    <a:pt x="67990" y="37020"/>
                  </a:cubicBezTo>
                  <a:close/>
                  <a:moveTo>
                    <a:pt x="15555" y="39474"/>
                  </a:moveTo>
                  <a:cubicBezTo>
                    <a:pt x="15832" y="39612"/>
                    <a:pt x="15970" y="39751"/>
                    <a:pt x="16281" y="39889"/>
                  </a:cubicBezTo>
                  <a:cubicBezTo>
                    <a:pt x="16143" y="40165"/>
                    <a:pt x="16143" y="40476"/>
                    <a:pt x="15970" y="40753"/>
                  </a:cubicBezTo>
                  <a:lnTo>
                    <a:pt x="15970" y="41479"/>
                  </a:lnTo>
                  <a:cubicBezTo>
                    <a:pt x="15693" y="41341"/>
                    <a:pt x="15417" y="41202"/>
                    <a:pt x="15279" y="41029"/>
                  </a:cubicBezTo>
                  <a:cubicBezTo>
                    <a:pt x="15279" y="40615"/>
                    <a:pt x="15555" y="40027"/>
                    <a:pt x="15555" y="39474"/>
                  </a:cubicBezTo>
                  <a:close/>
                  <a:moveTo>
                    <a:pt x="16696" y="40338"/>
                  </a:moveTo>
                  <a:cubicBezTo>
                    <a:pt x="17007" y="40476"/>
                    <a:pt x="17283" y="40615"/>
                    <a:pt x="17560" y="40753"/>
                  </a:cubicBezTo>
                  <a:cubicBezTo>
                    <a:pt x="17422" y="41341"/>
                    <a:pt x="17422" y="41894"/>
                    <a:pt x="17422" y="42343"/>
                  </a:cubicBezTo>
                  <a:cubicBezTo>
                    <a:pt x="17145" y="42205"/>
                    <a:pt x="16696" y="42066"/>
                    <a:pt x="16419" y="41755"/>
                  </a:cubicBezTo>
                  <a:lnTo>
                    <a:pt x="16419" y="41617"/>
                  </a:lnTo>
                  <a:cubicBezTo>
                    <a:pt x="16557" y="41202"/>
                    <a:pt x="16696" y="40753"/>
                    <a:pt x="16696" y="40338"/>
                  </a:cubicBezTo>
                  <a:close/>
                  <a:moveTo>
                    <a:pt x="66677" y="38022"/>
                  </a:moveTo>
                  <a:cubicBezTo>
                    <a:pt x="66677" y="38610"/>
                    <a:pt x="66539" y="39025"/>
                    <a:pt x="66539" y="39474"/>
                  </a:cubicBezTo>
                  <a:cubicBezTo>
                    <a:pt x="66400" y="40165"/>
                    <a:pt x="66400" y="40891"/>
                    <a:pt x="66262" y="41617"/>
                  </a:cubicBezTo>
                  <a:lnTo>
                    <a:pt x="66262" y="41755"/>
                  </a:lnTo>
                  <a:cubicBezTo>
                    <a:pt x="65951" y="42066"/>
                    <a:pt x="65536" y="42343"/>
                    <a:pt x="65087" y="42619"/>
                  </a:cubicBezTo>
                  <a:cubicBezTo>
                    <a:pt x="65225" y="42481"/>
                    <a:pt x="65225" y="42481"/>
                    <a:pt x="65225" y="42343"/>
                  </a:cubicBezTo>
                  <a:cubicBezTo>
                    <a:pt x="65398" y="41202"/>
                    <a:pt x="65675" y="40027"/>
                    <a:pt x="65675" y="38886"/>
                  </a:cubicBezTo>
                  <a:cubicBezTo>
                    <a:pt x="65951" y="38610"/>
                    <a:pt x="66400" y="38299"/>
                    <a:pt x="66677" y="38022"/>
                  </a:cubicBezTo>
                  <a:close/>
                  <a:moveTo>
                    <a:pt x="18147" y="41202"/>
                  </a:moveTo>
                  <a:cubicBezTo>
                    <a:pt x="18286" y="41341"/>
                    <a:pt x="18562" y="41479"/>
                    <a:pt x="18735" y="41617"/>
                  </a:cubicBezTo>
                  <a:cubicBezTo>
                    <a:pt x="18735" y="42066"/>
                    <a:pt x="18735" y="42619"/>
                    <a:pt x="18562" y="43069"/>
                  </a:cubicBezTo>
                  <a:cubicBezTo>
                    <a:pt x="18424" y="42931"/>
                    <a:pt x="18147" y="42758"/>
                    <a:pt x="18009" y="42619"/>
                  </a:cubicBezTo>
                  <a:lnTo>
                    <a:pt x="18009" y="41341"/>
                  </a:lnTo>
                  <a:lnTo>
                    <a:pt x="18147" y="41202"/>
                  </a:lnTo>
                  <a:close/>
                  <a:moveTo>
                    <a:pt x="19288" y="41894"/>
                  </a:moveTo>
                  <a:cubicBezTo>
                    <a:pt x="19737" y="42205"/>
                    <a:pt x="20014" y="42343"/>
                    <a:pt x="20290" y="42619"/>
                  </a:cubicBezTo>
                  <a:cubicBezTo>
                    <a:pt x="20290" y="42758"/>
                    <a:pt x="20152" y="43069"/>
                    <a:pt x="20152" y="43207"/>
                  </a:cubicBezTo>
                  <a:cubicBezTo>
                    <a:pt x="20152" y="43484"/>
                    <a:pt x="20152" y="43795"/>
                    <a:pt x="20014" y="43933"/>
                  </a:cubicBezTo>
                  <a:cubicBezTo>
                    <a:pt x="19737" y="43795"/>
                    <a:pt x="19426" y="43622"/>
                    <a:pt x="19150" y="43484"/>
                  </a:cubicBezTo>
                  <a:lnTo>
                    <a:pt x="19150" y="43345"/>
                  </a:lnTo>
                  <a:cubicBezTo>
                    <a:pt x="19288" y="42931"/>
                    <a:pt x="19288" y="42481"/>
                    <a:pt x="19288" y="41894"/>
                  </a:cubicBezTo>
                  <a:close/>
                  <a:moveTo>
                    <a:pt x="65087" y="39474"/>
                  </a:moveTo>
                  <a:cubicBezTo>
                    <a:pt x="64949" y="39612"/>
                    <a:pt x="64949" y="39751"/>
                    <a:pt x="64949" y="40027"/>
                  </a:cubicBezTo>
                  <a:cubicBezTo>
                    <a:pt x="64810" y="41029"/>
                    <a:pt x="64534" y="42066"/>
                    <a:pt x="64534" y="43069"/>
                  </a:cubicBezTo>
                  <a:cubicBezTo>
                    <a:pt x="64085" y="43484"/>
                    <a:pt x="63808" y="43795"/>
                    <a:pt x="63359" y="44071"/>
                  </a:cubicBezTo>
                  <a:lnTo>
                    <a:pt x="63359" y="43622"/>
                  </a:lnTo>
                  <a:cubicBezTo>
                    <a:pt x="63497" y="42481"/>
                    <a:pt x="63808" y="41479"/>
                    <a:pt x="63946" y="40476"/>
                  </a:cubicBezTo>
                  <a:cubicBezTo>
                    <a:pt x="64223" y="40027"/>
                    <a:pt x="64672" y="39751"/>
                    <a:pt x="65087" y="39474"/>
                  </a:cubicBezTo>
                  <a:close/>
                  <a:moveTo>
                    <a:pt x="20878" y="42931"/>
                  </a:moveTo>
                  <a:cubicBezTo>
                    <a:pt x="21155" y="43069"/>
                    <a:pt x="21466" y="43345"/>
                    <a:pt x="21880" y="43484"/>
                  </a:cubicBezTo>
                  <a:cubicBezTo>
                    <a:pt x="21742" y="43933"/>
                    <a:pt x="21604" y="44486"/>
                    <a:pt x="21604" y="44935"/>
                  </a:cubicBezTo>
                  <a:cubicBezTo>
                    <a:pt x="21327" y="44797"/>
                    <a:pt x="20878" y="44486"/>
                    <a:pt x="20602" y="44209"/>
                  </a:cubicBezTo>
                  <a:lnTo>
                    <a:pt x="20602" y="44071"/>
                  </a:lnTo>
                  <a:lnTo>
                    <a:pt x="20602" y="43933"/>
                  </a:lnTo>
                  <a:cubicBezTo>
                    <a:pt x="20740" y="43622"/>
                    <a:pt x="20740" y="43207"/>
                    <a:pt x="20878" y="42931"/>
                  </a:cubicBezTo>
                  <a:close/>
                  <a:moveTo>
                    <a:pt x="63220" y="40891"/>
                  </a:moveTo>
                  <a:lnTo>
                    <a:pt x="63220" y="41029"/>
                  </a:lnTo>
                  <a:cubicBezTo>
                    <a:pt x="63082" y="42205"/>
                    <a:pt x="62633" y="43345"/>
                    <a:pt x="62806" y="44659"/>
                  </a:cubicBezTo>
                  <a:cubicBezTo>
                    <a:pt x="62356" y="44935"/>
                    <a:pt x="61941" y="45212"/>
                    <a:pt x="61630" y="45523"/>
                  </a:cubicBezTo>
                  <a:lnTo>
                    <a:pt x="61630" y="45212"/>
                  </a:lnTo>
                  <a:cubicBezTo>
                    <a:pt x="61769" y="44071"/>
                    <a:pt x="62080" y="43069"/>
                    <a:pt x="62080" y="41894"/>
                  </a:cubicBezTo>
                  <a:cubicBezTo>
                    <a:pt x="62495" y="41617"/>
                    <a:pt x="62944" y="41341"/>
                    <a:pt x="63220" y="40891"/>
                  </a:cubicBezTo>
                  <a:close/>
                  <a:moveTo>
                    <a:pt x="22330" y="43795"/>
                  </a:moveTo>
                  <a:cubicBezTo>
                    <a:pt x="22468" y="43933"/>
                    <a:pt x="22606" y="43933"/>
                    <a:pt x="22745" y="44071"/>
                  </a:cubicBezTo>
                  <a:lnTo>
                    <a:pt x="22745" y="44797"/>
                  </a:lnTo>
                  <a:cubicBezTo>
                    <a:pt x="22745" y="45074"/>
                    <a:pt x="22745" y="45350"/>
                    <a:pt x="22606" y="45661"/>
                  </a:cubicBezTo>
                  <a:cubicBezTo>
                    <a:pt x="22468" y="45523"/>
                    <a:pt x="22330" y="45350"/>
                    <a:pt x="22192" y="45350"/>
                  </a:cubicBezTo>
                  <a:cubicBezTo>
                    <a:pt x="22192" y="44935"/>
                    <a:pt x="22192" y="44659"/>
                    <a:pt x="22330" y="44209"/>
                  </a:cubicBezTo>
                  <a:lnTo>
                    <a:pt x="22330" y="43795"/>
                  </a:lnTo>
                  <a:close/>
                  <a:moveTo>
                    <a:pt x="23332" y="44348"/>
                  </a:moveTo>
                  <a:cubicBezTo>
                    <a:pt x="23747" y="44659"/>
                    <a:pt x="24196" y="44935"/>
                    <a:pt x="24473" y="45074"/>
                  </a:cubicBezTo>
                  <a:cubicBezTo>
                    <a:pt x="24473" y="45661"/>
                    <a:pt x="24335" y="46214"/>
                    <a:pt x="24335" y="46664"/>
                  </a:cubicBezTo>
                  <a:cubicBezTo>
                    <a:pt x="23920" y="46525"/>
                    <a:pt x="23609" y="46214"/>
                    <a:pt x="23194" y="45938"/>
                  </a:cubicBezTo>
                  <a:lnTo>
                    <a:pt x="23194" y="45799"/>
                  </a:lnTo>
                  <a:cubicBezTo>
                    <a:pt x="23194" y="45523"/>
                    <a:pt x="23332" y="45074"/>
                    <a:pt x="23332" y="44797"/>
                  </a:cubicBezTo>
                  <a:lnTo>
                    <a:pt x="23332" y="44348"/>
                  </a:lnTo>
                  <a:close/>
                  <a:moveTo>
                    <a:pt x="61492" y="42481"/>
                  </a:moveTo>
                  <a:lnTo>
                    <a:pt x="61492" y="42758"/>
                  </a:lnTo>
                  <a:cubicBezTo>
                    <a:pt x="61354" y="43933"/>
                    <a:pt x="61077" y="44935"/>
                    <a:pt x="61077" y="46076"/>
                  </a:cubicBezTo>
                  <a:cubicBezTo>
                    <a:pt x="60766" y="46214"/>
                    <a:pt x="60490" y="46525"/>
                    <a:pt x="60213" y="46664"/>
                  </a:cubicBezTo>
                  <a:cubicBezTo>
                    <a:pt x="60213" y="46664"/>
                    <a:pt x="60040" y="46664"/>
                    <a:pt x="60040" y="46802"/>
                  </a:cubicBezTo>
                  <a:lnTo>
                    <a:pt x="60040" y="46664"/>
                  </a:lnTo>
                  <a:cubicBezTo>
                    <a:pt x="60213" y="45523"/>
                    <a:pt x="60490" y="44486"/>
                    <a:pt x="60628" y="43207"/>
                  </a:cubicBezTo>
                  <a:cubicBezTo>
                    <a:pt x="60905" y="43069"/>
                    <a:pt x="61216" y="42758"/>
                    <a:pt x="61492" y="42481"/>
                  </a:cubicBezTo>
                  <a:close/>
                  <a:moveTo>
                    <a:pt x="25060" y="45350"/>
                  </a:moveTo>
                  <a:cubicBezTo>
                    <a:pt x="25475" y="45661"/>
                    <a:pt x="25786" y="45938"/>
                    <a:pt x="26201" y="46076"/>
                  </a:cubicBezTo>
                  <a:cubicBezTo>
                    <a:pt x="26063" y="46664"/>
                    <a:pt x="26063" y="47251"/>
                    <a:pt x="25925" y="47804"/>
                  </a:cubicBezTo>
                  <a:cubicBezTo>
                    <a:pt x="25648" y="47528"/>
                    <a:pt x="25199" y="47389"/>
                    <a:pt x="24922" y="47078"/>
                  </a:cubicBezTo>
                  <a:cubicBezTo>
                    <a:pt x="24922" y="46664"/>
                    <a:pt x="25060" y="46076"/>
                    <a:pt x="25060" y="45661"/>
                  </a:cubicBezTo>
                  <a:lnTo>
                    <a:pt x="25060" y="45350"/>
                  </a:lnTo>
                  <a:close/>
                  <a:moveTo>
                    <a:pt x="59902" y="43795"/>
                  </a:moveTo>
                  <a:lnTo>
                    <a:pt x="59902" y="43933"/>
                  </a:lnTo>
                  <a:cubicBezTo>
                    <a:pt x="59764" y="45074"/>
                    <a:pt x="59487" y="46076"/>
                    <a:pt x="59487" y="47251"/>
                  </a:cubicBezTo>
                  <a:cubicBezTo>
                    <a:pt x="59038" y="47528"/>
                    <a:pt x="58761" y="47666"/>
                    <a:pt x="58485" y="47942"/>
                  </a:cubicBezTo>
                  <a:lnTo>
                    <a:pt x="58485" y="47804"/>
                  </a:lnTo>
                  <a:cubicBezTo>
                    <a:pt x="58485" y="47528"/>
                    <a:pt x="58485" y="47251"/>
                    <a:pt x="58623" y="46802"/>
                  </a:cubicBezTo>
                  <a:cubicBezTo>
                    <a:pt x="58623" y="46076"/>
                    <a:pt x="58761" y="45350"/>
                    <a:pt x="58900" y="44797"/>
                  </a:cubicBezTo>
                  <a:cubicBezTo>
                    <a:pt x="59349" y="44348"/>
                    <a:pt x="59626" y="44071"/>
                    <a:pt x="59902" y="43795"/>
                  </a:cubicBezTo>
                  <a:close/>
                  <a:moveTo>
                    <a:pt x="26789" y="46387"/>
                  </a:moveTo>
                  <a:cubicBezTo>
                    <a:pt x="26789" y="46525"/>
                    <a:pt x="26927" y="46525"/>
                    <a:pt x="26927" y="46525"/>
                  </a:cubicBezTo>
                  <a:cubicBezTo>
                    <a:pt x="27204" y="46664"/>
                    <a:pt x="27515" y="46802"/>
                    <a:pt x="27653" y="47078"/>
                  </a:cubicBezTo>
                  <a:cubicBezTo>
                    <a:pt x="27653" y="47666"/>
                    <a:pt x="27653" y="48254"/>
                    <a:pt x="27515" y="48668"/>
                  </a:cubicBezTo>
                  <a:cubicBezTo>
                    <a:pt x="27515" y="48700"/>
                    <a:pt x="27522" y="48725"/>
                    <a:pt x="27533" y="48744"/>
                  </a:cubicBezTo>
                  <a:lnTo>
                    <a:pt x="27533" y="48744"/>
                  </a:lnTo>
                  <a:cubicBezTo>
                    <a:pt x="27321" y="48626"/>
                    <a:pt x="27161" y="48509"/>
                    <a:pt x="26927" y="48392"/>
                  </a:cubicBezTo>
                  <a:cubicBezTo>
                    <a:pt x="26789" y="48392"/>
                    <a:pt x="26650" y="48254"/>
                    <a:pt x="26512" y="48115"/>
                  </a:cubicBezTo>
                  <a:lnTo>
                    <a:pt x="26512" y="47942"/>
                  </a:lnTo>
                  <a:cubicBezTo>
                    <a:pt x="26512" y="47666"/>
                    <a:pt x="26650" y="47389"/>
                    <a:pt x="26650" y="47078"/>
                  </a:cubicBezTo>
                  <a:cubicBezTo>
                    <a:pt x="26650" y="46802"/>
                    <a:pt x="26650" y="46664"/>
                    <a:pt x="26789" y="46387"/>
                  </a:cubicBezTo>
                  <a:close/>
                  <a:moveTo>
                    <a:pt x="58174" y="45350"/>
                  </a:moveTo>
                  <a:lnTo>
                    <a:pt x="58174" y="45350"/>
                  </a:lnTo>
                  <a:cubicBezTo>
                    <a:pt x="57897" y="46387"/>
                    <a:pt x="57759" y="47389"/>
                    <a:pt x="57759" y="48392"/>
                  </a:cubicBezTo>
                  <a:lnTo>
                    <a:pt x="57759" y="48530"/>
                  </a:lnTo>
                  <a:cubicBezTo>
                    <a:pt x="57310" y="48807"/>
                    <a:pt x="57033" y="49118"/>
                    <a:pt x="56584" y="49394"/>
                  </a:cubicBezTo>
                  <a:cubicBezTo>
                    <a:pt x="56584" y="48979"/>
                    <a:pt x="56757" y="48392"/>
                    <a:pt x="56895" y="47942"/>
                  </a:cubicBezTo>
                  <a:cubicBezTo>
                    <a:pt x="57033" y="47389"/>
                    <a:pt x="57171" y="46802"/>
                    <a:pt x="57171" y="46214"/>
                  </a:cubicBezTo>
                  <a:cubicBezTo>
                    <a:pt x="57448" y="45938"/>
                    <a:pt x="57897" y="45661"/>
                    <a:pt x="58174" y="45350"/>
                  </a:cubicBezTo>
                  <a:close/>
                  <a:moveTo>
                    <a:pt x="28240" y="47389"/>
                  </a:moveTo>
                  <a:cubicBezTo>
                    <a:pt x="28517" y="47528"/>
                    <a:pt x="28932" y="47804"/>
                    <a:pt x="29243" y="47942"/>
                  </a:cubicBezTo>
                  <a:cubicBezTo>
                    <a:pt x="29105" y="48530"/>
                    <a:pt x="28932" y="49118"/>
                    <a:pt x="28932" y="49671"/>
                  </a:cubicBezTo>
                  <a:cubicBezTo>
                    <a:pt x="28517" y="49532"/>
                    <a:pt x="28240" y="49256"/>
                    <a:pt x="27791" y="48979"/>
                  </a:cubicBezTo>
                  <a:lnTo>
                    <a:pt x="27929" y="48979"/>
                  </a:lnTo>
                  <a:cubicBezTo>
                    <a:pt x="28068" y="48979"/>
                    <a:pt x="28240" y="48979"/>
                    <a:pt x="28240" y="48668"/>
                  </a:cubicBezTo>
                  <a:lnTo>
                    <a:pt x="28240" y="47389"/>
                  </a:lnTo>
                  <a:close/>
                  <a:moveTo>
                    <a:pt x="56446" y="46802"/>
                  </a:moveTo>
                  <a:cubicBezTo>
                    <a:pt x="56446" y="47251"/>
                    <a:pt x="56307" y="47666"/>
                    <a:pt x="56307" y="48115"/>
                  </a:cubicBezTo>
                  <a:cubicBezTo>
                    <a:pt x="56169" y="48668"/>
                    <a:pt x="56031" y="49118"/>
                    <a:pt x="55893" y="49671"/>
                  </a:cubicBezTo>
                  <a:cubicBezTo>
                    <a:pt x="55893" y="49844"/>
                    <a:pt x="56031" y="49844"/>
                    <a:pt x="56031" y="49844"/>
                  </a:cubicBezTo>
                  <a:cubicBezTo>
                    <a:pt x="55893" y="49982"/>
                    <a:pt x="55720" y="50120"/>
                    <a:pt x="55720" y="50120"/>
                  </a:cubicBezTo>
                  <a:cubicBezTo>
                    <a:pt x="55443" y="50258"/>
                    <a:pt x="55167" y="50535"/>
                    <a:pt x="55028" y="50708"/>
                  </a:cubicBezTo>
                  <a:lnTo>
                    <a:pt x="55028" y="50397"/>
                  </a:lnTo>
                  <a:cubicBezTo>
                    <a:pt x="55167" y="49394"/>
                    <a:pt x="55443" y="48530"/>
                    <a:pt x="55581" y="47528"/>
                  </a:cubicBezTo>
                  <a:cubicBezTo>
                    <a:pt x="55893" y="47389"/>
                    <a:pt x="56031" y="47251"/>
                    <a:pt x="56307" y="46940"/>
                  </a:cubicBezTo>
                  <a:lnTo>
                    <a:pt x="56446" y="46802"/>
                  </a:lnTo>
                  <a:close/>
                  <a:moveTo>
                    <a:pt x="29658" y="48254"/>
                  </a:moveTo>
                  <a:cubicBezTo>
                    <a:pt x="30107" y="48530"/>
                    <a:pt x="30522" y="48807"/>
                    <a:pt x="30971" y="49118"/>
                  </a:cubicBezTo>
                  <a:cubicBezTo>
                    <a:pt x="30971" y="49844"/>
                    <a:pt x="30833" y="50397"/>
                    <a:pt x="30833" y="50984"/>
                  </a:cubicBezTo>
                  <a:cubicBezTo>
                    <a:pt x="30384" y="50708"/>
                    <a:pt x="29969" y="50397"/>
                    <a:pt x="29519" y="50120"/>
                  </a:cubicBezTo>
                  <a:lnTo>
                    <a:pt x="29519" y="49256"/>
                  </a:lnTo>
                  <a:cubicBezTo>
                    <a:pt x="29519" y="48979"/>
                    <a:pt x="29658" y="48668"/>
                    <a:pt x="29658" y="48254"/>
                  </a:cubicBezTo>
                  <a:close/>
                  <a:moveTo>
                    <a:pt x="31524" y="49532"/>
                  </a:moveTo>
                  <a:cubicBezTo>
                    <a:pt x="31835" y="49671"/>
                    <a:pt x="31974" y="49844"/>
                    <a:pt x="32112" y="49982"/>
                  </a:cubicBezTo>
                  <a:lnTo>
                    <a:pt x="32112" y="50258"/>
                  </a:lnTo>
                  <a:cubicBezTo>
                    <a:pt x="32112" y="50846"/>
                    <a:pt x="31974" y="51261"/>
                    <a:pt x="31974" y="51710"/>
                  </a:cubicBezTo>
                  <a:cubicBezTo>
                    <a:pt x="31697" y="51710"/>
                    <a:pt x="31524" y="51572"/>
                    <a:pt x="31386" y="51399"/>
                  </a:cubicBezTo>
                  <a:lnTo>
                    <a:pt x="31386" y="51261"/>
                  </a:lnTo>
                  <a:lnTo>
                    <a:pt x="31386" y="50120"/>
                  </a:lnTo>
                  <a:cubicBezTo>
                    <a:pt x="31524" y="49982"/>
                    <a:pt x="31524" y="49671"/>
                    <a:pt x="31524" y="49532"/>
                  </a:cubicBezTo>
                  <a:close/>
                  <a:moveTo>
                    <a:pt x="54856" y="48115"/>
                  </a:moveTo>
                  <a:cubicBezTo>
                    <a:pt x="54856" y="48392"/>
                    <a:pt x="54717" y="48807"/>
                    <a:pt x="54717" y="49118"/>
                  </a:cubicBezTo>
                  <a:cubicBezTo>
                    <a:pt x="54579" y="49671"/>
                    <a:pt x="54441" y="50258"/>
                    <a:pt x="54441" y="50846"/>
                  </a:cubicBezTo>
                  <a:cubicBezTo>
                    <a:pt x="54441" y="50846"/>
                    <a:pt x="54441" y="50984"/>
                    <a:pt x="54579" y="50984"/>
                  </a:cubicBezTo>
                  <a:cubicBezTo>
                    <a:pt x="54164" y="51399"/>
                    <a:pt x="53715" y="51710"/>
                    <a:pt x="53300" y="51987"/>
                  </a:cubicBezTo>
                  <a:lnTo>
                    <a:pt x="53300" y="51572"/>
                  </a:lnTo>
                  <a:cubicBezTo>
                    <a:pt x="53438" y="50708"/>
                    <a:pt x="53577" y="49982"/>
                    <a:pt x="53715" y="49118"/>
                  </a:cubicBezTo>
                  <a:lnTo>
                    <a:pt x="53715" y="48979"/>
                  </a:lnTo>
                  <a:cubicBezTo>
                    <a:pt x="54164" y="48668"/>
                    <a:pt x="54579" y="48392"/>
                    <a:pt x="54856" y="48115"/>
                  </a:cubicBezTo>
                  <a:close/>
                  <a:moveTo>
                    <a:pt x="32699" y="50258"/>
                  </a:moveTo>
                  <a:cubicBezTo>
                    <a:pt x="32976" y="50535"/>
                    <a:pt x="33252" y="50708"/>
                    <a:pt x="33564" y="50846"/>
                  </a:cubicBezTo>
                  <a:cubicBezTo>
                    <a:pt x="33425" y="51399"/>
                    <a:pt x="33252" y="52125"/>
                    <a:pt x="33252" y="52712"/>
                  </a:cubicBezTo>
                  <a:cubicBezTo>
                    <a:pt x="32976" y="52436"/>
                    <a:pt x="32699" y="52263"/>
                    <a:pt x="32250" y="51987"/>
                  </a:cubicBezTo>
                  <a:cubicBezTo>
                    <a:pt x="32388" y="51987"/>
                    <a:pt x="32561" y="51848"/>
                    <a:pt x="32561" y="51710"/>
                  </a:cubicBezTo>
                  <a:lnTo>
                    <a:pt x="32561" y="51122"/>
                  </a:lnTo>
                  <a:cubicBezTo>
                    <a:pt x="32699" y="50846"/>
                    <a:pt x="32699" y="50535"/>
                    <a:pt x="32699" y="50258"/>
                  </a:cubicBezTo>
                  <a:close/>
                  <a:moveTo>
                    <a:pt x="53127" y="49532"/>
                  </a:moveTo>
                  <a:cubicBezTo>
                    <a:pt x="52851" y="50535"/>
                    <a:pt x="52713" y="51399"/>
                    <a:pt x="52713" y="52436"/>
                  </a:cubicBezTo>
                  <a:lnTo>
                    <a:pt x="52713" y="52574"/>
                  </a:lnTo>
                  <a:cubicBezTo>
                    <a:pt x="52263" y="52851"/>
                    <a:pt x="51710" y="53300"/>
                    <a:pt x="51261" y="53715"/>
                  </a:cubicBezTo>
                  <a:lnTo>
                    <a:pt x="51123" y="53715"/>
                  </a:lnTo>
                  <a:cubicBezTo>
                    <a:pt x="51261" y="53577"/>
                    <a:pt x="51261" y="53438"/>
                    <a:pt x="51261" y="53300"/>
                  </a:cubicBezTo>
                  <a:cubicBezTo>
                    <a:pt x="51399" y="52436"/>
                    <a:pt x="51710" y="51572"/>
                    <a:pt x="51710" y="50708"/>
                  </a:cubicBezTo>
                  <a:cubicBezTo>
                    <a:pt x="51848" y="50708"/>
                    <a:pt x="51848" y="50708"/>
                    <a:pt x="51848" y="50535"/>
                  </a:cubicBezTo>
                  <a:lnTo>
                    <a:pt x="51987" y="50397"/>
                  </a:lnTo>
                  <a:cubicBezTo>
                    <a:pt x="52263" y="50120"/>
                    <a:pt x="52713" y="49844"/>
                    <a:pt x="53127" y="49532"/>
                  </a:cubicBezTo>
                  <a:close/>
                  <a:moveTo>
                    <a:pt x="34117" y="51261"/>
                  </a:moveTo>
                  <a:cubicBezTo>
                    <a:pt x="34289" y="51399"/>
                    <a:pt x="34566" y="51572"/>
                    <a:pt x="34704" y="51710"/>
                  </a:cubicBezTo>
                  <a:cubicBezTo>
                    <a:pt x="34842" y="51710"/>
                    <a:pt x="34981" y="51848"/>
                    <a:pt x="34981" y="51848"/>
                  </a:cubicBezTo>
                  <a:cubicBezTo>
                    <a:pt x="35153" y="51987"/>
                    <a:pt x="35292" y="51987"/>
                    <a:pt x="35430" y="52125"/>
                  </a:cubicBezTo>
                  <a:cubicBezTo>
                    <a:pt x="35292" y="52263"/>
                    <a:pt x="35292" y="52574"/>
                    <a:pt x="35292" y="52712"/>
                  </a:cubicBezTo>
                  <a:cubicBezTo>
                    <a:pt x="35153" y="53127"/>
                    <a:pt x="35153" y="53438"/>
                    <a:pt x="34981" y="53853"/>
                  </a:cubicBezTo>
                  <a:cubicBezTo>
                    <a:pt x="34704" y="53577"/>
                    <a:pt x="34289" y="53300"/>
                    <a:pt x="33840" y="52989"/>
                  </a:cubicBezTo>
                  <a:cubicBezTo>
                    <a:pt x="33840" y="52712"/>
                    <a:pt x="33840" y="52263"/>
                    <a:pt x="33978" y="51987"/>
                  </a:cubicBezTo>
                  <a:cubicBezTo>
                    <a:pt x="33978" y="51710"/>
                    <a:pt x="33978" y="51572"/>
                    <a:pt x="34117" y="51261"/>
                  </a:cubicBezTo>
                  <a:close/>
                  <a:moveTo>
                    <a:pt x="35845" y="52436"/>
                  </a:moveTo>
                  <a:cubicBezTo>
                    <a:pt x="36294" y="52712"/>
                    <a:pt x="36571" y="52851"/>
                    <a:pt x="36882" y="53127"/>
                  </a:cubicBezTo>
                  <a:lnTo>
                    <a:pt x="36882" y="53715"/>
                  </a:lnTo>
                  <a:cubicBezTo>
                    <a:pt x="36709" y="53991"/>
                    <a:pt x="36709" y="54441"/>
                    <a:pt x="36709" y="54855"/>
                  </a:cubicBezTo>
                  <a:cubicBezTo>
                    <a:pt x="36571" y="54717"/>
                    <a:pt x="36432" y="54717"/>
                    <a:pt x="36294" y="54579"/>
                  </a:cubicBezTo>
                  <a:lnTo>
                    <a:pt x="36294" y="54579"/>
                  </a:lnTo>
                  <a:lnTo>
                    <a:pt x="36432" y="54717"/>
                  </a:lnTo>
                  <a:cubicBezTo>
                    <a:pt x="36156" y="54441"/>
                    <a:pt x="35845" y="54302"/>
                    <a:pt x="35568" y="54164"/>
                  </a:cubicBezTo>
                  <a:lnTo>
                    <a:pt x="35568" y="53853"/>
                  </a:lnTo>
                  <a:cubicBezTo>
                    <a:pt x="35707" y="53438"/>
                    <a:pt x="35845" y="52989"/>
                    <a:pt x="35845" y="52436"/>
                  </a:cubicBezTo>
                  <a:close/>
                  <a:moveTo>
                    <a:pt x="51123" y="51122"/>
                  </a:moveTo>
                  <a:lnTo>
                    <a:pt x="51123" y="51122"/>
                  </a:lnTo>
                  <a:cubicBezTo>
                    <a:pt x="50984" y="51399"/>
                    <a:pt x="50984" y="51848"/>
                    <a:pt x="50846" y="52125"/>
                  </a:cubicBezTo>
                  <a:cubicBezTo>
                    <a:pt x="50708" y="52712"/>
                    <a:pt x="50708" y="53300"/>
                    <a:pt x="50535" y="53853"/>
                  </a:cubicBezTo>
                  <a:cubicBezTo>
                    <a:pt x="50535" y="53991"/>
                    <a:pt x="50708" y="53991"/>
                    <a:pt x="50708" y="54164"/>
                  </a:cubicBezTo>
                  <a:cubicBezTo>
                    <a:pt x="50397" y="54302"/>
                    <a:pt x="50120" y="54579"/>
                    <a:pt x="49844" y="54855"/>
                  </a:cubicBezTo>
                  <a:cubicBezTo>
                    <a:pt x="49671" y="55028"/>
                    <a:pt x="49533" y="55167"/>
                    <a:pt x="49394" y="55167"/>
                  </a:cubicBezTo>
                  <a:cubicBezTo>
                    <a:pt x="49533" y="54164"/>
                    <a:pt x="49844" y="52989"/>
                    <a:pt x="49982" y="51987"/>
                  </a:cubicBezTo>
                  <a:cubicBezTo>
                    <a:pt x="50397" y="51710"/>
                    <a:pt x="50708" y="51399"/>
                    <a:pt x="51123" y="51122"/>
                  </a:cubicBezTo>
                  <a:close/>
                  <a:moveTo>
                    <a:pt x="37435" y="53438"/>
                  </a:moveTo>
                  <a:cubicBezTo>
                    <a:pt x="37746" y="53577"/>
                    <a:pt x="38022" y="53853"/>
                    <a:pt x="38161" y="53991"/>
                  </a:cubicBezTo>
                  <a:lnTo>
                    <a:pt x="38161" y="54717"/>
                  </a:lnTo>
                  <a:cubicBezTo>
                    <a:pt x="38161" y="55028"/>
                    <a:pt x="38022" y="55443"/>
                    <a:pt x="38022" y="55720"/>
                  </a:cubicBezTo>
                  <a:cubicBezTo>
                    <a:pt x="37884" y="55720"/>
                    <a:pt x="37884" y="55581"/>
                    <a:pt x="37746" y="55581"/>
                  </a:cubicBezTo>
                  <a:cubicBezTo>
                    <a:pt x="37573" y="55443"/>
                    <a:pt x="37435" y="55305"/>
                    <a:pt x="37297" y="55167"/>
                  </a:cubicBezTo>
                  <a:lnTo>
                    <a:pt x="37297" y="54579"/>
                  </a:lnTo>
                  <a:cubicBezTo>
                    <a:pt x="37297" y="54164"/>
                    <a:pt x="37435" y="53853"/>
                    <a:pt x="37435" y="53438"/>
                  </a:cubicBezTo>
                  <a:close/>
                  <a:moveTo>
                    <a:pt x="35568" y="10958"/>
                  </a:moveTo>
                  <a:cubicBezTo>
                    <a:pt x="38610" y="13239"/>
                    <a:pt x="41479" y="15555"/>
                    <a:pt x="44486" y="17698"/>
                  </a:cubicBezTo>
                  <a:cubicBezTo>
                    <a:pt x="46076" y="18873"/>
                    <a:pt x="47666" y="20014"/>
                    <a:pt x="49118" y="21016"/>
                  </a:cubicBezTo>
                  <a:cubicBezTo>
                    <a:pt x="50535" y="22019"/>
                    <a:pt x="51987" y="23056"/>
                    <a:pt x="53438" y="24058"/>
                  </a:cubicBezTo>
                  <a:cubicBezTo>
                    <a:pt x="58036" y="26927"/>
                    <a:pt x="62806" y="29519"/>
                    <a:pt x="66815" y="33114"/>
                  </a:cubicBezTo>
                  <a:lnTo>
                    <a:pt x="67990" y="34289"/>
                  </a:lnTo>
                  <a:lnTo>
                    <a:pt x="68855" y="35153"/>
                  </a:lnTo>
                  <a:cubicBezTo>
                    <a:pt x="68855" y="35153"/>
                    <a:pt x="68682" y="35153"/>
                    <a:pt x="68682" y="35292"/>
                  </a:cubicBezTo>
                  <a:cubicBezTo>
                    <a:pt x="65813" y="37573"/>
                    <a:pt x="62944" y="40027"/>
                    <a:pt x="60040" y="42619"/>
                  </a:cubicBezTo>
                  <a:cubicBezTo>
                    <a:pt x="58623" y="43795"/>
                    <a:pt x="57171" y="45074"/>
                    <a:pt x="55720" y="46214"/>
                  </a:cubicBezTo>
                  <a:cubicBezTo>
                    <a:pt x="54441" y="47528"/>
                    <a:pt x="52851" y="48668"/>
                    <a:pt x="51399" y="49671"/>
                  </a:cubicBezTo>
                  <a:cubicBezTo>
                    <a:pt x="50120" y="50846"/>
                    <a:pt x="48807" y="51848"/>
                    <a:pt x="47528" y="52851"/>
                  </a:cubicBezTo>
                  <a:cubicBezTo>
                    <a:pt x="46802" y="53300"/>
                    <a:pt x="46076" y="53853"/>
                    <a:pt x="45523" y="54441"/>
                  </a:cubicBezTo>
                  <a:cubicBezTo>
                    <a:pt x="45212" y="54579"/>
                    <a:pt x="44935" y="54855"/>
                    <a:pt x="44659" y="55167"/>
                  </a:cubicBezTo>
                  <a:cubicBezTo>
                    <a:pt x="44348" y="55443"/>
                    <a:pt x="44071" y="55581"/>
                    <a:pt x="43795" y="55892"/>
                  </a:cubicBezTo>
                  <a:cubicBezTo>
                    <a:pt x="43622" y="55892"/>
                    <a:pt x="43484" y="56031"/>
                    <a:pt x="43345" y="56031"/>
                  </a:cubicBezTo>
                  <a:cubicBezTo>
                    <a:pt x="40165" y="54164"/>
                    <a:pt x="37020" y="52125"/>
                    <a:pt x="33840" y="49982"/>
                  </a:cubicBezTo>
                  <a:cubicBezTo>
                    <a:pt x="32388" y="48979"/>
                    <a:pt x="30833" y="47942"/>
                    <a:pt x="29243" y="46940"/>
                  </a:cubicBezTo>
                  <a:cubicBezTo>
                    <a:pt x="27653" y="45938"/>
                    <a:pt x="26063" y="45074"/>
                    <a:pt x="24473" y="44071"/>
                  </a:cubicBezTo>
                  <a:cubicBezTo>
                    <a:pt x="23056" y="43207"/>
                    <a:pt x="21604" y="42343"/>
                    <a:pt x="20290" y="41479"/>
                  </a:cubicBezTo>
                  <a:cubicBezTo>
                    <a:pt x="20152" y="41341"/>
                    <a:pt x="20014" y="41341"/>
                    <a:pt x="19876" y="41202"/>
                  </a:cubicBezTo>
                  <a:cubicBezTo>
                    <a:pt x="19012" y="40753"/>
                    <a:pt x="18286" y="40165"/>
                    <a:pt x="17560" y="39751"/>
                  </a:cubicBezTo>
                  <a:cubicBezTo>
                    <a:pt x="16696" y="39163"/>
                    <a:pt x="15970" y="38748"/>
                    <a:pt x="15106" y="38161"/>
                  </a:cubicBezTo>
                  <a:cubicBezTo>
                    <a:pt x="12963" y="36709"/>
                    <a:pt x="10647" y="35292"/>
                    <a:pt x="8504" y="33840"/>
                  </a:cubicBezTo>
                  <a:cubicBezTo>
                    <a:pt x="7501" y="33252"/>
                    <a:pt x="6637" y="32838"/>
                    <a:pt x="5773" y="32250"/>
                  </a:cubicBezTo>
                  <a:cubicBezTo>
                    <a:pt x="8919" y="30245"/>
                    <a:pt x="11822" y="27929"/>
                    <a:pt x="14829" y="25786"/>
                  </a:cubicBezTo>
                  <a:cubicBezTo>
                    <a:pt x="16419" y="24784"/>
                    <a:pt x="18009" y="23747"/>
                    <a:pt x="19599" y="22606"/>
                  </a:cubicBezTo>
                  <a:cubicBezTo>
                    <a:pt x="21155" y="21604"/>
                    <a:pt x="22745" y="20602"/>
                    <a:pt x="24335" y="19426"/>
                  </a:cubicBezTo>
                  <a:cubicBezTo>
                    <a:pt x="24784" y="19150"/>
                    <a:pt x="25199" y="18735"/>
                    <a:pt x="25648" y="18424"/>
                  </a:cubicBezTo>
                  <a:cubicBezTo>
                    <a:pt x="26063" y="18147"/>
                    <a:pt x="26650" y="17698"/>
                    <a:pt x="27065" y="17422"/>
                  </a:cubicBezTo>
                  <a:cubicBezTo>
                    <a:pt x="28068" y="16834"/>
                    <a:pt x="28932" y="16143"/>
                    <a:pt x="29969" y="15555"/>
                  </a:cubicBezTo>
                  <a:cubicBezTo>
                    <a:pt x="31524" y="14414"/>
                    <a:pt x="33114" y="13239"/>
                    <a:pt x="34704" y="11960"/>
                  </a:cubicBezTo>
                  <a:cubicBezTo>
                    <a:pt x="34842" y="11822"/>
                    <a:pt x="34981" y="11649"/>
                    <a:pt x="35292" y="11511"/>
                  </a:cubicBezTo>
                  <a:cubicBezTo>
                    <a:pt x="35292" y="11373"/>
                    <a:pt x="35430" y="11373"/>
                    <a:pt x="35430" y="11234"/>
                  </a:cubicBezTo>
                  <a:cubicBezTo>
                    <a:pt x="35568" y="11096"/>
                    <a:pt x="35568" y="11096"/>
                    <a:pt x="35568" y="10958"/>
                  </a:cubicBezTo>
                  <a:close/>
                  <a:moveTo>
                    <a:pt x="49256" y="52574"/>
                  </a:moveTo>
                  <a:cubicBezTo>
                    <a:pt x="49256" y="52851"/>
                    <a:pt x="49118" y="53300"/>
                    <a:pt x="48980" y="53715"/>
                  </a:cubicBezTo>
                  <a:cubicBezTo>
                    <a:pt x="48980" y="54302"/>
                    <a:pt x="48807" y="54855"/>
                    <a:pt x="48668" y="55443"/>
                  </a:cubicBezTo>
                  <a:cubicBezTo>
                    <a:pt x="48668" y="55581"/>
                    <a:pt x="48668" y="55581"/>
                    <a:pt x="48807" y="55720"/>
                  </a:cubicBezTo>
                  <a:cubicBezTo>
                    <a:pt x="48668" y="55720"/>
                    <a:pt x="48530" y="55892"/>
                    <a:pt x="48530" y="55892"/>
                  </a:cubicBezTo>
                  <a:cubicBezTo>
                    <a:pt x="48254" y="56169"/>
                    <a:pt x="47943" y="56307"/>
                    <a:pt x="47666" y="56584"/>
                  </a:cubicBezTo>
                  <a:cubicBezTo>
                    <a:pt x="47666" y="56445"/>
                    <a:pt x="47666" y="56307"/>
                    <a:pt x="47804" y="56169"/>
                  </a:cubicBezTo>
                  <a:cubicBezTo>
                    <a:pt x="47943" y="55167"/>
                    <a:pt x="48115" y="54302"/>
                    <a:pt x="48392" y="53438"/>
                  </a:cubicBezTo>
                  <a:lnTo>
                    <a:pt x="48392" y="53300"/>
                  </a:lnTo>
                  <a:cubicBezTo>
                    <a:pt x="48668" y="52989"/>
                    <a:pt x="48980" y="52712"/>
                    <a:pt x="49256" y="52574"/>
                  </a:cubicBezTo>
                  <a:close/>
                  <a:moveTo>
                    <a:pt x="38748" y="54302"/>
                  </a:moveTo>
                  <a:cubicBezTo>
                    <a:pt x="39163" y="54579"/>
                    <a:pt x="39612" y="54717"/>
                    <a:pt x="39889" y="55028"/>
                  </a:cubicBezTo>
                  <a:cubicBezTo>
                    <a:pt x="39751" y="55581"/>
                    <a:pt x="39612" y="56307"/>
                    <a:pt x="39612" y="56895"/>
                  </a:cubicBezTo>
                  <a:cubicBezTo>
                    <a:pt x="39474" y="56757"/>
                    <a:pt x="39301" y="56584"/>
                    <a:pt x="39163" y="56584"/>
                  </a:cubicBezTo>
                  <a:cubicBezTo>
                    <a:pt x="38887" y="56445"/>
                    <a:pt x="38748" y="56307"/>
                    <a:pt x="38610" y="56169"/>
                  </a:cubicBezTo>
                  <a:lnTo>
                    <a:pt x="38610" y="56031"/>
                  </a:lnTo>
                  <a:cubicBezTo>
                    <a:pt x="38610" y="55443"/>
                    <a:pt x="38748" y="54855"/>
                    <a:pt x="38748" y="54302"/>
                  </a:cubicBezTo>
                  <a:close/>
                  <a:moveTo>
                    <a:pt x="47666" y="53853"/>
                  </a:moveTo>
                  <a:cubicBezTo>
                    <a:pt x="47528" y="54164"/>
                    <a:pt x="47528" y="54579"/>
                    <a:pt x="47390" y="55028"/>
                  </a:cubicBezTo>
                  <a:cubicBezTo>
                    <a:pt x="47251" y="55581"/>
                    <a:pt x="47078" y="56169"/>
                    <a:pt x="47078" y="56757"/>
                  </a:cubicBezTo>
                  <a:lnTo>
                    <a:pt x="47251" y="56895"/>
                  </a:lnTo>
                  <a:cubicBezTo>
                    <a:pt x="46940" y="57310"/>
                    <a:pt x="46525" y="57621"/>
                    <a:pt x="46076" y="57897"/>
                  </a:cubicBezTo>
                  <a:cubicBezTo>
                    <a:pt x="46214" y="56757"/>
                    <a:pt x="46525" y="55581"/>
                    <a:pt x="46802" y="54441"/>
                  </a:cubicBezTo>
                  <a:cubicBezTo>
                    <a:pt x="47078" y="54302"/>
                    <a:pt x="47251" y="53991"/>
                    <a:pt x="47528" y="53853"/>
                  </a:cubicBezTo>
                  <a:close/>
                  <a:moveTo>
                    <a:pt x="40477" y="55305"/>
                  </a:moveTo>
                  <a:cubicBezTo>
                    <a:pt x="40615" y="55443"/>
                    <a:pt x="40753" y="55581"/>
                    <a:pt x="40891" y="55581"/>
                  </a:cubicBezTo>
                  <a:cubicBezTo>
                    <a:pt x="40891" y="55720"/>
                    <a:pt x="41030" y="55720"/>
                    <a:pt x="41030" y="55720"/>
                  </a:cubicBezTo>
                  <a:cubicBezTo>
                    <a:pt x="41202" y="55892"/>
                    <a:pt x="41341" y="55892"/>
                    <a:pt x="41479" y="56031"/>
                  </a:cubicBezTo>
                  <a:cubicBezTo>
                    <a:pt x="41341" y="56584"/>
                    <a:pt x="41202" y="57310"/>
                    <a:pt x="41202" y="58035"/>
                  </a:cubicBezTo>
                  <a:cubicBezTo>
                    <a:pt x="40891" y="57759"/>
                    <a:pt x="40477" y="57621"/>
                    <a:pt x="40165" y="57310"/>
                  </a:cubicBezTo>
                  <a:lnTo>
                    <a:pt x="40165" y="56307"/>
                  </a:lnTo>
                  <a:cubicBezTo>
                    <a:pt x="40338" y="56031"/>
                    <a:pt x="40338" y="55720"/>
                    <a:pt x="40477" y="55305"/>
                  </a:cubicBezTo>
                  <a:close/>
                  <a:moveTo>
                    <a:pt x="42067" y="56307"/>
                  </a:moveTo>
                  <a:cubicBezTo>
                    <a:pt x="42205" y="56445"/>
                    <a:pt x="42343" y="56445"/>
                    <a:pt x="42481" y="56584"/>
                  </a:cubicBezTo>
                  <a:cubicBezTo>
                    <a:pt x="42620" y="56584"/>
                    <a:pt x="42758" y="56757"/>
                    <a:pt x="42758" y="56757"/>
                  </a:cubicBezTo>
                  <a:cubicBezTo>
                    <a:pt x="42758" y="57448"/>
                    <a:pt x="42931" y="58312"/>
                    <a:pt x="42931" y="59038"/>
                  </a:cubicBezTo>
                  <a:cubicBezTo>
                    <a:pt x="42481" y="58900"/>
                    <a:pt x="42205" y="58623"/>
                    <a:pt x="41755" y="58485"/>
                  </a:cubicBezTo>
                  <a:cubicBezTo>
                    <a:pt x="41755" y="57897"/>
                    <a:pt x="41755" y="57448"/>
                    <a:pt x="41894" y="57033"/>
                  </a:cubicBezTo>
                  <a:cubicBezTo>
                    <a:pt x="41894" y="56757"/>
                    <a:pt x="41894" y="56445"/>
                    <a:pt x="42067" y="56307"/>
                  </a:cubicBezTo>
                  <a:close/>
                  <a:moveTo>
                    <a:pt x="46076" y="55028"/>
                  </a:moveTo>
                  <a:lnTo>
                    <a:pt x="46076" y="55028"/>
                  </a:lnTo>
                  <a:cubicBezTo>
                    <a:pt x="45938" y="55443"/>
                    <a:pt x="45938" y="55892"/>
                    <a:pt x="45800" y="56169"/>
                  </a:cubicBezTo>
                  <a:cubicBezTo>
                    <a:pt x="45661" y="56895"/>
                    <a:pt x="45523" y="57448"/>
                    <a:pt x="45523" y="58035"/>
                  </a:cubicBezTo>
                  <a:lnTo>
                    <a:pt x="45523" y="58312"/>
                  </a:lnTo>
                  <a:cubicBezTo>
                    <a:pt x="45212" y="58623"/>
                    <a:pt x="44797" y="58761"/>
                    <a:pt x="44486" y="59038"/>
                  </a:cubicBezTo>
                  <a:cubicBezTo>
                    <a:pt x="44486" y="58485"/>
                    <a:pt x="44659" y="57897"/>
                    <a:pt x="44797" y="57448"/>
                  </a:cubicBezTo>
                  <a:cubicBezTo>
                    <a:pt x="44935" y="57171"/>
                    <a:pt x="44935" y="56895"/>
                    <a:pt x="45074" y="56584"/>
                  </a:cubicBezTo>
                  <a:cubicBezTo>
                    <a:pt x="45074" y="56307"/>
                    <a:pt x="45074" y="56031"/>
                    <a:pt x="45212" y="55892"/>
                  </a:cubicBezTo>
                  <a:cubicBezTo>
                    <a:pt x="45212" y="55720"/>
                    <a:pt x="45350" y="55720"/>
                    <a:pt x="45523" y="55581"/>
                  </a:cubicBezTo>
                  <a:cubicBezTo>
                    <a:pt x="45661" y="55443"/>
                    <a:pt x="45800" y="55305"/>
                    <a:pt x="46076" y="55028"/>
                  </a:cubicBezTo>
                  <a:close/>
                  <a:moveTo>
                    <a:pt x="44486" y="56445"/>
                  </a:moveTo>
                  <a:cubicBezTo>
                    <a:pt x="44348" y="56757"/>
                    <a:pt x="44348" y="57033"/>
                    <a:pt x="44210" y="57310"/>
                  </a:cubicBezTo>
                  <a:cubicBezTo>
                    <a:pt x="44210" y="57621"/>
                    <a:pt x="44071" y="57897"/>
                    <a:pt x="44071" y="58174"/>
                  </a:cubicBezTo>
                  <a:cubicBezTo>
                    <a:pt x="43933" y="58485"/>
                    <a:pt x="43933" y="58761"/>
                    <a:pt x="43933" y="59038"/>
                  </a:cubicBezTo>
                  <a:lnTo>
                    <a:pt x="43933" y="59176"/>
                  </a:lnTo>
                  <a:lnTo>
                    <a:pt x="43933" y="59349"/>
                  </a:lnTo>
                  <a:lnTo>
                    <a:pt x="43795" y="59349"/>
                  </a:lnTo>
                  <a:cubicBezTo>
                    <a:pt x="43795" y="58623"/>
                    <a:pt x="43622" y="57759"/>
                    <a:pt x="43622" y="56895"/>
                  </a:cubicBezTo>
                  <a:cubicBezTo>
                    <a:pt x="43933" y="56757"/>
                    <a:pt x="44210" y="56584"/>
                    <a:pt x="44486" y="56445"/>
                  </a:cubicBezTo>
                  <a:close/>
                  <a:moveTo>
                    <a:pt x="34117" y="1"/>
                  </a:moveTo>
                  <a:cubicBezTo>
                    <a:pt x="33425" y="277"/>
                    <a:pt x="32561" y="727"/>
                    <a:pt x="31835" y="1003"/>
                  </a:cubicBezTo>
                  <a:cubicBezTo>
                    <a:pt x="30971" y="1453"/>
                    <a:pt x="30107" y="1867"/>
                    <a:pt x="29381" y="2144"/>
                  </a:cubicBezTo>
                  <a:cubicBezTo>
                    <a:pt x="27653" y="3008"/>
                    <a:pt x="26063" y="3872"/>
                    <a:pt x="24473" y="4736"/>
                  </a:cubicBezTo>
                  <a:cubicBezTo>
                    <a:pt x="22883" y="5773"/>
                    <a:pt x="21327" y="6637"/>
                    <a:pt x="19599" y="7501"/>
                  </a:cubicBezTo>
                  <a:cubicBezTo>
                    <a:pt x="18009" y="8504"/>
                    <a:pt x="16419" y="9368"/>
                    <a:pt x="14829" y="10232"/>
                  </a:cubicBezTo>
                  <a:cubicBezTo>
                    <a:pt x="13239" y="11234"/>
                    <a:pt x="11649" y="12099"/>
                    <a:pt x="10232" y="13101"/>
                  </a:cubicBezTo>
                  <a:cubicBezTo>
                    <a:pt x="8919" y="14103"/>
                    <a:pt x="7640" y="15106"/>
                    <a:pt x="6326" y="16143"/>
                  </a:cubicBezTo>
                  <a:cubicBezTo>
                    <a:pt x="5186" y="17007"/>
                    <a:pt x="4183" y="17871"/>
                    <a:pt x="2870" y="18424"/>
                  </a:cubicBezTo>
                  <a:cubicBezTo>
                    <a:pt x="2731" y="18424"/>
                    <a:pt x="2731" y="18562"/>
                    <a:pt x="2593" y="18735"/>
                  </a:cubicBezTo>
                  <a:cubicBezTo>
                    <a:pt x="2593" y="18735"/>
                    <a:pt x="2455" y="18873"/>
                    <a:pt x="2317" y="19012"/>
                  </a:cubicBezTo>
                  <a:cubicBezTo>
                    <a:pt x="1591" y="19426"/>
                    <a:pt x="865" y="20152"/>
                    <a:pt x="139" y="20878"/>
                  </a:cubicBezTo>
                  <a:cubicBezTo>
                    <a:pt x="1" y="20878"/>
                    <a:pt x="1" y="21016"/>
                    <a:pt x="1" y="21155"/>
                  </a:cubicBezTo>
                  <a:lnTo>
                    <a:pt x="1" y="21327"/>
                  </a:lnTo>
                  <a:cubicBezTo>
                    <a:pt x="139" y="23056"/>
                    <a:pt x="139" y="24922"/>
                    <a:pt x="277" y="26650"/>
                  </a:cubicBezTo>
                  <a:cubicBezTo>
                    <a:pt x="277" y="27653"/>
                    <a:pt x="277" y="28517"/>
                    <a:pt x="416" y="29381"/>
                  </a:cubicBezTo>
                  <a:lnTo>
                    <a:pt x="416" y="30833"/>
                  </a:lnTo>
                  <a:cubicBezTo>
                    <a:pt x="588" y="31248"/>
                    <a:pt x="588" y="31697"/>
                    <a:pt x="588" y="31973"/>
                  </a:cubicBezTo>
                  <a:cubicBezTo>
                    <a:pt x="727" y="32112"/>
                    <a:pt x="727" y="32250"/>
                    <a:pt x="865" y="32250"/>
                  </a:cubicBezTo>
                  <a:lnTo>
                    <a:pt x="1003" y="32250"/>
                  </a:lnTo>
                  <a:lnTo>
                    <a:pt x="1003" y="32388"/>
                  </a:lnTo>
                  <a:cubicBezTo>
                    <a:pt x="1003" y="32388"/>
                    <a:pt x="1003" y="32561"/>
                    <a:pt x="1141" y="32699"/>
                  </a:cubicBezTo>
                  <a:cubicBezTo>
                    <a:pt x="3457" y="34842"/>
                    <a:pt x="6188" y="36709"/>
                    <a:pt x="8919" y="38437"/>
                  </a:cubicBezTo>
                  <a:cubicBezTo>
                    <a:pt x="11649" y="40165"/>
                    <a:pt x="14553" y="41755"/>
                    <a:pt x="17422" y="43345"/>
                  </a:cubicBezTo>
                  <a:cubicBezTo>
                    <a:pt x="18424" y="44071"/>
                    <a:pt x="19426" y="44659"/>
                    <a:pt x="20602" y="45350"/>
                  </a:cubicBezTo>
                  <a:cubicBezTo>
                    <a:pt x="20602" y="45350"/>
                    <a:pt x="20602" y="45324"/>
                    <a:pt x="20590" y="45294"/>
                  </a:cubicBezTo>
                  <a:lnTo>
                    <a:pt x="20590" y="45294"/>
                  </a:lnTo>
                  <a:cubicBezTo>
                    <a:pt x="25869" y="48725"/>
                    <a:pt x="31012" y="52289"/>
                    <a:pt x="36156" y="55581"/>
                  </a:cubicBezTo>
                  <a:lnTo>
                    <a:pt x="36156" y="55443"/>
                  </a:lnTo>
                  <a:cubicBezTo>
                    <a:pt x="38437" y="56895"/>
                    <a:pt x="40477" y="58761"/>
                    <a:pt x="42931" y="60040"/>
                  </a:cubicBezTo>
                  <a:lnTo>
                    <a:pt x="43069" y="60040"/>
                  </a:lnTo>
                  <a:cubicBezTo>
                    <a:pt x="43069" y="60213"/>
                    <a:pt x="43207" y="60351"/>
                    <a:pt x="43345" y="60351"/>
                  </a:cubicBezTo>
                  <a:lnTo>
                    <a:pt x="43795" y="60351"/>
                  </a:lnTo>
                  <a:cubicBezTo>
                    <a:pt x="44486" y="60040"/>
                    <a:pt x="45074" y="59625"/>
                    <a:pt x="45800" y="59176"/>
                  </a:cubicBezTo>
                  <a:cubicBezTo>
                    <a:pt x="46525" y="58761"/>
                    <a:pt x="47078" y="58174"/>
                    <a:pt x="47804" y="57621"/>
                  </a:cubicBezTo>
                  <a:cubicBezTo>
                    <a:pt x="48392" y="57171"/>
                    <a:pt x="49118" y="56584"/>
                    <a:pt x="49671" y="56031"/>
                  </a:cubicBezTo>
                  <a:cubicBezTo>
                    <a:pt x="50397" y="55443"/>
                    <a:pt x="50984" y="55028"/>
                    <a:pt x="51710" y="54441"/>
                  </a:cubicBezTo>
                  <a:cubicBezTo>
                    <a:pt x="53127" y="53300"/>
                    <a:pt x="54579" y="52125"/>
                    <a:pt x="56169" y="50984"/>
                  </a:cubicBezTo>
                  <a:cubicBezTo>
                    <a:pt x="56895" y="50258"/>
                    <a:pt x="57621" y="49671"/>
                    <a:pt x="58312" y="49118"/>
                  </a:cubicBezTo>
                  <a:cubicBezTo>
                    <a:pt x="59038" y="48530"/>
                    <a:pt x="59764" y="47942"/>
                    <a:pt x="60628" y="47528"/>
                  </a:cubicBezTo>
                  <a:cubicBezTo>
                    <a:pt x="63497" y="45212"/>
                    <a:pt x="66400" y="42619"/>
                    <a:pt x="69408" y="40338"/>
                  </a:cubicBezTo>
                  <a:lnTo>
                    <a:pt x="69408" y="40027"/>
                  </a:lnTo>
                  <a:lnTo>
                    <a:pt x="69408" y="39889"/>
                  </a:lnTo>
                  <a:cubicBezTo>
                    <a:pt x="69719" y="38610"/>
                    <a:pt x="69857" y="37158"/>
                    <a:pt x="69857" y="35845"/>
                  </a:cubicBezTo>
                  <a:lnTo>
                    <a:pt x="69857" y="35706"/>
                  </a:lnTo>
                  <a:cubicBezTo>
                    <a:pt x="69857" y="35568"/>
                    <a:pt x="69719" y="35568"/>
                    <a:pt x="69719" y="35430"/>
                  </a:cubicBezTo>
                  <a:cubicBezTo>
                    <a:pt x="69857" y="35430"/>
                    <a:pt x="69857" y="35292"/>
                    <a:pt x="69857" y="35292"/>
                  </a:cubicBezTo>
                  <a:cubicBezTo>
                    <a:pt x="69857" y="35153"/>
                    <a:pt x="69857" y="34981"/>
                    <a:pt x="69719" y="34842"/>
                  </a:cubicBezTo>
                  <a:cubicBezTo>
                    <a:pt x="69546" y="34566"/>
                    <a:pt x="69269" y="34289"/>
                    <a:pt x="68993" y="33978"/>
                  </a:cubicBezTo>
                  <a:cubicBezTo>
                    <a:pt x="68682" y="33702"/>
                    <a:pt x="68405" y="33425"/>
                    <a:pt x="67990" y="33114"/>
                  </a:cubicBezTo>
                  <a:cubicBezTo>
                    <a:pt x="67403" y="32561"/>
                    <a:pt x="66815" y="31973"/>
                    <a:pt x="66089" y="31386"/>
                  </a:cubicBezTo>
                  <a:cubicBezTo>
                    <a:pt x="64810" y="30383"/>
                    <a:pt x="63497" y="29381"/>
                    <a:pt x="62080" y="28517"/>
                  </a:cubicBezTo>
                  <a:cubicBezTo>
                    <a:pt x="60040" y="27065"/>
                    <a:pt x="58036" y="25786"/>
                    <a:pt x="55893" y="24473"/>
                  </a:cubicBezTo>
                  <a:cubicBezTo>
                    <a:pt x="55167" y="24058"/>
                    <a:pt x="54303" y="23470"/>
                    <a:pt x="53577" y="23056"/>
                  </a:cubicBezTo>
                  <a:cubicBezTo>
                    <a:pt x="52125" y="22019"/>
                    <a:pt x="50708" y="21155"/>
                    <a:pt x="49394" y="20152"/>
                  </a:cubicBezTo>
                  <a:cubicBezTo>
                    <a:pt x="48115" y="19288"/>
                    <a:pt x="46940" y="18424"/>
                    <a:pt x="45800" y="17560"/>
                  </a:cubicBezTo>
                  <a:cubicBezTo>
                    <a:pt x="45523" y="17283"/>
                    <a:pt x="45212" y="17145"/>
                    <a:pt x="44797" y="16834"/>
                  </a:cubicBezTo>
                  <a:cubicBezTo>
                    <a:pt x="41894" y="14691"/>
                    <a:pt x="38887" y="12375"/>
                    <a:pt x="36018" y="10094"/>
                  </a:cubicBezTo>
                  <a:lnTo>
                    <a:pt x="35845" y="10094"/>
                  </a:lnTo>
                  <a:cubicBezTo>
                    <a:pt x="35845" y="7329"/>
                    <a:pt x="35430" y="4598"/>
                    <a:pt x="35292" y="1867"/>
                  </a:cubicBezTo>
                  <a:cubicBezTo>
                    <a:pt x="35292" y="1453"/>
                    <a:pt x="35292" y="1003"/>
                    <a:pt x="35153" y="416"/>
                  </a:cubicBezTo>
                  <a:cubicBezTo>
                    <a:pt x="35153" y="277"/>
                    <a:pt x="34842" y="139"/>
                    <a:pt x="34704" y="139"/>
                  </a:cubicBezTo>
                  <a:cubicBezTo>
                    <a:pt x="34566" y="139"/>
                    <a:pt x="34428" y="1"/>
                    <a:pt x="3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2824469" y="3747436"/>
              <a:ext cx="427125" cy="338977"/>
            </a:xfrm>
            <a:custGeom>
              <a:avLst/>
              <a:gdLst/>
              <a:ahLst/>
              <a:cxnLst/>
              <a:rect l="l" t="t" r="r" b="b"/>
              <a:pathLst>
                <a:path w="23782" h="18874" extrusionOk="0">
                  <a:moveTo>
                    <a:pt x="22468" y="1038"/>
                  </a:moveTo>
                  <a:cubicBezTo>
                    <a:pt x="22640" y="1038"/>
                    <a:pt x="22640" y="1176"/>
                    <a:pt x="22779" y="1176"/>
                  </a:cubicBezTo>
                  <a:lnTo>
                    <a:pt x="22779" y="1314"/>
                  </a:lnTo>
                  <a:cubicBezTo>
                    <a:pt x="22779" y="1452"/>
                    <a:pt x="22779" y="1591"/>
                    <a:pt x="22640" y="1729"/>
                  </a:cubicBezTo>
                  <a:cubicBezTo>
                    <a:pt x="22640" y="2040"/>
                    <a:pt x="22468" y="2178"/>
                    <a:pt x="22329" y="2316"/>
                  </a:cubicBezTo>
                  <a:cubicBezTo>
                    <a:pt x="22468" y="1902"/>
                    <a:pt x="22468" y="1452"/>
                    <a:pt x="22468" y="1038"/>
                  </a:cubicBezTo>
                  <a:close/>
                  <a:moveTo>
                    <a:pt x="21915" y="865"/>
                  </a:moveTo>
                  <a:cubicBezTo>
                    <a:pt x="21915" y="1591"/>
                    <a:pt x="21776" y="2316"/>
                    <a:pt x="21776" y="3042"/>
                  </a:cubicBezTo>
                  <a:cubicBezTo>
                    <a:pt x="21603" y="3181"/>
                    <a:pt x="21465" y="3319"/>
                    <a:pt x="21327" y="3457"/>
                  </a:cubicBezTo>
                  <a:lnTo>
                    <a:pt x="21189" y="3457"/>
                  </a:lnTo>
                  <a:lnTo>
                    <a:pt x="21189" y="3319"/>
                  </a:lnTo>
                  <a:cubicBezTo>
                    <a:pt x="21327" y="3042"/>
                    <a:pt x="21327" y="2593"/>
                    <a:pt x="21327" y="2316"/>
                  </a:cubicBezTo>
                  <a:cubicBezTo>
                    <a:pt x="21465" y="1902"/>
                    <a:pt x="21465" y="1452"/>
                    <a:pt x="21465" y="1176"/>
                  </a:cubicBezTo>
                  <a:cubicBezTo>
                    <a:pt x="21465" y="1038"/>
                    <a:pt x="21465" y="1038"/>
                    <a:pt x="21327" y="1038"/>
                  </a:cubicBezTo>
                  <a:cubicBezTo>
                    <a:pt x="21465" y="1038"/>
                    <a:pt x="21603" y="865"/>
                    <a:pt x="21776" y="865"/>
                  </a:cubicBezTo>
                  <a:close/>
                  <a:moveTo>
                    <a:pt x="20912" y="1176"/>
                  </a:moveTo>
                  <a:cubicBezTo>
                    <a:pt x="20912" y="1729"/>
                    <a:pt x="20912" y="2178"/>
                    <a:pt x="20739" y="2593"/>
                  </a:cubicBezTo>
                  <a:cubicBezTo>
                    <a:pt x="20739" y="3042"/>
                    <a:pt x="20601" y="3457"/>
                    <a:pt x="20601" y="3906"/>
                  </a:cubicBezTo>
                  <a:cubicBezTo>
                    <a:pt x="20463" y="4045"/>
                    <a:pt x="20325" y="4045"/>
                    <a:pt x="20186" y="4183"/>
                  </a:cubicBezTo>
                  <a:cubicBezTo>
                    <a:pt x="20325" y="3319"/>
                    <a:pt x="20325" y="2316"/>
                    <a:pt x="20463" y="1452"/>
                  </a:cubicBezTo>
                  <a:lnTo>
                    <a:pt x="20463" y="1314"/>
                  </a:lnTo>
                  <a:cubicBezTo>
                    <a:pt x="20601" y="1314"/>
                    <a:pt x="20739" y="1314"/>
                    <a:pt x="20912" y="1176"/>
                  </a:cubicBezTo>
                  <a:close/>
                  <a:moveTo>
                    <a:pt x="19875" y="1729"/>
                  </a:moveTo>
                  <a:cubicBezTo>
                    <a:pt x="19737" y="2766"/>
                    <a:pt x="19599" y="3630"/>
                    <a:pt x="19599" y="4632"/>
                  </a:cubicBezTo>
                  <a:cubicBezTo>
                    <a:pt x="19599" y="4632"/>
                    <a:pt x="19460" y="4632"/>
                    <a:pt x="19460" y="4771"/>
                  </a:cubicBezTo>
                  <a:cubicBezTo>
                    <a:pt x="19322" y="4909"/>
                    <a:pt x="19011" y="5047"/>
                    <a:pt x="18873" y="5185"/>
                  </a:cubicBezTo>
                  <a:cubicBezTo>
                    <a:pt x="18873" y="4183"/>
                    <a:pt x="19011" y="3319"/>
                    <a:pt x="19011" y="2316"/>
                  </a:cubicBezTo>
                  <a:cubicBezTo>
                    <a:pt x="19322" y="2178"/>
                    <a:pt x="19599" y="1902"/>
                    <a:pt x="19875" y="1729"/>
                  </a:cubicBezTo>
                  <a:close/>
                  <a:moveTo>
                    <a:pt x="18458" y="2766"/>
                  </a:moveTo>
                  <a:cubicBezTo>
                    <a:pt x="18458" y="3630"/>
                    <a:pt x="18320" y="4321"/>
                    <a:pt x="18320" y="5185"/>
                  </a:cubicBezTo>
                  <a:cubicBezTo>
                    <a:pt x="18320" y="5358"/>
                    <a:pt x="18320" y="5358"/>
                    <a:pt x="18458" y="5496"/>
                  </a:cubicBezTo>
                  <a:cubicBezTo>
                    <a:pt x="18320" y="5635"/>
                    <a:pt x="18009" y="5773"/>
                    <a:pt x="17870" y="5911"/>
                  </a:cubicBezTo>
                  <a:cubicBezTo>
                    <a:pt x="17870" y="4909"/>
                    <a:pt x="18009" y="4045"/>
                    <a:pt x="18009" y="3042"/>
                  </a:cubicBezTo>
                  <a:cubicBezTo>
                    <a:pt x="18147" y="2904"/>
                    <a:pt x="18320" y="2904"/>
                    <a:pt x="18458" y="2766"/>
                  </a:cubicBezTo>
                  <a:close/>
                  <a:moveTo>
                    <a:pt x="17456" y="3457"/>
                  </a:moveTo>
                  <a:cubicBezTo>
                    <a:pt x="17456" y="4494"/>
                    <a:pt x="17283" y="5358"/>
                    <a:pt x="17283" y="6361"/>
                  </a:cubicBezTo>
                  <a:lnTo>
                    <a:pt x="17145" y="6361"/>
                  </a:lnTo>
                  <a:cubicBezTo>
                    <a:pt x="17145" y="6361"/>
                    <a:pt x="17006" y="6499"/>
                    <a:pt x="16868" y="6499"/>
                  </a:cubicBezTo>
                  <a:lnTo>
                    <a:pt x="16868" y="3906"/>
                  </a:lnTo>
                  <a:cubicBezTo>
                    <a:pt x="17006" y="3768"/>
                    <a:pt x="17283" y="3630"/>
                    <a:pt x="17456" y="3457"/>
                  </a:cubicBezTo>
                  <a:close/>
                  <a:moveTo>
                    <a:pt x="16280" y="4494"/>
                  </a:moveTo>
                  <a:lnTo>
                    <a:pt x="16280" y="6775"/>
                  </a:lnTo>
                  <a:cubicBezTo>
                    <a:pt x="16280" y="6775"/>
                    <a:pt x="16280" y="6914"/>
                    <a:pt x="16419" y="6914"/>
                  </a:cubicBezTo>
                  <a:cubicBezTo>
                    <a:pt x="16142" y="7086"/>
                    <a:pt x="15866" y="7363"/>
                    <a:pt x="15555" y="7501"/>
                  </a:cubicBezTo>
                  <a:lnTo>
                    <a:pt x="15555" y="7225"/>
                  </a:lnTo>
                  <a:cubicBezTo>
                    <a:pt x="15727" y="6361"/>
                    <a:pt x="15866" y="5635"/>
                    <a:pt x="15866" y="4771"/>
                  </a:cubicBezTo>
                  <a:cubicBezTo>
                    <a:pt x="16004" y="4632"/>
                    <a:pt x="16142" y="4494"/>
                    <a:pt x="16280" y="4494"/>
                  </a:cubicBezTo>
                  <a:close/>
                  <a:moveTo>
                    <a:pt x="15278" y="5185"/>
                  </a:moveTo>
                  <a:cubicBezTo>
                    <a:pt x="15278" y="5358"/>
                    <a:pt x="15278" y="5496"/>
                    <a:pt x="15140" y="5635"/>
                  </a:cubicBezTo>
                  <a:cubicBezTo>
                    <a:pt x="15140" y="6361"/>
                    <a:pt x="15001" y="7086"/>
                    <a:pt x="14863" y="7778"/>
                  </a:cubicBezTo>
                  <a:lnTo>
                    <a:pt x="15001" y="7951"/>
                  </a:lnTo>
                  <a:cubicBezTo>
                    <a:pt x="14863" y="8089"/>
                    <a:pt x="14690" y="8089"/>
                    <a:pt x="14690" y="8227"/>
                  </a:cubicBezTo>
                  <a:cubicBezTo>
                    <a:pt x="14690" y="8089"/>
                    <a:pt x="14552" y="8089"/>
                    <a:pt x="14552" y="7951"/>
                  </a:cubicBezTo>
                  <a:cubicBezTo>
                    <a:pt x="14552" y="7501"/>
                    <a:pt x="14552" y="7086"/>
                    <a:pt x="14690" y="6775"/>
                  </a:cubicBezTo>
                  <a:lnTo>
                    <a:pt x="14690" y="5496"/>
                  </a:lnTo>
                  <a:cubicBezTo>
                    <a:pt x="15001" y="5358"/>
                    <a:pt x="15140" y="5185"/>
                    <a:pt x="15278" y="5185"/>
                  </a:cubicBezTo>
                  <a:close/>
                  <a:moveTo>
                    <a:pt x="14137" y="5911"/>
                  </a:moveTo>
                  <a:cubicBezTo>
                    <a:pt x="14137" y="6361"/>
                    <a:pt x="14137" y="6637"/>
                    <a:pt x="13999" y="6914"/>
                  </a:cubicBezTo>
                  <a:lnTo>
                    <a:pt x="13999" y="7778"/>
                  </a:lnTo>
                  <a:cubicBezTo>
                    <a:pt x="13999" y="7951"/>
                    <a:pt x="13999" y="8227"/>
                    <a:pt x="14137" y="8365"/>
                  </a:cubicBezTo>
                  <a:lnTo>
                    <a:pt x="14137" y="8504"/>
                  </a:lnTo>
                  <a:cubicBezTo>
                    <a:pt x="13826" y="8815"/>
                    <a:pt x="13688" y="8953"/>
                    <a:pt x="13411" y="9091"/>
                  </a:cubicBezTo>
                  <a:lnTo>
                    <a:pt x="13411" y="6499"/>
                  </a:lnTo>
                  <a:cubicBezTo>
                    <a:pt x="13688" y="6222"/>
                    <a:pt x="13826" y="6049"/>
                    <a:pt x="14137" y="5911"/>
                  </a:cubicBezTo>
                  <a:close/>
                  <a:moveTo>
                    <a:pt x="12824" y="6775"/>
                  </a:moveTo>
                  <a:lnTo>
                    <a:pt x="12824" y="9229"/>
                  </a:lnTo>
                  <a:cubicBezTo>
                    <a:pt x="12824" y="9368"/>
                    <a:pt x="12824" y="9368"/>
                    <a:pt x="12962" y="9506"/>
                  </a:cubicBezTo>
                  <a:cubicBezTo>
                    <a:pt x="12824" y="9506"/>
                    <a:pt x="12824" y="9679"/>
                    <a:pt x="12686" y="9679"/>
                  </a:cubicBezTo>
                  <a:cubicBezTo>
                    <a:pt x="12686" y="9817"/>
                    <a:pt x="12547" y="9817"/>
                    <a:pt x="12409" y="9955"/>
                  </a:cubicBezTo>
                  <a:cubicBezTo>
                    <a:pt x="12271" y="8953"/>
                    <a:pt x="12547" y="8089"/>
                    <a:pt x="12547" y="7086"/>
                  </a:cubicBezTo>
                  <a:cubicBezTo>
                    <a:pt x="12686" y="7086"/>
                    <a:pt x="12686" y="6914"/>
                    <a:pt x="12824" y="6775"/>
                  </a:cubicBezTo>
                  <a:close/>
                  <a:moveTo>
                    <a:pt x="11960" y="7501"/>
                  </a:moveTo>
                  <a:cubicBezTo>
                    <a:pt x="11821" y="8504"/>
                    <a:pt x="11683" y="9368"/>
                    <a:pt x="11821" y="10370"/>
                  </a:cubicBezTo>
                  <a:cubicBezTo>
                    <a:pt x="11545" y="10681"/>
                    <a:pt x="11234" y="10958"/>
                    <a:pt x="10957" y="11096"/>
                  </a:cubicBezTo>
                  <a:cubicBezTo>
                    <a:pt x="10819" y="10094"/>
                    <a:pt x="10957" y="9229"/>
                    <a:pt x="10957" y="8365"/>
                  </a:cubicBezTo>
                  <a:lnTo>
                    <a:pt x="10957" y="8227"/>
                  </a:lnTo>
                  <a:cubicBezTo>
                    <a:pt x="11234" y="7951"/>
                    <a:pt x="11545" y="7778"/>
                    <a:pt x="11960" y="7501"/>
                  </a:cubicBezTo>
                  <a:close/>
                  <a:moveTo>
                    <a:pt x="10370" y="8504"/>
                  </a:moveTo>
                  <a:lnTo>
                    <a:pt x="10370" y="9955"/>
                  </a:lnTo>
                  <a:cubicBezTo>
                    <a:pt x="10370" y="10543"/>
                    <a:pt x="10370" y="11096"/>
                    <a:pt x="10543" y="11545"/>
                  </a:cubicBezTo>
                  <a:lnTo>
                    <a:pt x="9817" y="12271"/>
                  </a:lnTo>
                  <a:lnTo>
                    <a:pt x="9817" y="11960"/>
                  </a:lnTo>
                  <a:cubicBezTo>
                    <a:pt x="9678" y="10958"/>
                    <a:pt x="9817" y="9955"/>
                    <a:pt x="9817" y="8953"/>
                  </a:cubicBezTo>
                  <a:cubicBezTo>
                    <a:pt x="9955" y="8815"/>
                    <a:pt x="10231" y="8642"/>
                    <a:pt x="10370" y="8504"/>
                  </a:cubicBezTo>
                  <a:close/>
                  <a:moveTo>
                    <a:pt x="9229" y="9368"/>
                  </a:moveTo>
                  <a:lnTo>
                    <a:pt x="9229" y="10819"/>
                  </a:lnTo>
                  <a:cubicBezTo>
                    <a:pt x="9229" y="11407"/>
                    <a:pt x="9229" y="11960"/>
                    <a:pt x="9367" y="12409"/>
                  </a:cubicBezTo>
                  <a:lnTo>
                    <a:pt x="9367" y="12548"/>
                  </a:lnTo>
                  <a:cubicBezTo>
                    <a:pt x="9091" y="12824"/>
                    <a:pt x="8953" y="13135"/>
                    <a:pt x="8641" y="13274"/>
                  </a:cubicBezTo>
                  <a:cubicBezTo>
                    <a:pt x="8503" y="12271"/>
                    <a:pt x="8503" y="11096"/>
                    <a:pt x="8503" y="9955"/>
                  </a:cubicBezTo>
                  <a:cubicBezTo>
                    <a:pt x="8814" y="9679"/>
                    <a:pt x="8953" y="9506"/>
                    <a:pt x="9229" y="9368"/>
                  </a:cubicBezTo>
                  <a:close/>
                  <a:moveTo>
                    <a:pt x="7950" y="10370"/>
                  </a:moveTo>
                  <a:cubicBezTo>
                    <a:pt x="7950" y="11407"/>
                    <a:pt x="7950" y="12409"/>
                    <a:pt x="8088" y="13412"/>
                  </a:cubicBezTo>
                  <a:lnTo>
                    <a:pt x="8088" y="13550"/>
                  </a:lnTo>
                  <a:lnTo>
                    <a:pt x="8227" y="13688"/>
                  </a:lnTo>
                  <a:cubicBezTo>
                    <a:pt x="8088" y="13999"/>
                    <a:pt x="7777" y="14138"/>
                    <a:pt x="7501" y="14414"/>
                  </a:cubicBezTo>
                  <a:cubicBezTo>
                    <a:pt x="7501" y="14276"/>
                    <a:pt x="7501" y="13999"/>
                    <a:pt x="7363" y="13827"/>
                  </a:cubicBezTo>
                  <a:lnTo>
                    <a:pt x="7363" y="10958"/>
                  </a:lnTo>
                  <a:lnTo>
                    <a:pt x="7224" y="10819"/>
                  </a:lnTo>
                  <a:cubicBezTo>
                    <a:pt x="7501" y="10681"/>
                    <a:pt x="7639" y="10543"/>
                    <a:pt x="7950" y="10370"/>
                  </a:cubicBezTo>
                  <a:close/>
                  <a:moveTo>
                    <a:pt x="6775" y="11234"/>
                  </a:moveTo>
                  <a:cubicBezTo>
                    <a:pt x="6775" y="12409"/>
                    <a:pt x="6775" y="13688"/>
                    <a:pt x="7086" y="14864"/>
                  </a:cubicBezTo>
                  <a:cubicBezTo>
                    <a:pt x="6913" y="15002"/>
                    <a:pt x="6913" y="15002"/>
                    <a:pt x="6775" y="15002"/>
                  </a:cubicBezTo>
                  <a:cubicBezTo>
                    <a:pt x="6637" y="15278"/>
                    <a:pt x="6498" y="15417"/>
                    <a:pt x="6360" y="15555"/>
                  </a:cubicBezTo>
                  <a:cubicBezTo>
                    <a:pt x="6360" y="15417"/>
                    <a:pt x="6360" y="15278"/>
                    <a:pt x="6222" y="15140"/>
                  </a:cubicBezTo>
                  <a:cubicBezTo>
                    <a:pt x="6049" y="14138"/>
                    <a:pt x="6049" y="13135"/>
                    <a:pt x="6049" y="12098"/>
                  </a:cubicBezTo>
                  <a:cubicBezTo>
                    <a:pt x="6049" y="11960"/>
                    <a:pt x="6049" y="11960"/>
                    <a:pt x="5911" y="11822"/>
                  </a:cubicBezTo>
                  <a:cubicBezTo>
                    <a:pt x="6222" y="11684"/>
                    <a:pt x="6498" y="11407"/>
                    <a:pt x="6775" y="11234"/>
                  </a:cubicBezTo>
                  <a:close/>
                  <a:moveTo>
                    <a:pt x="5496" y="12271"/>
                  </a:moveTo>
                  <a:cubicBezTo>
                    <a:pt x="5496" y="13550"/>
                    <a:pt x="5634" y="14691"/>
                    <a:pt x="5773" y="16004"/>
                  </a:cubicBezTo>
                  <a:cubicBezTo>
                    <a:pt x="5634" y="16142"/>
                    <a:pt x="5496" y="16281"/>
                    <a:pt x="5358" y="16419"/>
                  </a:cubicBezTo>
                  <a:cubicBezTo>
                    <a:pt x="5185" y="16142"/>
                    <a:pt x="5047" y="15866"/>
                    <a:pt x="5047" y="15555"/>
                  </a:cubicBezTo>
                  <a:lnTo>
                    <a:pt x="5047" y="14276"/>
                  </a:lnTo>
                  <a:cubicBezTo>
                    <a:pt x="4908" y="13688"/>
                    <a:pt x="4908" y="13274"/>
                    <a:pt x="4908" y="12824"/>
                  </a:cubicBezTo>
                  <a:cubicBezTo>
                    <a:pt x="5047" y="12548"/>
                    <a:pt x="5185" y="12409"/>
                    <a:pt x="5496" y="12271"/>
                  </a:cubicBezTo>
                  <a:close/>
                  <a:moveTo>
                    <a:pt x="4321" y="13274"/>
                  </a:moveTo>
                  <a:cubicBezTo>
                    <a:pt x="4494" y="14414"/>
                    <a:pt x="4321" y="15555"/>
                    <a:pt x="4770" y="16730"/>
                  </a:cubicBezTo>
                  <a:lnTo>
                    <a:pt x="4908" y="16868"/>
                  </a:lnTo>
                  <a:cubicBezTo>
                    <a:pt x="4770" y="16868"/>
                    <a:pt x="4632" y="17007"/>
                    <a:pt x="4494" y="17145"/>
                  </a:cubicBezTo>
                  <a:lnTo>
                    <a:pt x="4494" y="17007"/>
                  </a:lnTo>
                  <a:cubicBezTo>
                    <a:pt x="4321" y="16592"/>
                    <a:pt x="4321" y="16004"/>
                    <a:pt x="4183" y="15555"/>
                  </a:cubicBezTo>
                  <a:cubicBezTo>
                    <a:pt x="4183" y="14864"/>
                    <a:pt x="4044" y="14138"/>
                    <a:pt x="4044" y="13550"/>
                  </a:cubicBezTo>
                  <a:lnTo>
                    <a:pt x="4321" y="13274"/>
                  </a:lnTo>
                  <a:close/>
                  <a:moveTo>
                    <a:pt x="3457" y="14138"/>
                  </a:moveTo>
                  <a:cubicBezTo>
                    <a:pt x="3630" y="15140"/>
                    <a:pt x="3768" y="16142"/>
                    <a:pt x="3906" y="17145"/>
                  </a:cubicBezTo>
                  <a:cubicBezTo>
                    <a:pt x="3906" y="17283"/>
                    <a:pt x="3906" y="17283"/>
                    <a:pt x="4044" y="17456"/>
                  </a:cubicBezTo>
                  <a:cubicBezTo>
                    <a:pt x="3906" y="17456"/>
                    <a:pt x="3768" y="17594"/>
                    <a:pt x="3630" y="17594"/>
                  </a:cubicBezTo>
                  <a:cubicBezTo>
                    <a:pt x="3457" y="17283"/>
                    <a:pt x="3457" y="16868"/>
                    <a:pt x="3318" y="16592"/>
                  </a:cubicBezTo>
                  <a:cubicBezTo>
                    <a:pt x="3318" y="15866"/>
                    <a:pt x="3318" y="15140"/>
                    <a:pt x="3180" y="14414"/>
                  </a:cubicBezTo>
                  <a:lnTo>
                    <a:pt x="3457" y="14138"/>
                  </a:lnTo>
                  <a:close/>
                  <a:moveTo>
                    <a:pt x="1728" y="16142"/>
                  </a:moveTo>
                  <a:cubicBezTo>
                    <a:pt x="1728" y="16730"/>
                    <a:pt x="1901" y="17283"/>
                    <a:pt x="1901" y="18009"/>
                  </a:cubicBezTo>
                  <a:lnTo>
                    <a:pt x="1728" y="18009"/>
                  </a:lnTo>
                  <a:cubicBezTo>
                    <a:pt x="1590" y="18009"/>
                    <a:pt x="1452" y="18009"/>
                    <a:pt x="1314" y="17871"/>
                  </a:cubicBezTo>
                  <a:lnTo>
                    <a:pt x="1175" y="17732"/>
                  </a:lnTo>
                  <a:lnTo>
                    <a:pt x="1037" y="17732"/>
                  </a:lnTo>
                  <a:lnTo>
                    <a:pt x="1037" y="17594"/>
                  </a:lnTo>
                  <a:lnTo>
                    <a:pt x="1037" y="17456"/>
                  </a:lnTo>
                  <a:cubicBezTo>
                    <a:pt x="1037" y="17283"/>
                    <a:pt x="1175" y="17145"/>
                    <a:pt x="1175" y="17007"/>
                  </a:cubicBezTo>
                  <a:cubicBezTo>
                    <a:pt x="1314" y="16730"/>
                    <a:pt x="1452" y="16419"/>
                    <a:pt x="1728" y="16142"/>
                  </a:cubicBezTo>
                  <a:close/>
                  <a:moveTo>
                    <a:pt x="2593" y="15002"/>
                  </a:moveTo>
                  <a:cubicBezTo>
                    <a:pt x="2765" y="15866"/>
                    <a:pt x="2765" y="16868"/>
                    <a:pt x="3042" y="17871"/>
                  </a:cubicBezTo>
                  <a:cubicBezTo>
                    <a:pt x="2904" y="17871"/>
                    <a:pt x="2765" y="18009"/>
                    <a:pt x="2454" y="18009"/>
                  </a:cubicBezTo>
                  <a:cubicBezTo>
                    <a:pt x="2454" y="17145"/>
                    <a:pt x="2316" y="16281"/>
                    <a:pt x="2316" y="15417"/>
                  </a:cubicBezTo>
                  <a:cubicBezTo>
                    <a:pt x="2454" y="15278"/>
                    <a:pt x="2454" y="15140"/>
                    <a:pt x="2593" y="15002"/>
                  </a:cubicBezTo>
                  <a:close/>
                  <a:moveTo>
                    <a:pt x="21915" y="1"/>
                  </a:moveTo>
                  <a:cubicBezTo>
                    <a:pt x="21603" y="1"/>
                    <a:pt x="21327" y="173"/>
                    <a:pt x="21050" y="173"/>
                  </a:cubicBezTo>
                  <a:cubicBezTo>
                    <a:pt x="20463" y="312"/>
                    <a:pt x="19875" y="726"/>
                    <a:pt x="19322" y="1038"/>
                  </a:cubicBezTo>
                  <a:cubicBezTo>
                    <a:pt x="18320" y="1591"/>
                    <a:pt x="17456" y="2455"/>
                    <a:pt x="16419" y="3181"/>
                  </a:cubicBezTo>
                  <a:cubicBezTo>
                    <a:pt x="15727" y="3768"/>
                    <a:pt x="15140" y="4183"/>
                    <a:pt x="14414" y="4632"/>
                  </a:cubicBezTo>
                  <a:cubicBezTo>
                    <a:pt x="13688" y="5185"/>
                    <a:pt x="12824" y="5773"/>
                    <a:pt x="12098" y="6361"/>
                  </a:cubicBezTo>
                  <a:cubicBezTo>
                    <a:pt x="10543" y="7363"/>
                    <a:pt x="8953" y="8504"/>
                    <a:pt x="7363" y="9679"/>
                  </a:cubicBezTo>
                  <a:cubicBezTo>
                    <a:pt x="6775" y="10094"/>
                    <a:pt x="6222" y="10543"/>
                    <a:pt x="5634" y="10958"/>
                  </a:cubicBezTo>
                  <a:cubicBezTo>
                    <a:pt x="5047" y="11545"/>
                    <a:pt x="4494" y="11960"/>
                    <a:pt x="3906" y="12548"/>
                  </a:cubicBezTo>
                  <a:cubicBezTo>
                    <a:pt x="3180" y="13135"/>
                    <a:pt x="2454" y="13688"/>
                    <a:pt x="1901" y="14414"/>
                  </a:cubicBezTo>
                  <a:cubicBezTo>
                    <a:pt x="1590" y="14691"/>
                    <a:pt x="1314" y="15140"/>
                    <a:pt x="1037" y="15417"/>
                  </a:cubicBezTo>
                  <a:cubicBezTo>
                    <a:pt x="864" y="15728"/>
                    <a:pt x="726" y="16004"/>
                    <a:pt x="450" y="16419"/>
                  </a:cubicBezTo>
                  <a:cubicBezTo>
                    <a:pt x="173" y="16868"/>
                    <a:pt x="0" y="17594"/>
                    <a:pt x="311" y="18147"/>
                  </a:cubicBezTo>
                  <a:cubicBezTo>
                    <a:pt x="450" y="18458"/>
                    <a:pt x="726" y="18597"/>
                    <a:pt x="1037" y="18735"/>
                  </a:cubicBezTo>
                  <a:cubicBezTo>
                    <a:pt x="1175" y="18735"/>
                    <a:pt x="1314" y="18873"/>
                    <a:pt x="1452" y="18873"/>
                  </a:cubicBezTo>
                  <a:lnTo>
                    <a:pt x="2316" y="18873"/>
                  </a:lnTo>
                  <a:cubicBezTo>
                    <a:pt x="2904" y="18873"/>
                    <a:pt x="3457" y="18735"/>
                    <a:pt x="3906" y="18458"/>
                  </a:cubicBezTo>
                  <a:cubicBezTo>
                    <a:pt x="4494" y="18320"/>
                    <a:pt x="4908" y="17871"/>
                    <a:pt x="5358" y="17594"/>
                  </a:cubicBezTo>
                  <a:cubicBezTo>
                    <a:pt x="6222" y="16868"/>
                    <a:pt x="7086" y="16142"/>
                    <a:pt x="7777" y="15278"/>
                  </a:cubicBezTo>
                  <a:cubicBezTo>
                    <a:pt x="8953" y="14276"/>
                    <a:pt x="9955" y="13274"/>
                    <a:pt x="10957" y="12271"/>
                  </a:cubicBezTo>
                  <a:cubicBezTo>
                    <a:pt x="12098" y="11407"/>
                    <a:pt x="13273" y="10370"/>
                    <a:pt x="14414" y="9506"/>
                  </a:cubicBezTo>
                  <a:cubicBezTo>
                    <a:pt x="15555" y="8642"/>
                    <a:pt x="16730" y="7778"/>
                    <a:pt x="17870" y="6914"/>
                  </a:cubicBezTo>
                  <a:cubicBezTo>
                    <a:pt x="18458" y="6499"/>
                    <a:pt x="19011" y="6222"/>
                    <a:pt x="19599" y="5773"/>
                  </a:cubicBezTo>
                  <a:cubicBezTo>
                    <a:pt x="19875" y="5496"/>
                    <a:pt x="20186" y="5358"/>
                    <a:pt x="20325" y="5185"/>
                  </a:cubicBezTo>
                  <a:cubicBezTo>
                    <a:pt x="20601" y="4909"/>
                    <a:pt x="20912" y="4771"/>
                    <a:pt x="21189" y="4632"/>
                  </a:cubicBezTo>
                  <a:cubicBezTo>
                    <a:pt x="21603" y="4321"/>
                    <a:pt x="22053" y="3906"/>
                    <a:pt x="22468" y="3630"/>
                  </a:cubicBezTo>
                  <a:cubicBezTo>
                    <a:pt x="22917" y="3181"/>
                    <a:pt x="23193" y="2766"/>
                    <a:pt x="23332" y="2316"/>
                  </a:cubicBezTo>
                  <a:cubicBezTo>
                    <a:pt x="23504" y="2178"/>
                    <a:pt x="23643" y="1902"/>
                    <a:pt x="23643" y="1729"/>
                  </a:cubicBezTo>
                  <a:cubicBezTo>
                    <a:pt x="23643" y="1452"/>
                    <a:pt x="23781" y="1314"/>
                    <a:pt x="23643" y="1038"/>
                  </a:cubicBezTo>
                  <a:cubicBezTo>
                    <a:pt x="23643" y="865"/>
                    <a:pt x="23643" y="588"/>
                    <a:pt x="23332" y="450"/>
                  </a:cubicBezTo>
                  <a:cubicBezTo>
                    <a:pt x="23332" y="312"/>
                    <a:pt x="23055" y="312"/>
                    <a:pt x="22917" y="312"/>
                  </a:cubicBezTo>
                  <a:cubicBezTo>
                    <a:pt x="22917" y="173"/>
                    <a:pt x="22779" y="173"/>
                    <a:pt x="22779" y="173"/>
                  </a:cubicBezTo>
                  <a:cubicBezTo>
                    <a:pt x="22468" y="1"/>
                    <a:pt x="22329" y="1"/>
                    <a:pt x="2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2708376" y="3548781"/>
              <a:ext cx="496648" cy="468091"/>
            </a:xfrm>
            <a:custGeom>
              <a:avLst/>
              <a:gdLst/>
              <a:ahLst/>
              <a:cxnLst/>
              <a:rect l="l" t="t" r="r" b="b"/>
              <a:pathLst>
                <a:path w="27653" h="26063" extrusionOk="0">
                  <a:moveTo>
                    <a:pt x="27065" y="1"/>
                  </a:moveTo>
                  <a:cubicBezTo>
                    <a:pt x="26927" y="1"/>
                    <a:pt x="26927" y="139"/>
                    <a:pt x="26789" y="139"/>
                  </a:cubicBezTo>
                  <a:cubicBezTo>
                    <a:pt x="26063" y="554"/>
                    <a:pt x="25337" y="1003"/>
                    <a:pt x="24611" y="1556"/>
                  </a:cubicBezTo>
                  <a:lnTo>
                    <a:pt x="24334" y="1729"/>
                  </a:lnTo>
                  <a:cubicBezTo>
                    <a:pt x="24196" y="1867"/>
                    <a:pt x="23920" y="2144"/>
                    <a:pt x="23609" y="2282"/>
                  </a:cubicBezTo>
                  <a:cubicBezTo>
                    <a:pt x="23332" y="2593"/>
                    <a:pt x="22883" y="2870"/>
                    <a:pt x="22468" y="3008"/>
                  </a:cubicBezTo>
                  <a:cubicBezTo>
                    <a:pt x="20878" y="4149"/>
                    <a:pt x="19288" y="5013"/>
                    <a:pt x="17871" y="5877"/>
                  </a:cubicBezTo>
                  <a:lnTo>
                    <a:pt x="16281" y="6741"/>
                  </a:lnTo>
                  <a:cubicBezTo>
                    <a:pt x="15278" y="7467"/>
                    <a:pt x="14103" y="8054"/>
                    <a:pt x="12962" y="8780"/>
                  </a:cubicBezTo>
                  <a:cubicBezTo>
                    <a:pt x="11511" y="9644"/>
                    <a:pt x="10094" y="10509"/>
                    <a:pt x="8192" y="11787"/>
                  </a:cubicBezTo>
                  <a:cubicBezTo>
                    <a:pt x="7052" y="12652"/>
                    <a:pt x="5773" y="13377"/>
                    <a:pt x="4598" y="14242"/>
                  </a:cubicBezTo>
                  <a:lnTo>
                    <a:pt x="4459" y="14380"/>
                  </a:lnTo>
                  <a:cubicBezTo>
                    <a:pt x="4183" y="14518"/>
                    <a:pt x="3734" y="14829"/>
                    <a:pt x="3457" y="15106"/>
                  </a:cubicBezTo>
                  <a:lnTo>
                    <a:pt x="2869" y="15555"/>
                  </a:lnTo>
                  <a:cubicBezTo>
                    <a:pt x="2316" y="15970"/>
                    <a:pt x="1729" y="16246"/>
                    <a:pt x="1279" y="16419"/>
                  </a:cubicBezTo>
                  <a:cubicBezTo>
                    <a:pt x="865" y="16557"/>
                    <a:pt x="588" y="16696"/>
                    <a:pt x="277" y="16696"/>
                  </a:cubicBezTo>
                  <a:cubicBezTo>
                    <a:pt x="139" y="16696"/>
                    <a:pt x="139" y="16834"/>
                    <a:pt x="1" y="16834"/>
                  </a:cubicBezTo>
                  <a:lnTo>
                    <a:pt x="1" y="17283"/>
                  </a:lnTo>
                  <a:cubicBezTo>
                    <a:pt x="1" y="18700"/>
                    <a:pt x="1" y="20152"/>
                    <a:pt x="139" y="21604"/>
                  </a:cubicBezTo>
                  <a:cubicBezTo>
                    <a:pt x="415" y="23159"/>
                    <a:pt x="588" y="24473"/>
                    <a:pt x="1003" y="25752"/>
                  </a:cubicBezTo>
                  <a:cubicBezTo>
                    <a:pt x="1003" y="25925"/>
                    <a:pt x="1141" y="26063"/>
                    <a:pt x="1452" y="26063"/>
                  </a:cubicBezTo>
                  <a:lnTo>
                    <a:pt x="1867" y="26063"/>
                  </a:lnTo>
                  <a:cubicBezTo>
                    <a:pt x="3457" y="25337"/>
                    <a:pt x="4736" y="24335"/>
                    <a:pt x="6049" y="23470"/>
                  </a:cubicBezTo>
                  <a:cubicBezTo>
                    <a:pt x="6326" y="23159"/>
                    <a:pt x="6637" y="22883"/>
                    <a:pt x="6914" y="22745"/>
                  </a:cubicBezTo>
                  <a:lnTo>
                    <a:pt x="7052" y="22606"/>
                  </a:lnTo>
                  <a:lnTo>
                    <a:pt x="7501" y="22295"/>
                  </a:lnTo>
                  <a:lnTo>
                    <a:pt x="8054" y="21880"/>
                  </a:lnTo>
                  <a:cubicBezTo>
                    <a:pt x="8504" y="21431"/>
                    <a:pt x="8918" y="21155"/>
                    <a:pt x="9368" y="20878"/>
                  </a:cubicBezTo>
                  <a:lnTo>
                    <a:pt x="10094" y="20290"/>
                  </a:lnTo>
                  <a:cubicBezTo>
                    <a:pt x="10785" y="19876"/>
                    <a:pt x="11511" y="19288"/>
                    <a:pt x="12237" y="18700"/>
                  </a:cubicBezTo>
                  <a:lnTo>
                    <a:pt x="13688" y="17560"/>
                  </a:lnTo>
                  <a:cubicBezTo>
                    <a:pt x="14691" y="16834"/>
                    <a:pt x="15693" y="16108"/>
                    <a:pt x="16695" y="15244"/>
                  </a:cubicBezTo>
                  <a:cubicBezTo>
                    <a:pt x="17560" y="14691"/>
                    <a:pt x="18424" y="14103"/>
                    <a:pt x="19288" y="13516"/>
                  </a:cubicBezTo>
                  <a:cubicBezTo>
                    <a:pt x="19875" y="12963"/>
                    <a:pt x="20878" y="12375"/>
                    <a:pt x="21742" y="11649"/>
                  </a:cubicBezTo>
                  <a:cubicBezTo>
                    <a:pt x="22744" y="11062"/>
                    <a:pt x="23920" y="10509"/>
                    <a:pt x="24784" y="9921"/>
                  </a:cubicBezTo>
                  <a:cubicBezTo>
                    <a:pt x="25648" y="9506"/>
                    <a:pt x="26339" y="8919"/>
                    <a:pt x="27203" y="8469"/>
                  </a:cubicBezTo>
                  <a:cubicBezTo>
                    <a:pt x="27203" y="8469"/>
                    <a:pt x="27376" y="8331"/>
                    <a:pt x="27376" y="8193"/>
                  </a:cubicBezTo>
                  <a:cubicBezTo>
                    <a:pt x="27514" y="8054"/>
                    <a:pt x="27514" y="7916"/>
                    <a:pt x="27514" y="7778"/>
                  </a:cubicBezTo>
                  <a:cubicBezTo>
                    <a:pt x="27653" y="6464"/>
                    <a:pt x="27514" y="5013"/>
                    <a:pt x="27514" y="3596"/>
                  </a:cubicBezTo>
                  <a:cubicBezTo>
                    <a:pt x="27514" y="2593"/>
                    <a:pt x="27376" y="1729"/>
                    <a:pt x="27376" y="692"/>
                  </a:cubicBezTo>
                  <a:cubicBezTo>
                    <a:pt x="27514" y="554"/>
                    <a:pt x="27514" y="416"/>
                    <a:pt x="27376" y="277"/>
                  </a:cubicBezTo>
                  <a:cubicBezTo>
                    <a:pt x="27376" y="139"/>
                    <a:pt x="27203" y="1"/>
                    <a:pt x="27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2899578" y="4063425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6" y="864"/>
                  </a:moveTo>
                  <a:cubicBezTo>
                    <a:pt x="4183" y="1003"/>
                    <a:pt x="4459" y="1141"/>
                    <a:pt x="4771" y="1279"/>
                  </a:cubicBezTo>
                  <a:cubicBezTo>
                    <a:pt x="5496" y="1867"/>
                    <a:pt x="6361" y="2593"/>
                    <a:pt x="7052" y="3146"/>
                  </a:cubicBezTo>
                  <a:cubicBezTo>
                    <a:pt x="6188" y="3871"/>
                    <a:pt x="5324" y="4736"/>
                    <a:pt x="4632" y="5461"/>
                  </a:cubicBezTo>
                  <a:cubicBezTo>
                    <a:pt x="3768" y="5185"/>
                    <a:pt x="3042" y="4736"/>
                    <a:pt x="2316" y="4321"/>
                  </a:cubicBezTo>
                  <a:cubicBezTo>
                    <a:pt x="1867" y="4010"/>
                    <a:pt x="1452" y="3595"/>
                    <a:pt x="1003" y="3318"/>
                  </a:cubicBezTo>
                  <a:cubicBezTo>
                    <a:pt x="1591" y="2731"/>
                    <a:pt x="2040" y="2143"/>
                    <a:pt x="2593" y="1728"/>
                  </a:cubicBezTo>
                  <a:cubicBezTo>
                    <a:pt x="2904" y="1417"/>
                    <a:pt x="3181" y="1141"/>
                    <a:pt x="3595" y="1003"/>
                  </a:cubicBezTo>
                  <a:lnTo>
                    <a:pt x="3768" y="1003"/>
                  </a:lnTo>
                  <a:cubicBezTo>
                    <a:pt x="3768" y="1003"/>
                    <a:pt x="3768" y="864"/>
                    <a:pt x="3906" y="864"/>
                  </a:cubicBezTo>
                  <a:close/>
                  <a:moveTo>
                    <a:pt x="865" y="4321"/>
                  </a:moveTo>
                  <a:lnTo>
                    <a:pt x="1003" y="4459"/>
                  </a:lnTo>
                  <a:cubicBezTo>
                    <a:pt x="1314" y="4736"/>
                    <a:pt x="1729" y="4874"/>
                    <a:pt x="2040" y="5185"/>
                  </a:cubicBezTo>
                  <a:cubicBezTo>
                    <a:pt x="2593" y="5461"/>
                    <a:pt x="3181" y="5738"/>
                    <a:pt x="3768" y="6049"/>
                  </a:cubicBezTo>
                  <a:cubicBezTo>
                    <a:pt x="3906" y="6187"/>
                    <a:pt x="4045" y="6187"/>
                    <a:pt x="4183" y="6326"/>
                  </a:cubicBezTo>
                  <a:cubicBezTo>
                    <a:pt x="4321" y="6464"/>
                    <a:pt x="4321" y="6775"/>
                    <a:pt x="4321" y="6913"/>
                  </a:cubicBezTo>
                  <a:cubicBezTo>
                    <a:pt x="3768" y="6775"/>
                    <a:pt x="3319" y="6464"/>
                    <a:pt x="2731" y="6187"/>
                  </a:cubicBezTo>
                  <a:cubicBezTo>
                    <a:pt x="2178" y="5738"/>
                    <a:pt x="1591" y="5323"/>
                    <a:pt x="1003" y="4736"/>
                  </a:cubicBezTo>
                  <a:cubicBezTo>
                    <a:pt x="1003" y="4597"/>
                    <a:pt x="1003" y="4459"/>
                    <a:pt x="865" y="4321"/>
                  </a:cubicBezTo>
                  <a:close/>
                  <a:moveTo>
                    <a:pt x="7225" y="4183"/>
                  </a:moveTo>
                  <a:cubicBezTo>
                    <a:pt x="7363" y="4321"/>
                    <a:pt x="7363" y="4459"/>
                    <a:pt x="7363" y="4597"/>
                  </a:cubicBezTo>
                  <a:lnTo>
                    <a:pt x="7363" y="4736"/>
                  </a:lnTo>
                  <a:cubicBezTo>
                    <a:pt x="6637" y="5461"/>
                    <a:pt x="5911" y="6326"/>
                    <a:pt x="5185" y="7051"/>
                  </a:cubicBezTo>
                  <a:lnTo>
                    <a:pt x="5185" y="6326"/>
                  </a:lnTo>
                  <a:lnTo>
                    <a:pt x="5185" y="6187"/>
                  </a:lnTo>
                  <a:lnTo>
                    <a:pt x="6914" y="4459"/>
                  </a:lnTo>
                  <a:cubicBezTo>
                    <a:pt x="7052" y="4321"/>
                    <a:pt x="7225" y="4321"/>
                    <a:pt x="7225" y="4183"/>
                  </a:cubicBezTo>
                  <a:close/>
                  <a:moveTo>
                    <a:pt x="3595" y="0"/>
                  </a:moveTo>
                  <a:lnTo>
                    <a:pt x="3595" y="138"/>
                  </a:lnTo>
                  <a:lnTo>
                    <a:pt x="3457" y="138"/>
                  </a:lnTo>
                  <a:cubicBezTo>
                    <a:pt x="3181" y="277"/>
                    <a:pt x="2904" y="415"/>
                    <a:pt x="2593" y="553"/>
                  </a:cubicBezTo>
                  <a:cubicBezTo>
                    <a:pt x="2316" y="864"/>
                    <a:pt x="2178" y="1003"/>
                    <a:pt x="1867" y="1141"/>
                  </a:cubicBezTo>
                  <a:lnTo>
                    <a:pt x="588" y="2454"/>
                  </a:lnTo>
                  <a:cubicBezTo>
                    <a:pt x="588" y="2454"/>
                    <a:pt x="450" y="2593"/>
                    <a:pt x="312" y="2731"/>
                  </a:cubicBezTo>
                  <a:cubicBezTo>
                    <a:pt x="139" y="2869"/>
                    <a:pt x="139" y="3007"/>
                    <a:pt x="139" y="3146"/>
                  </a:cubicBezTo>
                  <a:cubicBezTo>
                    <a:pt x="1" y="3318"/>
                    <a:pt x="1" y="3318"/>
                    <a:pt x="1" y="3457"/>
                  </a:cubicBezTo>
                  <a:cubicBezTo>
                    <a:pt x="1" y="4010"/>
                    <a:pt x="1" y="4459"/>
                    <a:pt x="139" y="4874"/>
                  </a:cubicBezTo>
                  <a:cubicBezTo>
                    <a:pt x="139" y="5047"/>
                    <a:pt x="139" y="5185"/>
                    <a:pt x="312" y="5185"/>
                  </a:cubicBezTo>
                  <a:cubicBezTo>
                    <a:pt x="312" y="5323"/>
                    <a:pt x="312" y="5461"/>
                    <a:pt x="450" y="5461"/>
                  </a:cubicBezTo>
                  <a:cubicBezTo>
                    <a:pt x="1003" y="5911"/>
                    <a:pt x="1729" y="6464"/>
                    <a:pt x="2316" y="6913"/>
                  </a:cubicBezTo>
                  <a:cubicBezTo>
                    <a:pt x="3042" y="7328"/>
                    <a:pt x="3768" y="7777"/>
                    <a:pt x="4459" y="8054"/>
                  </a:cubicBezTo>
                  <a:lnTo>
                    <a:pt x="4771" y="8054"/>
                  </a:lnTo>
                  <a:cubicBezTo>
                    <a:pt x="4771" y="8054"/>
                    <a:pt x="4909" y="8192"/>
                    <a:pt x="5047" y="8192"/>
                  </a:cubicBezTo>
                  <a:cubicBezTo>
                    <a:pt x="5047" y="8192"/>
                    <a:pt x="5185" y="8192"/>
                    <a:pt x="5324" y="8054"/>
                  </a:cubicBezTo>
                  <a:lnTo>
                    <a:pt x="6637" y="6775"/>
                  </a:lnTo>
                  <a:cubicBezTo>
                    <a:pt x="7225" y="6187"/>
                    <a:pt x="7639" y="5738"/>
                    <a:pt x="8089" y="5185"/>
                  </a:cubicBezTo>
                  <a:cubicBezTo>
                    <a:pt x="8089" y="5185"/>
                    <a:pt x="8227" y="4874"/>
                    <a:pt x="8089" y="4736"/>
                  </a:cubicBezTo>
                  <a:cubicBezTo>
                    <a:pt x="8227" y="4736"/>
                    <a:pt x="8227" y="4597"/>
                    <a:pt x="8227" y="4597"/>
                  </a:cubicBezTo>
                  <a:cubicBezTo>
                    <a:pt x="8089" y="4183"/>
                    <a:pt x="8089" y="3733"/>
                    <a:pt x="8089" y="3318"/>
                  </a:cubicBezTo>
                  <a:lnTo>
                    <a:pt x="8089" y="3146"/>
                  </a:lnTo>
                  <a:cubicBezTo>
                    <a:pt x="8089" y="3007"/>
                    <a:pt x="8089" y="2869"/>
                    <a:pt x="7916" y="2731"/>
                  </a:cubicBezTo>
                  <a:lnTo>
                    <a:pt x="7778" y="2731"/>
                  </a:lnTo>
                  <a:cubicBezTo>
                    <a:pt x="7778" y="2593"/>
                    <a:pt x="7639" y="2454"/>
                    <a:pt x="7501" y="2454"/>
                  </a:cubicBezTo>
                  <a:cubicBezTo>
                    <a:pt x="6637" y="1590"/>
                    <a:pt x="5635" y="864"/>
                    <a:pt x="4459" y="277"/>
                  </a:cubicBezTo>
                  <a:cubicBezTo>
                    <a:pt x="4459" y="138"/>
                    <a:pt x="4321" y="138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3018778" y="3972781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1" y="1003"/>
                  </a:moveTo>
                  <a:cubicBezTo>
                    <a:pt x="4182" y="1141"/>
                    <a:pt x="4459" y="1280"/>
                    <a:pt x="4736" y="1452"/>
                  </a:cubicBezTo>
                  <a:cubicBezTo>
                    <a:pt x="5600" y="2005"/>
                    <a:pt x="6326" y="2593"/>
                    <a:pt x="7051" y="3319"/>
                  </a:cubicBezTo>
                  <a:cubicBezTo>
                    <a:pt x="6326" y="4045"/>
                    <a:pt x="5461" y="4736"/>
                    <a:pt x="4597" y="5600"/>
                  </a:cubicBezTo>
                  <a:cubicBezTo>
                    <a:pt x="3871" y="5185"/>
                    <a:pt x="3007" y="4736"/>
                    <a:pt x="2316" y="4321"/>
                  </a:cubicBezTo>
                  <a:cubicBezTo>
                    <a:pt x="1867" y="4045"/>
                    <a:pt x="1452" y="3734"/>
                    <a:pt x="1141" y="3319"/>
                  </a:cubicBezTo>
                  <a:cubicBezTo>
                    <a:pt x="1590" y="2870"/>
                    <a:pt x="2143" y="2317"/>
                    <a:pt x="2731" y="1867"/>
                  </a:cubicBezTo>
                  <a:cubicBezTo>
                    <a:pt x="3007" y="1591"/>
                    <a:pt x="3318" y="1280"/>
                    <a:pt x="3595" y="1141"/>
                  </a:cubicBezTo>
                  <a:cubicBezTo>
                    <a:pt x="3733" y="1141"/>
                    <a:pt x="3733" y="1003"/>
                    <a:pt x="3733" y="1003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5047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464"/>
                  </a:lnTo>
                  <a:lnTo>
                    <a:pt x="4321" y="7052"/>
                  </a:ln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590" y="5324"/>
                    <a:pt x="1002" y="4909"/>
                  </a:cubicBezTo>
                  <a:lnTo>
                    <a:pt x="1002" y="4460"/>
                  </a:lnTo>
                  <a:close/>
                  <a:moveTo>
                    <a:pt x="7328" y="4183"/>
                  </a:moveTo>
                  <a:lnTo>
                    <a:pt x="7328" y="4321"/>
                  </a:lnTo>
                  <a:lnTo>
                    <a:pt x="7328" y="4736"/>
                  </a:lnTo>
                  <a:cubicBezTo>
                    <a:pt x="6637" y="5600"/>
                    <a:pt x="6049" y="6326"/>
                    <a:pt x="5323" y="7052"/>
                  </a:cubicBezTo>
                  <a:cubicBezTo>
                    <a:pt x="5323" y="6914"/>
                    <a:pt x="5185" y="6637"/>
                    <a:pt x="5185" y="6464"/>
                  </a:cubicBezTo>
                  <a:lnTo>
                    <a:pt x="5185" y="6326"/>
                  </a:lnTo>
                  <a:lnTo>
                    <a:pt x="5323" y="6188"/>
                  </a:lnTo>
                  <a:cubicBezTo>
                    <a:pt x="5772" y="5600"/>
                    <a:pt x="6326" y="5047"/>
                    <a:pt x="6913" y="4598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39"/>
                    <a:pt x="3595" y="139"/>
                  </a:cubicBezTo>
                  <a:cubicBezTo>
                    <a:pt x="3595" y="139"/>
                    <a:pt x="3457" y="139"/>
                    <a:pt x="3457" y="277"/>
                  </a:cubicBezTo>
                  <a:cubicBezTo>
                    <a:pt x="3180" y="277"/>
                    <a:pt x="2869" y="588"/>
                    <a:pt x="2731" y="727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729"/>
                    <a:pt x="1141" y="2144"/>
                    <a:pt x="726" y="2455"/>
                  </a:cubicBezTo>
                  <a:cubicBezTo>
                    <a:pt x="588" y="2593"/>
                    <a:pt x="415" y="2731"/>
                    <a:pt x="415" y="2731"/>
                  </a:cubicBezTo>
                  <a:cubicBezTo>
                    <a:pt x="277" y="2870"/>
                    <a:pt x="138" y="3008"/>
                    <a:pt x="138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0" y="4045"/>
                    <a:pt x="138" y="4598"/>
                    <a:pt x="138" y="5047"/>
                  </a:cubicBezTo>
                  <a:cubicBezTo>
                    <a:pt x="138" y="5185"/>
                    <a:pt x="277" y="5185"/>
                    <a:pt x="277" y="5324"/>
                  </a:cubicBezTo>
                  <a:lnTo>
                    <a:pt x="415" y="5324"/>
                  </a:lnTo>
                  <a:lnTo>
                    <a:pt x="415" y="5600"/>
                  </a:ln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cubicBezTo>
                    <a:pt x="4908" y="8193"/>
                    <a:pt x="5047" y="8193"/>
                    <a:pt x="5047" y="8193"/>
                  </a:cubicBezTo>
                  <a:lnTo>
                    <a:pt x="5323" y="8193"/>
                  </a:lnTo>
                  <a:cubicBezTo>
                    <a:pt x="5911" y="7778"/>
                    <a:pt x="6326" y="7328"/>
                    <a:pt x="6775" y="6775"/>
                  </a:cubicBezTo>
                  <a:cubicBezTo>
                    <a:pt x="7190" y="6326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lnTo>
                    <a:pt x="8192" y="4598"/>
                  </a:lnTo>
                  <a:lnTo>
                    <a:pt x="8192" y="3319"/>
                  </a:lnTo>
                  <a:cubicBezTo>
                    <a:pt x="8192" y="3181"/>
                    <a:pt x="8054" y="3008"/>
                    <a:pt x="8054" y="2870"/>
                  </a:cubicBezTo>
                  <a:cubicBezTo>
                    <a:pt x="6775" y="1867"/>
                    <a:pt x="5600" y="865"/>
                    <a:pt x="4182" y="139"/>
                  </a:cubicBezTo>
                  <a:cubicBezTo>
                    <a:pt x="4182" y="1"/>
                    <a:pt x="4044" y="1"/>
                    <a:pt x="4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3150371" y="3882154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314"/>
                    <a:pt x="4771" y="1452"/>
                  </a:cubicBezTo>
                  <a:cubicBezTo>
                    <a:pt x="5635" y="2005"/>
                    <a:pt x="6361" y="2593"/>
                    <a:pt x="7087" y="3180"/>
                  </a:cubicBezTo>
                  <a:lnTo>
                    <a:pt x="4633" y="5634"/>
                  </a:ln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179" y="2316"/>
                    <a:pt x="2593" y="1728"/>
                  </a:cubicBezTo>
                  <a:cubicBezTo>
                    <a:pt x="3043" y="1452"/>
                    <a:pt x="3319" y="1314"/>
                    <a:pt x="3630" y="1003"/>
                  </a:cubicBezTo>
                  <a:lnTo>
                    <a:pt x="3769" y="1003"/>
                  </a:lnTo>
                  <a:cubicBezTo>
                    <a:pt x="3769" y="1003"/>
                    <a:pt x="3907" y="1003"/>
                    <a:pt x="3907" y="864"/>
                  </a:cubicBezTo>
                  <a:close/>
                  <a:moveTo>
                    <a:pt x="1038" y="4459"/>
                  </a:moveTo>
                  <a:cubicBezTo>
                    <a:pt x="1453" y="4770"/>
                    <a:pt x="1729" y="5047"/>
                    <a:pt x="2040" y="5185"/>
                  </a:cubicBezTo>
                  <a:cubicBezTo>
                    <a:pt x="2766" y="5634"/>
                    <a:pt x="3630" y="6049"/>
                    <a:pt x="4322" y="6326"/>
                  </a:cubicBezTo>
                  <a:lnTo>
                    <a:pt x="4322" y="6775"/>
                  </a:lnTo>
                  <a:lnTo>
                    <a:pt x="4322" y="7051"/>
                  </a:lnTo>
                  <a:cubicBezTo>
                    <a:pt x="3907" y="6775"/>
                    <a:pt x="3319" y="6498"/>
                    <a:pt x="2904" y="6187"/>
                  </a:cubicBezTo>
                  <a:cubicBezTo>
                    <a:pt x="2593" y="6049"/>
                    <a:pt x="2455" y="5911"/>
                    <a:pt x="2317" y="5773"/>
                  </a:cubicBezTo>
                  <a:cubicBezTo>
                    <a:pt x="1902" y="5461"/>
                    <a:pt x="1453" y="5185"/>
                    <a:pt x="1038" y="4908"/>
                  </a:cubicBezTo>
                  <a:lnTo>
                    <a:pt x="1038" y="4459"/>
                  </a:lnTo>
                  <a:close/>
                  <a:moveTo>
                    <a:pt x="7363" y="4183"/>
                  </a:moveTo>
                  <a:lnTo>
                    <a:pt x="7363" y="4459"/>
                  </a:lnTo>
                  <a:lnTo>
                    <a:pt x="7363" y="4597"/>
                  </a:lnTo>
                  <a:lnTo>
                    <a:pt x="7363" y="4770"/>
                  </a:lnTo>
                  <a:cubicBezTo>
                    <a:pt x="6637" y="5461"/>
                    <a:pt x="6050" y="6326"/>
                    <a:pt x="5358" y="7051"/>
                  </a:cubicBezTo>
                  <a:cubicBezTo>
                    <a:pt x="5186" y="6913"/>
                    <a:pt x="5186" y="6775"/>
                    <a:pt x="5186" y="6637"/>
                  </a:cubicBezTo>
                  <a:lnTo>
                    <a:pt x="5186" y="6326"/>
                  </a:lnTo>
                  <a:lnTo>
                    <a:pt x="5186" y="6187"/>
                  </a:lnTo>
                  <a:lnTo>
                    <a:pt x="6914" y="4459"/>
                  </a:lnTo>
                  <a:lnTo>
                    <a:pt x="6914" y="4597"/>
                  </a:lnTo>
                  <a:cubicBezTo>
                    <a:pt x="7087" y="4459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593" y="726"/>
                  </a:cubicBezTo>
                  <a:cubicBezTo>
                    <a:pt x="2455" y="864"/>
                    <a:pt x="2179" y="1003"/>
                    <a:pt x="1902" y="1314"/>
                  </a:cubicBezTo>
                  <a:cubicBezTo>
                    <a:pt x="1453" y="1590"/>
                    <a:pt x="1176" y="2005"/>
                    <a:pt x="727" y="2454"/>
                  </a:cubicBezTo>
                  <a:cubicBezTo>
                    <a:pt x="589" y="2593"/>
                    <a:pt x="450" y="2593"/>
                    <a:pt x="312" y="2731"/>
                  </a:cubicBezTo>
                  <a:cubicBezTo>
                    <a:pt x="174" y="2869"/>
                    <a:pt x="174" y="3042"/>
                    <a:pt x="174" y="3180"/>
                  </a:cubicBezTo>
                  <a:cubicBezTo>
                    <a:pt x="174" y="3318"/>
                    <a:pt x="1" y="3457"/>
                    <a:pt x="1" y="3595"/>
                  </a:cubicBezTo>
                  <a:cubicBezTo>
                    <a:pt x="1" y="4044"/>
                    <a:pt x="174" y="4459"/>
                    <a:pt x="174" y="5047"/>
                  </a:cubicBezTo>
                  <a:cubicBezTo>
                    <a:pt x="174" y="5047"/>
                    <a:pt x="312" y="5185"/>
                    <a:pt x="312" y="5323"/>
                  </a:cubicBezTo>
                  <a:cubicBezTo>
                    <a:pt x="450" y="5323"/>
                    <a:pt x="450" y="5461"/>
                    <a:pt x="450" y="5461"/>
                  </a:cubicBezTo>
                  <a:cubicBezTo>
                    <a:pt x="1176" y="6049"/>
                    <a:pt x="1729" y="6498"/>
                    <a:pt x="2455" y="6913"/>
                  </a:cubicBezTo>
                  <a:cubicBezTo>
                    <a:pt x="3043" y="7363"/>
                    <a:pt x="3769" y="7777"/>
                    <a:pt x="4633" y="8054"/>
                  </a:cubicBezTo>
                  <a:lnTo>
                    <a:pt x="4771" y="8054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58" y="8227"/>
                  </a:lnTo>
                  <a:cubicBezTo>
                    <a:pt x="5912" y="7777"/>
                    <a:pt x="6361" y="7190"/>
                    <a:pt x="6776" y="6775"/>
                  </a:cubicBezTo>
                  <a:cubicBezTo>
                    <a:pt x="7225" y="6326"/>
                    <a:pt x="7640" y="5773"/>
                    <a:pt x="8089" y="5323"/>
                  </a:cubicBezTo>
                  <a:cubicBezTo>
                    <a:pt x="8227" y="5185"/>
                    <a:pt x="8227" y="5047"/>
                    <a:pt x="8227" y="4908"/>
                  </a:cubicBezTo>
                  <a:lnTo>
                    <a:pt x="8227" y="4597"/>
                  </a:lnTo>
                  <a:lnTo>
                    <a:pt x="8227" y="3318"/>
                  </a:lnTo>
                  <a:cubicBezTo>
                    <a:pt x="8227" y="3318"/>
                    <a:pt x="8089" y="3318"/>
                    <a:pt x="8089" y="3180"/>
                  </a:cubicBezTo>
                  <a:cubicBezTo>
                    <a:pt x="8227" y="3042"/>
                    <a:pt x="8089" y="2869"/>
                    <a:pt x="7951" y="2869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3272050" y="3791510"/>
              <a:ext cx="147775" cy="150253"/>
            </a:xfrm>
            <a:custGeom>
              <a:avLst/>
              <a:gdLst/>
              <a:ahLst/>
              <a:cxnLst/>
              <a:rect l="l" t="t" r="r" b="b"/>
              <a:pathLst>
                <a:path w="8228" h="8366" extrusionOk="0">
                  <a:moveTo>
                    <a:pt x="3907" y="1003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909"/>
                    <a:pt x="2317" y="4321"/>
                  </a:cubicBezTo>
                  <a:cubicBezTo>
                    <a:pt x="1729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867"/>
                  </a:cubicBezTo>
                  <a:cubicBezTo>
                    <a:pt x="2904" y="1591"/>
                    <a:pt x="3181" y="1314"/>
                    <a:pt x="3595" y="1176"/>
                  </a:cubicBezTo>
                  <a:lnTo>
                    <a:pt x="3768" y="1176"/>
                  </a:lnTo>
                  <a:cubicBezTo>
                    <a:pt x="3768" y="1003"/>
                    <a:pt x="3768" y="1003"/>
                    <a:pt x="3907" y="1003"/>
                  </a:cubicBezTo>
                  <a:close/>
                  <a:moveTo>
                    <a:pt x="865" y="4460"/>
                  </a:moveTo>
                  <a:cubicBezTo>
                    <a:pt x="1003" y="4460"/>
                    <a:pt x="1003" y="4632"/>
                    <a:pt x="1003" y="4632"/>
                  </a:cubicBezTo>
                  <a:cubicBezTo>
                    <a:pt x="1314" y="4909"/>
                    <a:pt x="1729" y="5047"/>
                    <a:pt x="2040" y="5324"/>
                  </a:cubicBezTo>
                  <a:cubicBezTo>
                    <a:pt x="2731" y="5773"/>
                    <a:pt x="3457" y="6050"/>
                    <a:pt x="4183" y="6499"/>
                  </a:cubicBezTo>
                  <a:cubicBezTo>
                    <a:pt x="4183" y="6499"/>
                    <a:pt x="4321" y="6637"/>
                    <a:pt x="4321" y="6775"/>
                  </a:cubicBezTo>
                  <a:lnTo>
                    <a:pt x="4321" y="7052"/>
                  </a:lnTo>
                  <a:cubicBezTo>
                    <a:pt x="3768" y="6914"/>
                    <a:pt x="3319" y="6637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865" y="4632"/>
                    <a:pt x="865" y="4460"/>
                  </a:cubicBezTo>
                  <a:close/>
                  <a:moveTo>
                    <a:pt x="7225" y="4321"/>
                  </a:moveTo>
                  <a:lnTo>
                    <a:pt x="7225" y="4460"/>
                  </a:lnTo>
                  <a:cubicBezTo>
                    <a:pt x="7225" y="4632"/>
                    <a:pt x="7363" y="4632"/>
                    <a:pt x="7363" y="4771"/>
                  </a:cubicBezTo>
                  <a:lnTo>
                    <a:pt x="7363" y="4909"/>
                  </a:lnTo>
                  <a:lnTo>
                    <a:pt x="5185" y="7052"/>
                  </a:lnTo>
                  <a:lnTo>
                    <a:pt x="5185" y="6637"/>
                  </a:lnTo>
                  <a:cubicBezTo>
                    <a:pt x="5185" y="6637"/>
                    <a:pt x="5185" y="6499"/>
                    <a:pt x="5047" y="6361"/>
                  </a:cubicBezTo>
                  <a:lnTo>
                    <a:pt x="5185" y="6361"/>
                  </a:lnTo>
                  <a:cubicBezTo>
                    <a:pt x="5773" y="5773"/>
                    <a:pt x="6361" y="5185"/>
                    <a:pt x="6914" y="4632"/>
                  </a:cubicBezTo>
                  <a:cubicBezTo>
                    <a:pt x="7052" y="4460"/>
                    <a:pt x="7052" y="4321"/>
                    <a:pt x="7225" y="4321"/>
                  </a:cubicBezTo>
                  <a:close/>
                  <a:moveTo>
                    <a:pt x="3907" y="1"/>
                  </a:moveTo>
                  <a:cubicBezTo>
                    <a:pt x="3768" y="1"/>
                    <a:pt x="3595" y="139"/>
                    <a:pt x="3595" y="312"/>
                  </a:cubicBezTo>
                  <a:lnTo>
                    <a:pt x="3319" y="312"/>
                  </a:lnTo>
                  <a:cubicBezTo>
                    <a:pt x="3181" y="450"/>
                    <a:pt x="2904" y="588"/>
                    <a:pt x="2593" y="727"/>
                  </a:cubicBezTo>
                  <a:cubicBezTo>
                    <a:pt x="2317" y="865"/>
                    <a:pt x="2178" y="1176"/>
                    <a:pt x="1867" y="1314"/>
                  </a:cubicBezTo>
                  <a:lnTo>
                    <a:pt x="588" y="2593"/>
                  </a:lnTo>
                  <a:lnTo>
                    <a:pt x="312" y="2904"/>
                  </a:lnTo>
                  <a:cubicBezTo>
                    <a:pt x="139" y="2904"/>
                    <a:pt x="139" y="3181"/>
                    <a:pt x="139" y="3319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183"/>
                    <a:pt x="1" y="4632"/>
                    <a:pt x="139" y="5047"/>
                  </a:cubicBezTo>
                  <a:cubicBezTo>
                    <a:pt x="139" y="5185"/>
                    <a:pt x="139" y="5324"/>
                    <a:pt x="312" y="5324"/>
                  </a:cubicBezTo>
                  <a:cubicBezTo>
                    <a:pt x="312" y="5497"/>
                    <a:pt x="312" y="5497"/>
                    <a:pt x="450" y="5635"/>
                  </a:cubicBezTo>
                  <a:cubicBezTo>
                    <a:pt x="1003" y="6050"/>
                    <a:pt x="1729" y="6637"/>
                    <a:pt x="2317" y="7052"/>
                  </a:cubicBezTo>
                  <a:cubicBezTo>
                    <a:pt x="3042" y="7501"/>
                    <a:pt x="3768" y="7916"/>
                    <a:pt x="4460" y="8089"/>
                  </a:cubicBezTo>
                  <a:cubicBezTo>
                    <a:pt x="4632" y="8227"/>
                    <a:pt x="4632" y="8227"/>
                    <a:pt x="4771" y="8227"/>
                  </a:cubicBezTo>
                  <a:cubicBezTo>
                    <a:pt x="4771" y="8227"/>
                    <a:pt x="4909" y="8227"/>
                    <a:pt x="5047" y="8365"/>
                  </a:cubicBezTo>
                  <a:cubicBezTo>
                    <a:pt x="5047" y="8365"/>
                    <a:pt x="5185" y="8365"/>
                    <a:pt x="5324" y="8227"/>
                  </a:cubicBezTo>
                  <a:lnTo>
                    <a:pt x="6637" y="6914"/>
                  </a:lnTo>
                  <a:cubicBezTo>
                    <a:pt x="7052" y="6361"/>
                    <a:pt x="7640" y="5911"/>
                    <a:pt x="8089" y="5324"/>
                  </a:cubicBezTo>
                  <a:cubicBezTo>
                    <a:pt x="8089" y="5185"/>
                    <a:pt x="8227" y="5047"/>
                    <a:pt x="8089" y="4909"/>
                  </a:cubicBezTo>
                  <a:cubicBezTo>
                    <a:pt x="8227" y="4909"/>
                    <a:pt x="8227" y="4771"/>
                    <a:pt x="8227" y="4771"/>
                  </a:cubicBezTo>
                  <a:cubicBezTo>
                    <a:pt x="8089" y="4321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5" y="1867"/>
                    <a:pt x="5497" y="865"/>
                    <a:pt x="4045" y="139"/>
                  </a:cubicBezTo>
                  <a:cubicBezTo>
                    <a:pt x="4045" y="139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3026214" y="4143508"/>
              <a:ext cx="147775" cy="148511"/>
            </a:xfrm>
            <a:custGeom>
              <a:avLst/>
              <a:gdLst/>
              <a:ahLst/>
              <a:cxnLst/>
              <a:rect l="l" t="t" r="r" b="b"/>
              <a:pathLst>
                <a:path w="8228" h="8269" extrusionOk="0">
                  <a:moveTo>
                    <a:pt x="3907" y="1002"/>
                  </a:moveTo>
                  <a:cubicBezTo>
                    <a:pt x="4183" y="1141"/>
                    <a:pt x="4494" y="1279"/>
                    <a:pt x="4771" y="1452"/>
                  </a:cubicBezTo>
                  <a:cubicBezTo>
                    <a:pt x="5497" y="2005"/>
                    <a:pt x="6361" y="2592"/>
                    <a:pt x="7087" y="3318"/>
                  </a:cubicBezTo>
                  <a:cubicBezTo>
                    <a:pt x="6223" y="4044"/>
                    <a:pt x="5358" y="4735"/>
                    <a:pt x="4633" y="5600"/>
                  </a:cubicBezTo>
                  <a:cubicBezTo>
                    <a:pt x="3768" y="5185"/>
                    <a:pt x="3043" y="4908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040" y="2316"/>
                    <a:pt x="2593" y="1867"/>
                  </a:cubicBezTo>
                  <a:cubicBezTo>
                    <a:pt x="2904" y="1590"/>
                    <a:pt x="3181" y="1279"/>
                    <a:pt x="3630" y="1141"/>
                  </a:cubicBezTo>
                  <a:lnTo>
                    <a:pt x="3768" y="1002"/>
                  </a:lnTo>
                  <a:close/>
                  <a:moveTo>
                    <a:pt x="865" y="4459"/>
                  </a:moveTo>
                  <a:cubicBezTo>
                    <a:pt x="1038" y="4459"/>
                    <a:pt x="1038" y="4459"/>
                    <a:pt x="1038" y="4597"/>
                  </a:cubicBezTo>
                  <a:cubicBezTo>
                    <a:pt x="1314" y="4735"/>
                    <a:pt x="1729" y="5047"/>
                    <a:pt x="2040" y="5323"/>
                  </a:cubicBezTo>
                  <a:cubicBezTo>
                    <a:pt x="2766" y="5772"/>
                    <a:pt x="3457" y="6049"/>
                    <a:pt x="4183" y="6464"/>
                  </a:cubicBezTo>
                  <a:lnTo>
                    <a:pt x="4322" y="6464"/>
                  </a:lnTo>
                  <a:lnTo>
                    <a:pt x="4322" y="7051"/>
                  </a:lnTo>
                  <a:cubicBezTo>
                    <a:pt x="3768" y="6775"/>
                    <a:pt x="3319" y="6464"/>
                    <a:pt x="2766" y="6187"/>
                  </a:cubicBezTo>
                  <a:cubicBezTo>
                    <a:pt x="2178" y="5772"/>
                    <a:pt x="1591" y="5323"/>
                    <a:pt x="1038" y="4908"/>
                  </a:cubicBezTo>
                  <a:lnTo>
                    <a:pt x="1038" y="4597"/>
                  </a:lnTo>
                  <a:lnTo>
                    <a:pt x="865" y="4459"/>
                  </a:lnTo>
                  <a:close/>
                  <a:moveTo>
                    <a:pt x="7225" y="4321"/>
                  </a:moveTo>
                  <a:cubicBezTo>
                    <a:pt x="7363" y="4459"/>
                    <a:pt x="7363" y="4597"/>
                    <a:pt x="7363" y="4735"/>
                  </a:cubicBezTo>
                  <a:cubicBezTo>
                    <a:pt x="6637" y="5600"/>
                    <a:pt x="5912" y="6325"/>
                    <a:pt x="5186" y="7051"/>
                  </a:cubicBezTo>
                  <a:lnTo>
                    <a:pt x="5186" y="6464"/>
                  </a:lnTo>
                  <a:lnTo>
                    <a:pt x="5186" y="6325"/>
                  </a:lnTo>
                  <a:cubicBezTo>
                    <a:pt x="5358" y="6049"/>
                    <a:pt x="5497" y="5911"/>
                    <a:pt x="5635" y="5772"/>
                  </a:cubicBezTo>
                  <a:cubicBezTo>
                    <a:pt x="6050" y="5323"/>
                    <a:pt x="6499" y="5047"/>
                    <a:pt x="6914" y="4597"/>
                  </a:cubicBezTo>
                  <a:lnTo>
                    <a:pt x="7225" y="4321"/>
                  </a:lnTo>
                  <a:close/>
                  <a:moveTo>
                    <a:pt x="3907" y="0"/>
                  </a:moveTo>
                  <a:cubicBezTo>
                    <a:pt x="3768" y="0"/>
                    <a:pt x="3630" y="138"/>
                    <a:pt x="3630" y="277"/>
                  </a:cubicBezTo>
                  <a:lnTo>
                    <a:pt x="3630" y="138"/>
                  </a:lnTo>
                  <a:cubicBezTo>
                    <a:pt x="3457" y="138"/>
                    <a:pt x="3457" y="277"/>
                    <a:pt x="3457" y="277"/>
                  </a:cubicBezTo>
                  <a:cubicBezTo>
                    <a:pt x="3181" y="415"/>
                    <a:pt x="2904" y="588"/>
                    <a:pt x="2593" y="726"/>
                  </a:cubicBezTo>
                  <a:cubicBezTo>
                    <a:pt x="2317" y="864"/>
                    <a:pt x="2178" y="1141"/>
                    <a:pt x="1902" y="1279"/>
                  </a:cubicBezTo>
                  <a:lnTo>
                    <a:pt x="1729" y="1452"/>
                  </a:lnTo>
                  <a:cubicBezTo>
                    <a:pt x="1453" y="1728"/>
                    <a:pt x="1176" y="2005"/>
                    <a:pt x="865" y="2316"/>
                  </a:cubicBezTo>
                  <a:cubicBezTo>
                    <a:pt x="727" y="2454"/>
                    <a:pt x="727" y="2454"/>
                    <a:pt x="588" y="2454"/>
                  </a:cubicBezTo>
                  <a:cubicBezTo>
                    <a:pt x="588" y="2592"/>
                    <a:pt x="450" y="2731"/>
                    <a:pt x="312" y="2731"/>
                  </a:cubicBezTo>
                  <a:cubicBezTo>
                    <a:pt x="174" y="2869"/>
                    <a:pt x="174" y="3007"/>
                    <a:pt x="174" y="3318"/>
                  </a:cubicBezTo>
                  <a:cubicBezTo>
                    <a:pt x="1" y="3318"/>
                    <a:pt x="1" y="3457"/>
                    <a:pt x="1" y="3595"/>
                  </a:cubicBezTo>
                  <a:cubicBezTo>
                    <a:pt x="1" y="4044"/>
                    <a:pt x="1" y="4597"/>
                    <a:pt x="174" y="5047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1"/>
                    <a:pt x="312" y="5461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501"/>
                    <a:pt x="3768" y="7777"/>
                    <a:pt x="4494" y="8054"/>
                  </a:cubicBezTo>
                  <a:cubicBezTo>
                    <a:pt x="4587" y="8054"/>
                    <a:pt x="4679" y="8115"/>
                    <a:pt x="4730" y="8115"/>
                  </a:cubicBezTo>
                  <a:cubicBezTo>
                    <a:pt x="4756" y="8115"/>
                    <a:pt x="4771" y="8100"/>
                    <a:pt x="4771" y="8054"/>
                  </a:cubicBezTo>
                  <a:cubicBezTo>
                    <a:pt x="4771" y="8192"/>
                    <a:pt x="4909" y="8192"/>
                    <a:pt x="5047" y="8192"/>
                  </a:cubicBezTo>
                  <a:cubicBezTo>
                    <a:pt x="5047" y="8250"/>
                    <a:pt x="5063" y="8269"/>
                    <a:pt x="5090" y="8269"/>
                  </a:cubicBezTo>
                  <a:cubicBezTo>
                    <a:pt x="5143" y="8269"/>
                    <a:pt x="5243" y="8192"/>
                    <a:pt x="5358" y="8192"/>
                  </a:cubicBezTo>
                  <a:cubicBezTo>
                    <a:pt x="5773" y="7777"/>
                    <a:pt x="6223" y="7328"/>
                    <a:pt x="6637" y="6775"/>
                  </a:cubicBezTo>
                  <a:cubicBezTo>
                    <a:pt x="7225" y="6325"/>
                    <a:pt x="7640" y="5772"/>
                    <a:pt x="8089" y="5323"/>
                  </a:cubicBezTo>
                  <a:cubicBezTo>
                    <a:pt x="8227" y="5185"/>
                    <a:pt x="8227" y="5047"/>
                    <a:pt x="8089" y="4908"/>
                  </a:cubicBezTo>
                  <a:cubicBezTo>
                    <a:pt x="8227" y="4908"/>
                    <a:pt x="8227" y="4735"/>
                    <a:pt x="8227" y="4597"/>
                  </a:cubicBezTo>
                  <a:cubicBezTo>
                    <a:pt x="8089" y="4182"/>
                    <a:pt x="8089" y="3733"/>
                    <a:pt x="8089" y="3318"/>
                  </a:cubicBezTo>
                  <a:cubicBezTo>
                    <a:pt x="8089" y="3180"/>
                    <a:pt x="8089" y="3007"/>
                    <a:pt x="7951" y="2869"/>
                  </a:cubicBezTo>
                  <a:cubicBezTo>
                    <a:pt x="6776" y="1867"/>
                    <a:pt x="5497" y="864"/>
                    <a:pt x="4183" y="138"/>
                  </a:cubicBezTo>
                  <a:cubicBezTo>
                    <a:pt x="4045" y="0"/>
                    <a:pt x="4045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3145414" y="4055343"/>
              <a:ext cx="147757" cy="147775"/>
            </a:xfrm>
            <a:custGeom>
              <a:avLst/>
              <a:gdLst/>
              <a:ahLst/>
              <a:cxnLst/>
              <a:rect l="l" t="t" r="r" b="b"/>
              <a:pathLst>
                <a:path w="8227" h="8228" extrusionOk="0">
                  <a:moveTo>
                    <a:pt x="3906" y="865"/>
                  </a:moveTo>
                  <a:cubicBezTo>
                    <a:pt x="4183" y="1003"/>
                    <a:pt x="4459" y="1176"/>
                    <a:pt x="4770" y="1453"/>
                  </a:cubicBezTo>
                  <a:cubicBezTo>
                    <a:pt x="5634" y="1867"/>
                    <a:pt x="6326" y="2593"/>
                    <a:pt x="7052" y="3181"/>
                  </a:cubicBezTo>
                  <a:cubicBezTo>
                    <a:pt x="6326" y="4045"/>
                    <a:pt x="5462" y="4771"/>
                    <a:pt x="4598" y="5497"/>
                  </a:cubicBezTo>
                  <a:cubicBezTo>
                    <a:pt x="3906" y="5186"/>
                    <a:pt x="3042" y="4771"/>
                    <a:pt x="2316" y="4321"/>
                  </a:cubicBezTo>
                  <a:cubicBezTo>
                    <a:pt x="1867" y="4045"/>
                    <a:pt x="1452" y="3596"/>
                    <a:pt x="1141" y="3319"/>
                  </a:cubicBezTo>
                  <a:cubicBezTo>
                    <a:pt x="1590" y="2731"/>
                    <a:pt x="2178" y="2317"/>
                    <a:pt x="2731" y="1729"/>
                  </a:cubicBezTo>
                  <a:cubicBezTo>
                    <a:pt x="3042" y="1453"/>
                    <a:pt x="3319" y="1314"/>
                    <a:pt x="3595" y="1003"/>
                  </a:cubicBezTo>
                  <a:lnTo>
                    <a:pt x="3733" y="1003"/>
                  </a:lnTo>
                  <a:cubicBezTo>
                    <a:pt x="3906" y="1003"/>
                    <a:pt x="3906" y="1003"/>
                    <a:pt x="3906" y="865"/>
                  </a:cubicBezTo>
                  <a:close/>
                  <a:moveTo>
                    <a:pt x="1141" y="4460"/>
                  </a:moveTo>
                  <a:cubicBezTo>
                    <a:pt x="1452" y="4771"/>
                    <a:pt x="1729" y="5047"/>
                    <a:pt x="2178" y="5186"/>
                  </a:cubicBezTo>
                  <a:cubicBezTo>
                    <a:pt x="2869" y="5635"/>
                    <a:pt x="3595" y="6050"/>
                    <a:pt x="4321" y="6361"/>
                  </a:cubicBezTo>
                  <a:lnTo>
                    <a:pt x="4321" y="6637"/>
                  </a:lnTo>
                  <a:cubicBezTo>
                    <a:pt x="4321" y="6776"/>
                    <a:pt x="4321" y="6914"/>
                    <a:pt x="4459" y="7052"/>
                  </a:cubicBezTo>
                  <a:cubicBezTo>
                    <a:pt x="3906" y="6776"/>
                    <a:pt x="3319" y="6499"/>
                    <a:pt x="2869" y="6188"/>
                  </a:cubicBezTo>
                  <a:cubicBezTo>
                    <a:pt x="2316" y="5773"/>
                    <a:pt x="1729" y="5324"/>
                    <a:pt x="1003" y="4909"/>
                  </a:cubicBezTo>
                  <a:lnTo>
                    <a:pt x="1003" y="4771"/>
                  </a:lnTo>
                  <a:lnTo>
                    <a:pt x="1003" y="4460"/>
                  </a:lnTo>
                  <a:close/>
                  <a:moveTo>
                    <a:pt x="7363" y="4183"/>
                  </a:moveTo>
                  <a:lnTo>
                    <a:pt x="7363" y="4321"/>
                  </a:lnTo>
                  <a:lnTo>
                    <a:pt x="7363" y="4633"/>
                  </a:lnTo>
                  <a:lnTo>
                    <a:pt x="7363" y="4771"/>
                  </a:lnTo>
                  <a:cubicBezTo>
                    <a:pt x="6637" y="5497"/>
                    <a:pt x="6049" y="6361"/>
                    <a:pt x="5323" y="7052"/>
                  </a:cubicBezTo>
                  <a:cubicBezTo>
                    <a:pt x="5323" y="6776"/>
                    <a:pt x="5185" y="6637"/>
                    <a:pt x="5185" y="6499"/>
                  </a:cubicBezTo>
                  <a:lnTo>
                    <a:pt x="5185" y="6361"/>
                  </a:lnTo>
                  <a:lnTo>
                    <a:pt x="5185" y="6188"/>
                  </a:lnTo>
                  <a:lnTo>
                    <a:pt x="5323" y="6188"/>
                  </a:lnTo>
                  <a:cubicBezTo>
                    <a:pt x="5773" y="5635"/>
                    <a:pt x="6326" y="5047"/>
                    <a:pt x="6913" y="4460"/>
                  </a:cubicBezTo>
                  <a:cubicBezTo>
                    <a:pt x="7052" y="4460"/>
                    <a:pt x="7190" y="4321"/>
                    <a:pt x="7363" y="4183"/>
                  </a:cubicBezTo>
                  <a:close/>
                  <a:moveTo>
                    <a:pt x="4045" y="1"/>
                  </a:moveTo>
                  <a:cubicBezTo>
                    <a:pt x="3906" y="1"/>
                    <a:pt x="3733" y="1"/>
                    <a:pt x="3595" y="139"/>
                  </a:cubicBezTo>
                  <a:lnTo>
                    <a:pt x="3457" y="139"/>
                  </a:lnTo>
                  <a:cubicBezTo>
                    <a:pt x="3180" y="312"/>
                    <a:pt x="2869" y="450"/>
                    <a:pt x="2731" y="588"/>
                  </a:cubicBezTo>
                  <a:cubicBezTo>
                    <a:pt x="2455" y="865"/>
                    <a:pt x="2178" y="1003"/>
                    <a:pt x="2005" y="1314"/>
                  </a:cubicBezTo>
                  <a:cubicBezTo>
                    <a:pt x="1590" y="1591"/>
                    <a:pt x="1141" y="2040"/>
                    <a:pt x="726" y="2455"/>
                  </a:cubicBezTo>
                  <a:cubicBezTo>
                    <a:pt x="588" y="2593"/>
                    <a:pt x="450" y="2593"/>
                    <a:pt x="450" y="2731"/>
                  </a:cubicBezTo>
                  <a:cubicBezTo>
                    <a:pt x="277" y="2904"/>
                    <a:pt x="139" y="3043"/>
                    <a:pt x="139" y="3181"/>
                  </a:cubicBezTo>
                  <a:cubicBezTo>
                    <a:pt x="139" y="3319"/>
                    <a:pt x="0" y="3457"/>
                    <a:pt x="0" y="3596"/>
                  </a:cubicBezTo>
                  <a:cubicBezTo>
                    <a:pt x="0" y="4045"/>
                    <a:pt x="139" y="4460"/>
                    <a:pt x="139" y="5047"/>
                  </a:cubicBezTo>
                  <a:cubicBezTo>
                    <a:pt x="139" y="5047"/>
                    <a:pt x="277" y="5186"/>
                    <a:pt x="277" y="5324"/>
                  </a:cubicBezTo>
                  <a:lnTo>
                    <a:pt x="450" y="5324"/>
                  </a:lnTo>
                  <a:lnTo>
                    <a:pt x="450" y="5497"/>
                  </a:lnTo>
                  <a:cubicBezTo>
                    <a:pt x="1141" y="6050"/>
                    <a:pt x="1729" y="6499"/>
                    <a:pt x="2455" y="6914"/>
                  </a:cubicBezTo>
                  <a:cubicBezTo>
                    <a:pt x="3180" y="7363"/>
                    <a:pt x="3906" y="7778"/>
                    <a:pt x="4598" y="8089"/>
                  </a:cubicBezTo>
                  <a:lnTo>
                    <a:pt x="4909" y="8089"/>
                  </a:lnTo>
                  <a:lnTo>
                    <a:pt x="5047" y="8227"/>
                  </a:lnTo>
                  <a:cubicBezTo>
                    <a:pt x="5185" y="8227"/>
                    <a:pt x="5323" y="8227"/>
                    <a:pt x="5462" y="8089"/>
                  </a:cubicBezTo>
                  <a:lnTo>
                    <a:pt x="6775" y="6776"/>
                  </a:lnTo>
                  <a:cubicBezTo>
                    <a:pt x="7190" y="6361"/>
                    <a:pt x="7639" y="5773"/>
                    <a:pt x="8054" y="5324"/>
                  </a:cubicBezTo>
                  <a:cubicBezTo>
                    <a:pt x="8227" y="5186"/>
                    <a:pt x="8227" y="5047"/>
                    <a:pt x="8227" y="4909"/>
                  </a:cubicBezTo>
                  <a:lnTo>
                    <a:pt x="8227" y="4633"/>
                  </a:lnTo>
                  <a:lnTo>
                    <a:pt x="8227" y="3319"/>
                  </a:lnTo>
                  <a:lnTo>
                    <a:pt x="8227" y="3181"/>
                  </a:lnTo>
                  <a:cubicBezTo>
                    <a:pt x="8227" y="3043"/>
                    <a:pt x="8054" y="2904"/>
                    <a:pt x="8054" y="2904"/>
                  </a:cubicBezTo>
                  <a:cubicBezTo>
                    <a:pt x="6775" y="1729"/>
                    <a:pt x="5634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3277636" y="3964717"/>
              <a:ext cx="147146" cy="147757"/>
            </a:xfrm>
            <a:custGeom>
              <a:avLst/>
              <a:gdLst/>
              <a:ahLst/>
              <a:cxnLst/>
              <a:rect l="l" t="t" r="r" b="b"/>
              <a:pathLst>
                <a:path w="8193" h="8227" extrusionOk="0">
                  <a:moveTo>
                    <a:pt x="3872" y="864"/>
                  </a:moveTo>
                  <a:cubicBezTo>
                    <a:pt x="4149" y="1037"/>
                    <a:pt x="4460" y="1176"/>
                    <a:pt x="4736" y="1314"/>
                  </a:cubicBezTo>
                  <a:cubicBezTo>
                    <a:pt x="5600" y="1901"/>
                    <a:pt x="6326" y="2593"/>
                    <a:pt x="7052" y="3180"/>
                  </a:cubicBezTo>
                  <a:cubicBezTo>
                    <a:pt x="6188" y="3906"/>
                    <a:pt x="5462" y="4632"/>
                    <a:pt x="4598" y="5496"/>
                  </a:cubicBezTo>
                  <a:cubicBezTo>
                    <a:pt x="3872" y="5185"/>
                    <a:pt x="3008" y="4770"/>
                    <a:pt x="2282" y="4321"/>
                  </a:cubicBezTo>
                  <a:cubicBezTo>
                    <a:pt x="1867" y="4044"/>
                    <a:pt x="1418" y="3630"/>
                    <a:pt x="1003" y="3319"/>
                  </a:cubicBezTo>
                  <a:cubicBezTo>
                    <a:pt x="1556" y="2766"/>
                    <a:pt x="2144" y="2178"/>
                    <a:pt x="2593" y="1729"/>
                  </a:cubicBezTo>
                  <a:cubicBezTo>
                    <a:pt x="3008" y="1452"/>
                    <a:pt x="3284" y="1176"/>
                    <a:pt x="3596" y="1037"/>
                  </a:cubicBezTo>
                  <a:lnTo>
                    <a:pt x="3734" y="1037"/>
                  </a:lnTo>
                  <a:cubicBezTo>
                    <a:pt x="3872" y="1037"/>
                    <a:pt x="3872" y="864"/>
                    <a:pt x="3872" y="864"/>
                  </a:cubicBezTo>
                  <a:close/>
                  <a:moveTo>
                    <a:pt x="1003" y="4494"/>
                  </a:moveTo>
                  <a:cubicBezTo>
                    <a:pt x="1418" y="4770"/>
                    <a:pt x="1729" y="4909"/>
                    <a:pt x="2144" y="5185"/>
                  </a:cubicBezTo>
                  <a:cubicBezTo>
                    <a:pt x="2731" y="5634"/>
                    <a:pt x="3596" y="5911"/>
                    <a:pt x="4321" y="6360"/>
                  </a:cubicBezTo>
                  <a:lnTo>
                    <a:pt x="4321" y="6775"/>
                  </a:lnTo>
                  <a:lnTo>
                    <a:pt x="4321" y="6913"/>
                  </a:lnTo>
                  <a:cubicBezTo>
                    <a:pt x="4321" y="6913"/>
                    <a:pt x="4149" y="6913"/>
                    <a:pt x="4010" y="6775"/>
                  </a:cubicBezTo>
                  <a:cubicBezTo>
                    <a:pt x="3596" y="6637"/>
                    <a:pt x="3284" y="6360"/>
                    <a:pt x="2870" y="6049"/>
                  </a:cubicBezTo>
                  <a:cubicBezTo>
                    <a:pt x="2144" y="5773"/>
                    <a:pt x="1556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29" y="4183"/>
                  </a:moveTo>
                  <a:lnTo>
                    <a:pt x="7329" y="4321"/>
                  </a:lnTo>
                  <a:lnTo>
                    <a:pt x="7329" y="4632"/>
                  </a:lnTo>
                  <a:lnTo>
                    <a:pt x="7329" y="4770"/>
                  </a:lnTo>
                  <a:cubicBezTo>
                    <a:pt x="6603" y="5496"/>
                    <a:pt x="6050" y="6222"/>
                    <a:pt x="5324" y="7086"/>
                  </a:cubicBezTo>
                  <a:cubicBezTo>
                    <a:pt x="5186" y="6775"/>
                    <a:pt x="5186" y="6637"/>
                    <a:pt x="5186" y="6499"/>
                  </a:cubicBezTo>
                  <a:lnTo>
                    <a:pt x="5186" y="6222"/>
                  </a:lnTo>
                  <a:lnTo>
                    <a:pt x="6914" y="4494"/>
                  </a:lnTo>
                  <a:cubicBezTo>
                    <a:pt x="7052" y="4321"/>
                    <a:pt x="7190" y="4321"/>
                    <a:pt x="7329" y="4183"/>
                  </a:cubicBezTo>
                  <a:close/>
                  <a:moveTo>
                    <a:pt x="4010" y="0"/>
                  </a:moveTo>
                  <a:cubicBezTo>
                    <a:pt x="3872" y="0"/>
                    <a:pt x="3734" y="0"/>
                    <a:pt x="3596" y="173"/>
                  </a:cubicBezTo>
                  <a:lnTo>
                    <a:pt x="3457" y="173"/>
                  </a:lnTo>
                  <a:cubicBezTo>
                    <a:pt x="3146" y="311"/>
                    <a:pt x="2870" y="450"/>
                    <a:pt x="2593" y="588"/>
                  </a:cubicBezTo>
                  <a:cubicBezTo>
                    <a:pt x="2420" y="726"/>
                    <a:pt x="2144" y="1037"/>
                    <a:pt x="1867" y="1176"/>
                  </a:cubicBezTo>
                  <a:cubicBezTo>
                    <a:pt x="1418" y="1590"/>
                    <a:pt x="1141" y="2040"/>
                    <a:pt x="692" y="2454"/>
                  </a:cubicBezTo>
                  <a:cubicBezTo>
                    <a:pt x="554" y="2454"/>
                    <a:pt x="416" y="2593"/>
                    <a:pt x="277" y="2766"/>
                  </a:cubicBezTo>
                  <a:cubicBezTo>
                    <a:pt x="277" y="2904"/>
                    <a:pt x="139" y="3042"/>
                    <a:pt x="139" y="3180"/>
                  </a:cubicBezTo>
                  <a:cubicBezTo>
                    <a:pt x="139" y="3319"/>
                    <a:pt x="1" y="3319"/>
                    <a:pt x="1" y="3457"/>
                  </a:cubicBezTo>
                  <a:lnTo>
                    <a:pt x="1" y="3630"/>
                  </a:lnTo>
                  <a:cubicBezTo>
                    <a:pt x="1" y="3906"/>
                    <a:pt x="1" y="4183"/>
                    <a:pt x="139" y="4321"/>
                  </a:cubicBezTo>
                  <a:lnTo>
                    <a:pt x="139" y="4909"/>
                  </a:lnTo>
                  <a:cubicBezTo>
                    <a:pt x="139" y="5047"/>
                    <a:pt x="277" y="5185"/>
                    <a:pt x="277" y="5185"/>
                  </a:cubicBezTo>
                  <a:cubicBezTo>
                    <a:pt x="416" y="5358"/>
                    <a:pt x="416" y="5496"/>
                    <a:pt x="416" y="5496"/>
                  </a:cubicBezTo>
                  <a:cubicBezTo>
                    <a:pt x="1141" y="5911"/>
                    <a:pt x="1729" y="6499"/>
                    <a:pt x="2420" y="6913"/>
                  </a:cubicBezTo>
                  <a:cubicBezTo>
                    <a:pt x="3008" y="7363"/>
                    <a:pt x="3734" y="7777"/>
                    <a:pt x="4598" y="8089"/>
                  </a:cubicBezTo>
                  <a:lnTo>
                    <a:pt x="4736" y="8089"/>
                  </a:lnTo>
                  <a:cubicBezTo>
                    <a:pt x="4874" y="8089"/>
                    <a:pt x="4874" y="8227"/>
                    <a:pt x="5013" y="8227"/>
                  </a:cubicBezTo>
                  <a:cubicBezTo>
                    <a:pt x="5186" y="8227"/>
                    <a:pt x="5324" y="8227"/>
                    <a:pt x="5324" y="8089"/>
                  </a:cubicBezTo>
                  <a:cubicBezTo>
                    <a:pt x="5877" y="7639"/>
                    <a:pt x="6326" y="7224"/>
                    <a:pt x="6741" y="6775"/>
                  </a:cubicBezTo>
                  <a:cubicBezTo>
                    <a:pt x="7190" y="6222"/>
                    <a:pt x="7605" y="5773"/>
                    <a:pt x="8054" y="5185"/>
                  </a:cubicBezTo>
                  <a:cubicBezTo>
                    <a:pt x="8193" y="5185"/>
                    <a:pt x="8193" y="4909"/>
                    <a:pt x="8193" y="4770"/>
                  </a:cubicBezTo>
                  <a:lnTo>
                    <a:pt x="8193" y="4632"/>
                  </a:lnTo>
                  <a:lnTo>
                    <a:pt x="8193" y="3319"/>
                  </a:lnTo>
                  <a:cubicBezTo>
                    <a:pt x="8193" y="3180"/>
                    <a:pt x="8054" y="3180"/>
                    <a:pt x="8054" y="3180"/>
                  </a:cubicBezTo>
                  <a:cubicBezTo>
                    <a:pt x="8193" y="3042"/>
                    <a:pt x="8054" y="2904"/>
                    <a:pt x="7916" y="2766"/>
                  </a:cubicBezTo>
                  <a:cubicBezTo>
                    <a:pt x="6741" y="1729"/>
                    <a:pt x="5600" y="726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3398686" y="3874701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1"/>
                    <a:pt x="4494" y="1279"/>
                    <a:pt x="4771" y="1418"/>
                  </a:cubicBezTo>
                  <a:cubicBezTo>
                    <a:pt x="5497" y="2005"/>
                    <a:pt x="6361" y="2593"/>
                    <a:pt x="7087" y="3284"/>
                  </a:cubicBezTo>
                  <a:cubicBezTo>
                    <a:pt x="6223" y="4010"/>
                    <a:pt x="5359" y="4736"/>
                    <a:pt x="4633" y="5600"/>
                  </a:cubicBezTo>
                  <a:cubicBezTo>
                    <a:pt x="3769" y="5185"/>
                    <a:pt x="3043" y="4736"/>
                    <a:pt x="2317" y="4321"/>
                  </a:cubicBezTo>
                  <a:cubicBezTo>
                    <a:pt x="1729" y="4010"/>
                    <a:pt x="1453" y="3733"/>
                    <a:pt x="1038" y="3284"/>
                  </a:cubicBezTo>
                  <a:cubicBezTo>
                    <a:pt x="1591" y="2869"/>
                    <a:pt x="2040" y="2282"/>
                    <a:pt x="2593" y="1867"/>
                  </a:cubicBezTo>
                  <a:cubicBezTo>
                    <a:pt x="2904" y="1556"/>
                    <a:pt x="3181" y="1279"/>
                    <a:pt x="3630" y="1141"/>
                  </a:cubicBezTo>
                  <a:cubicBezTo>
                    <a:pt x="3630" y="1141"/>
                    <a:pt x="3630" y="1003"/>
                    <a:pt x="3769" y="1003"/>
                  </a:cubicBezTo>
                  <a:close/>
                  <a:moveTo>
                    <a:pt x="1038" y="4459"/>
                  </a:moveTo>
                  <a:cubicBezTo>
                    <a:pt x="1314" y="4736"/>
                    <a:pt x="1729" y="5012"/>
                    <a:pt x="2040" y="5185"/>
                  </a:cubicBezTo>
                  <a:cubicBezTo>
                    <a:pt x="2766" y="5600"/>
                    <a:pt x="3457" y="6049"/>
                    <a:pt x="4183" y="6326"/>
                  </a:cubicBezTo>
                  <a:cubicBezTo>
                    <a:pt x="4183" y="6464"/>
                    <a:pt x="4322" y="6602"/>
                    <a:pt x="4322" y="6741"/>
                  </a:cubicBezTo>
                  <a:lnTo>
                    <a:pt x="4322" y="7052"/>
                  </a:lnTo>
                  <a:cubicBezTo>
                    <a:pt x="4183" y="7052"/>
                    <a:pt x="4045" y="6913"/>
                    <a:pt x="3907" y="6913"/>
                  </a:cubicBezTo>
                  <a:cubicBezTo>
                    <a:pt x="3630" y="6602"/>
                    <a:pt x="3181" y="6464"/>
                    <a:pt x="2766" y="6188"/>
                  </a:cubicBezTo>
                  <a:cubicBezTo>
                    <a:pt x="2179" y="5738"/>
                    <a:pt x="1591" y="5323"/>
                    <a:pt x="1038" y="4874"/>
                  </a:cubicBezTo>
                  <a:cubicBezTo>
                    <a:pt x="1038" y="4736"/>
                    <a:pt x="865" y="4598"/>
                    <a:pt x="865" y="4459"/>
                  </a:cubicBezTo>
                  <a:close/>
                  <a:moveTo>
                    <a:pt x="7225" y="4148"/>
                  </a:moveTo>
                  <a:lnTo>
                    <a:pt x="7225" y="4459"/>
                  </a:lnTo>
                  <a:cubicBezTo>
                    <a:pt x="7225" y="4459"/>
                    <a:pt x="7363" y="4598"/>
                    <a:pt x="7363" y="4736"/>
                  </a:cubicBezTo>
                  <a:cubicBezTo>
                    <a:pt x="6637" y="5600"/>
                    <a:pt x="5912" y="6326"/>
                    <a:pt x="5186" y="7052"/>
                  </a:cubicBezTo>
                  <a:lnTo>
                    <a:pt x="5186" y="6602"/>
                  </a:lnTo>
                  <a:cubicBezTo>
                    <a:pt x="5186" y="6464"/>
                    <a:pt x="5186" y="6326"/>
                    <a:pt x="5047" y="6326"/>
                  </a:cubicBezTo>
                  <a:cubicBezTo>
                    <a:pt x="5186" y="6326"/>
                    <a:pt x="5186" y="6326"/>
                    <a:pt x="5186" y="6188"/>
                  </a:cubicBezTo>
                  <a:cubicBezTo>
                    <a:pt x="5773" y="5600"/>
                    <a:pt x="6361" y="5012"/>
                    <a:pt x="6914" y="4598"/>
                  </a:cubicBezTo>
                  <a:cubicBezTo>
                    <a:pt x="7087" y="4459"/>
                    <a:pt x="7225" y="4321"/>
                    <a:pt x="7225" y="4148"/>
                  </a:cubicBezTo>
                  <a:close/>
                  <a:moveTo>
                    <a:pt x="3907" y="0"/>
                  </a:moveTo>
                  <a:cubicBezTo>
                    <a:pt x="3769" y="0"/>
                    <a:pt x="3630" y="139"/>
                    <a:pt x="3630" y="139"/>
                  </a:cubicBezTo>
                  <a:cubicBezTo>
                    <a:pt x="3457" y="139"/>
                    <a:pt x="3457" y="139"/>
                    <a:pt x="3457" y="277"/>
                  </a:cubicBezTo>
                  <a:cubicBezTo>
                    <a:pt x="3181" y="277"/>
                    <a:pt x="2904" y="553"/>
                    <a:pt x="2593" y="692"/>
                  </a:cubicBezTo>
                  <a:cubicBezTo>
                    <a:pt x="2317" y="865"/>
                    <a:pt x="2179" y="1003"/>
                    <a:pt x="1902" y="1279"/>
                  </a:cubicBezTo>
                  <a:cubicBezTo>
                    <a:pt x="1453" y="1729"/>
                    <a:pt x="1038" y="2143"/>
                    <a:pt x="589" y="2420"/>
                  </a:cubicBezTo>
                  <a:cubicBezTo>
                    <a:pt x="589" y="2593"/>
                    <a:pt x="450" y="2731"/>
                    <a:pt x="312" y="2731"/>
                  </a:cubicBezTo>
                  <a:cubicBezTo>
                    <a:pt x="174" y="2869"/>
                    <a:pt x="174" y="3008"/>
                    <a:pt x="174" y="3146"/>
                  </a:cubicBezTo>
                  <a:cubicBezTo>
                    <a:pt x="1" y="3284"/>
                    <a:pt x="1" y="3457"/>
                    <a:pt x="1" y="3595"/>
                  </a:cubicBezTo>
                  <a:lnTo>
                    <a:pt x="1" y="3733"/>
                  </a:lnTo>
                  <a:lnTo>
                    <a:pt x="1" y="4321"/>
                  </a:lnTo>
                  <a:cubicBezTo>
                    <a:pt x="1" y="4459"/>
                    <a:pt x="1" y="4736"/>
                    <a:pt x="174" y="5012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2"/>
                    <a:pt x="312" y="5462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328"/>
                    <a:pt x="3769" y="7778"/>
                    <a:pt x="4494" y="8054"/>
                  </a:cubicBezTo>
                  <a:lnTo>
                    <a:pt x="4771" y="8054"/>
                  </a:lnTo>
                  <a:cubicBezTo>
                    <a:pt x="4771" y="8192"/>
                    <a:pt x="4909" y="8192"/>
                    <a:pt x="5047" y="8192"/>
                  </a:cubicBezTo>
                  <a:lnTo>
                    <a:pt x="5359" y="8192"/>
                  </a:lnTo>
                  <a:cubicBezTo>
                    <a:pt x="5773" y="7778"/>
                    <a:pt x="6223" y="7328"/>
                    <a:pt x="6637" y="6741"/>
                  </a:cubicBezTo>
                  <a:cubicBezTo>
                    <a:pt x="7087" y="6326"/>
                    <a:pt x="7640" y="5738"/>
                    <a:pt x="8089" y="5323"/>
                  </a:cubicBezTo>
                  <a:cubicBezTo>
                    <a:pt x="8089" y="5185"/>
                    <a:pt x="8227" y="5012"/>
                    <a:pt x="8089" y="4874"/>
                  </a:cubicBezTo>
                  <a:cubicBezTo>
                    <a:pt x="8227" y="4736"/>
                    <a:pt x="8227" y="4736"/>
                    <a:pt x="8227" y="4598"/>
                  </a:cubicBezTo>
                  <a:cubicBezTo>
                    <a:pt x="8089" y="4148"/>
                    <a:pt x="8089" y="3733"/>
                    <a:pt x="8089" y="3284"/>
                  </a:cubicBezTo>
                  <a:cubicBezTo>
                    <a:pt x="8089" y="3146"/>
                    <a:pt x="8089" y="3008"/>
                    <a:pt x="7951" y="2869"/>
                  </a:cubicBezTo>
                  <a:cubicBezTo>
                    <a:pt x="6776" y="1867"/>
                    <a:pt x="5497" y="865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3145414" y="4228549"/>
              <a:ext cx="147757" cy="147757"/>
            </a:xfrm>
            <a:custGeom>
              <a:avLst/>
              <a:gdLst/>
              <a:ahLst/>
              <a:cxnLst/>
              <a:rect l="l" t="t" r="r" b="b"/>
              <a:pathLst>
                <a:path w="8227" h="8227" extrusionOk="0">
                  <a:moveTo>
                    <a:pt x="3906" y="865"/>
                  </a:moveTo>
                  <a:cubicBezTo>
                    <a:pt x="4183" y="1037"/>
                    <a:pt x="4459" y="1176"/>
                    <a:pt x="4770" y="1314"/>
                  </a:cubicBezTo>
                  <a:cubicBezTo>
                    <a:pt x="5462" y="1902"/>
                    <a:pt x="6326" y="2593"/>
                    <a:pt x="7052" y="3180"/>
                  </a:cubicBezTo>
                  <a:cubicBezTo>
                    <a:pt x="6188" y="3906"/>
                    <a:pt x="5323" y="4632"/>
                    <a:pt x="4598" y="5496"/>
                  </a:cubicBezTo>
                  <a:cubicBezTo>
                    <a:pt x="3733" y="5185"/>
                    <a:pt x="3042" y="4770"/>
                    <a:pt x="2316" y="4321"/>
                  </a:cubicBezTo>
                  <a:cubicBezTo>
                    <a:pt x="1867" y="3906"/>
                    <a:pt x="1452" y="3630"/>
                    <a:pt x="1003" y="3319"/>
                  </a:cubicBezTo>
                  <a:cubicBezTo>
                    <a:pt x="1590" y="2766"/>
                    <a:pt x="2005" y="2178"/>
                    <a:pt x="2593" y="1729"/>
                  </a:cubicBezTo>
                  <a:cubicBezTo>
                    <a:pt x="2869" y="1452"/>
                    <a:pt x="3319" y="1176"/>
                    <a:pt x="3595" y="1037"/>
                  </a:cubicBezTo>
                  <a:lnTo>
                    <a:pt x="3733" y="1037"/>
                  </a:lnTo>
                  <a:lnTo>
                    <a:pt x="3906" y="865"/>
                  </a:lnTo>
                  <a:close/>
                  <a:moveTo>
                    <a:pt x="1003" y="4494"/>
                  </a:moveTo>
                  <a:cubicBezTo>
                    <a:pt x="1314" y="4770"/>
                    <a:pt x="1729" y="4909"/>
                    <a:pt x="2005" y="5185"/>
                  </a:cubicBezTo>
                  <a:cubicBezTo>
                    <a:pt x="2455" y="5358"/>
                    <a:pt x="2869" y="5635"/>
                    <a:pt x="3180" y="5773"/>
                  </a:cubicBezTo>
                  <a:cubicBezTo>
                    <a:pt x="3595" y="6049"/>
                    <a:pt x="3906" y="6222"/>
                    <a:pt x="4321" y="6360"/>
                  </a:cubicBezTo>
                  <a:lnTo>
                    <a:pt x="4321" y="6499"/>
                  </a:lnTo>
                  <a:lnTo>
                    <a:pt x="4321" y="6913"/>
                  </a:lnTo>
                  <a:cubicBezTo>
                    <a:pt x="3733" y="6775"/>
                    <a:pt x="3319" y="6499"/>
                    <a:pt x="2869" y="6049"/>
                  </a:cubicBezTo>
                  <a:cubicBezTo>
                    <a:pt x="2178" y="5773"/>
                    <a:pt x="1590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63" y="4183"/>
                  </a:moveTo>
                  <a:lnTo>
                    <a:pt x="7363" y="4632"/>
                  </a:lnTo>
                  <a:lnTo>
                    <a:pt x="7363" y="4770"/>
                  </a:lnTo>
                  <a:cubicBezTo>
                    <a:pt x="6637" y="5496"/>
                    <a:pt x="5911" y="6222"/>
                    <a:pt x="5185" y="7086"/>
                  </a:cubicBezTo>
                  <a:lnTo>
                    <a:pt x="5185" y="6499"/>
                  </a:lnTo>
                  <a:lnTo>
                    <a:pt x="5185" y="6222"/>
                  </a:lnTo>
                  <a:lnTo>
                    <a:pt x="6913" y="4494"/>
                  </a:lnTo>
                  <a:cubicBezTo>
                    <a:pt x="7052" y="4321"/>
                    <a:pt x="7190" y="4321"/>
                    <a:pt x="7363" y="4183"/>
                  </a:cubicBezTo>
                  <a:close/>
                  <a:moveTo>
                    <a:pt x="3906" y="0"/>
                  </a:moveTo>
                  <a:cubicBezTo>
                    <a:pt x="3733" y="0"/>
                    <a:pt x="3733" y="0"/>
                    <a:pt x="3595" y="173"/>
                  </a:cubicBezTo>
                  <a:lnTo>
                    <a:pt x="3457" y="173"/>
                  </a:lnTo>
                  <a:cubicBezTo>
                    <a:pt x="3180" y="312"/>
                    <a:pt x="2869" y="450"/>
                    <a:pt x="2593" y="588"/>
                  </a:cubicBezTo>
                  <a:cubicBezTo>
                    <a:pt x="2316" y="726"/>
                    <a:pt x="2178" y="1037"/>
                    <a:pt x="1867" y="1176"/>
                  </a:cubicBezTo>
                  <a:cubicBezTo>
                    <a:pt x="1452" y="1590"/>
                    <a:pt x="1141" y="2040"/>
                    <a:pt x="726" y="2455"/>
                  </a:cubicBezTo>
                  <a:cubicBezTo>
                    <a:pt x="588" y="2455"/>
                    <a:pt x="450" y="2593"/>
                    <a:pt x="277" y="2766"/>
                  </a:cubicBezTo>
                  <a:cubicBezTo>
                    <a:pt x="139" y="2904"/>
                    <a:pt x="139" y="3042"/>
                    <a:pt x="139" y="3180"/>
                  </a:cubicBezTo>
                  <a:cubicBezTo>
                    <a:pt x="0" y="3180"/>
                    <a:pt x="0" y="3319"/>
                    <a:pt x="0" y="3457"/>
                  </a:cubicBezTo>
                  <a:cubicBezTo>
                    <a:pt x="0" y="4045"/>
                    <a:pt x="0" y="4494"/>
                    <a:pt x="139" y="4909"/>
                  </a:cubicBezTo>
                  <a:cubicBezTo>
                    <a:pt x="139" y="5047"/>
                    <a:pt x="139" y="5185"/>
                    <a:pt x="277" y="5185"/>
                  </a:cubicBezTo>
                  <a:cubicBezTo>
                    <a:pt x="277" y="5358"/>
                    <a:pt x="450" y="5496"/>
                    <a:pt x="450" y="5496"/>
                  </a:cubicBezTo>
                  <a:cubicBezTo>
                    <a:pt x="1003" y="5911"/>
                    <a:pt x="1729" y="6499"/>
                    <a:pt x="2316" y="6913"/>
                  </a:cubicBezTo>
                  <a:cubicBezTo>
                    <a:pt x="3042" y="7363"/>
                    <a:pt x="3733" y="7778"/>
                    <a:pt x="4598" y="8089"/>
                  </a:cubicBezTo>
                  <a:lnTo>
                    <a:pt x="4770" y="8089"/>
                  </a:lnTo>
                  <a:cubicBezTo>
                    <a:pt x="4909" y="8089"/>
                    <a:pt x="4909" y="8227"/>
                    <a:pt x="5047" y="8227"/>
                  </a:cubicBezTo>
                  <a:cubicBezTo>
                    <a:pt x="5047" y="8227"/>
                    <a:pt x="5323" y="8227"/>
                    <a:pt x="5323" y="8089"/>
                  </a:cubicBezTo>
                  <a:cubicBezTo>
                    <a:pt x="5773" y="7639"/>
                    <a:pt x="6326" y="7225"/>
                    <a:pt x="6775" y="6775"/>
                  </a:cubicBezTo>
                  <a:cubicBezTo>
                    <a:pt x="7190" y="6222"/>
                    <a:pt x="7639" y="5773"/>
                    <a:pt x="8054" y="5185"/>
                  </a:cubicBezTo>
                  <a:cubicBezTo>
                    <a:pt x="8227" y="5185"/>
                    <a:pt x="8227" y="4909"/>
                    <a:pt x="8054" y="4770"/>
                  </a:cubicBezTo>
                  <a:cubicBezTo>
                    <a:pt x="8227" y="4770"/>
                    <a:pt x="8227" y="4632"/>
                    <a:pt x="8227" y="4632"/>
                  </a:cubicBezTo>
                  <a:lnTo>
                    <a:pt x="8227" y="3906"/>
                  </a:lnTo>
                  <a:cubicBezTo>
                    <a:pt x="8054" y="3630"/>
                    <a:pt x="8054" y="3457"/>
                    <a:pt x="8054" y="3319"/>
                  </a:cubicBezTo>
                  <a:lnTo>
                    <a:pt x="8054" y="3180"/>
                  </a:lnTo>
                  <a:cubicBezTo>
                    <a:pt x="8054" y="3042"/>
                    <a:pt x="8054" y="2904"/>
                    <a:pt x="7916" y="2766"/>
                  </a:cubicBezTo>
                  <a:cubicBezTo>
                    <a:pt x="7778" y="2766"/>
                    <a:pt x="7639" y="2593"/>
                    <a:pt x="7501" y="2455"/>
                  </a:cubicBezTo>
                  <a:cubicBezTo>
                    <a:pt x="6499" y="1452"/>
                    <a:pt x="5323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3264597" y="4138533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2" y="865"/>
                  </a:moveTo>
                  <a:cubicBezTo>
                    <a:pt x="4183" y="1141"/>
                    <a:pt x="4460" y="1279"/>
                    <a:pt x="4736" y="1418"/>
                  </a:cubicBezTo>
                  <a:cubicBezTo>
                    <a:pt x="5600" y="2005"/>
                    <a:pt x="6326" y="2593"/>
                    <a:pt x="7190" y="3284"/>
                  </a:cubicBezTo>
                  <a:cubicBezTo>
                    <a:pt x="6326" y="4010"/>
                    <a:pt x="5462" y="4736"/>
                    <a:pt x="4736" y="5600"/>
                  </a:cubicBezTo>
                  <a:cubicBezTo>
                    <a:pt x="3872" y="5185"/>
                    <a:pt x="3146" y="4736"/>
                    <a:pt x="2282" y="4321"/>
                  </a:cubicBezTo>
                  <a:cubicBezTo>
                    <a:pt x="1867" y="4010"/>
                    <a:pt x="1418" y="3734"/>
                    <a:pt x="1142" y="3284"/>
                  </a:cubicBezTo>
                  <a:cubicBezTo>
                    <a:pt x="1729" y="2869"/>
                    <a:pt x="2144" y="2282"/>
                    <a:pt x="2732" y="1867"/>
                  </a:cubicBezTo>
                  <a:cubicBezTo>
                    <a:pt x="3008" y="1556"/>
                    <a:pt x="3319" y="1279"/>
                    <a:pt x="3734" y="1141"/>
                  </a:cubicBezTo>
                  <a:lnTo>
                    <a:pt x="3734" y="1003"/>
                  </a:lnTo>
                  <a:cubicBezTo>
                    <a:pt x="3872" y="1003"/>
                    <a:pt x="3872" y="1003"/>
                    <a:pt x="3872" y="865"/>
                  </a:cubicBezTo>
                  <a:close/>
                  <a:moveTo>
                    <a:pt x="1142" y="4459"/>
                  </a:moveTo>
                  <a:cubicBezTo>
                    <a:pt x="1418" y="4736"/>
                    <a:pt x="1729" y="5012"/>
                    <a:pt x="2144" y="5185"/>
                  </a:cubicBezTo>
                  <a:cubicBezTo>
                    <a:pt x="2870" y="5600"/>
                    <a:pt x="3596" y="6049"/>
                    <a:pt x="4322" y="6326"/>
                  </a:cubicBezTo>
                  <a:lnTo>
                    <a:pt x="4322" y="6602"/>
                  </a:lnTo>
                  <a:cubicBezTo>
                    <a:pt x="4322" y="6741"/>
                    <a:pt x="4460" y="6914"/>
                    <a:pt x="4460" y="7052"/>
                  </a:cubicBezTo>
                  <a:cubicBezTo>
                    <a:pt x="3872" y="6741"/>
                    <a:pt x="3319" y="6464"/>
                    <a:pt x="2870" y="6188"/>
                  </a:cubicBezTo>
                  <a:cubicBezTo>
                    <a:pt x="2282" y="5738"/>
                    <a:pt x="1729" y="5324"/>
                    <a:pt x="1142" y="4874"/>
                  </a:cubicBezTo>
                  <a:lnTo>
                    <a:pt x="1003" y="4874"/>
                  </a:lnTo>
                  <a:lnTo>
                    <a:pt x="1003" y="4459"/>
                  </a:lnTo>
                  <a:close/>
                  <a:moveTo>
                    <a:pt x="7329" y="4148"/>
                  </a:moveTo>
                  <a:lnTo>
                    <a:pt x="7329" y="4736"/>
                  </a:lnTo>
                  <a:cubicBezTo>
                    <a:pt x="6776" y="5462"/>
                    <a:pt x="6050" y="6326"/>
                    <a:pt x="5324" y="7052"/>
                  </a:cubicBezTo>
                  <a:lnTo>
                    <a:pt x="5324" y="6741"/>
                  </a:lnTo>
                  <a:cubicBezTo>
                    <a:pt x="5186" y="6602"/>
                    <a:pt x="5186" y="6464"/>
                    <a:pt x="5186" y="6326"/>
                  </a:cubicBezTo>
                  <a:lnTo>
                    <a:pt x="5324" y="6188"/>
                  </a:lnTo>
                  <a:cubicBezTo>
                    <a:pt x="5739" y="5600"/>
                    <a:pt x="6326" y="5012"/>
                    <a:pt x="7052" y="4598"/>
                  </a:cubicBezTo>
                  <a:cubicBezTo>
                    <a:pt x="7052" y="4459"/>
                    <a:pt x="7190" y="4321"/>
                    <a:pt x="7329" y="4148"/>
                  </a:cubicBezTo>
                  <a:close/>
                  <a:moveTo>
                    <a:pt x="4010" y="1"/>
                  </a:moveTo>
                  <a:cubicBezTo>
                    <a:pt x="3872" y="1"/>
                    <a:pt x="3734" y="139"/>
                    <a:pt x="3734" y="139"/>
                  </a:cubicBezTo>
                  <a:lnTo>
                    <a:pt x="3596" y="139"/>
                  </a:lnTo>
                  <a:lnTo>
                    <a:pt x="3457" y="277"/>
                  </a:lnTo>
                  <a:cubicBezTo>
                    <a:pt x="3146" y="277"/>
                    <a:pt x="2870" y="415"/>
                    <a:pt x="2732" y="692"/>
                  </a:cubicBezTo>
                  <a:cubicBezTo>
                    <a:pt x="2455" y="865"/>
                    <a:pt x="2144" y="1003"/>
                    <a:pt x="2006" y="1279"/>
                  </a:cubicBezTo>
                  <a:cubicBezTo>
                    <a:pt x="1591" y="1729"/>
                    <a:pt x="1142" y="2144"/>
                    <a:pt x="727" y="2420"/>
                  </a:cubicBezTo>
                  <a:cubicBezTo>
                    <a:pt x="554" y="2593"/>
                    <a:pt x="554" y="2731"/>
                    <a:pt x="416" y="2731"/>
                  </a:cubicBezTo>
                  <a:cubicBezTo>
                    <a:pt x="277" y="2869"/>
                    <a:pt x="139" y="3008"/>
                    <a:pt x="277" y="3146"/>
                  </a:cubicBezTo>
                  <a:cubicBezTo>
                    <a:pt x="139" y="3284"/>
                    <a:pt x="1" y="3457"/>
                    <a:pt x="1" y="3595"/>
                  </a:cubicBezTo>
                  <a:cubicBezTo>
                    <a:pt x="1" y="4010"/>
                    <a:pt x="139" y="4598"/>
                    <a:pt x="139" y="5012"/>
                  </a:cubicBezTo>
                  <a:lnTo>
                    <a:pt x="416" y="5324"/>
                  </a:lnTo>
                  <a:cubicBezTo>
                    <a:pt x="416" y="5462"/>
                    <a:pt x="416" y="5462"/>
                    <a:pt x="554" y="5462"/>
                  </a:cubicBezTo>
                  <a:cubicBezTo>
                    <a:pt x="1142" y="6049"/>
                    <a:pt x="1729" y="6464"/>
                    <a:pt x="2455" y="6914"/>
                  </a:cubicBezTo>
                  <a:cubicBezTo>
                    <a:pt x="3146" y="7328"/>
                    <a:pt x="3872" y="7778"/>
                    <a:pt x="4598" y="8054"/>
                  </a:cubicBezTo>
                  <a:lnTo>
                    <a:pt x="4875" y="8054"/>
                  </a:lnTo>
                  <a:cubicBezTo>
                    <a:pt x="4875" y="8192"/>
                    <a:pt x="5047" y="8192"/>
                    <a:pt x="5047" y="8192"/>
                  </a:cubicBezTo>
                  <a:lnTo>
                    <a:pt x="5462" y="8192"/>
                  </a:lnTo>
                  <a:cubicBezTo>
                    <a:pt x="5912" y="7778"/>
                    <a:pt x="6326" y="7328"/>
                    <a:pt x="6776" y="6741"/>
                  </a:cubicBezTo>
                  <a:cubicBezTo>
                    <a:pt x="7190" y="6326"/>
                    <a:pt x="7640" y="5738"/>
                    <a:pt x="8055" y="5324"/>
                  </a:cubicBezTo>
                  <a:cubicBezTo>
                    <a:pt x="8193" y="5185"/>
                    <a:pt x="8193" y="5012"/>
                    <a:pt x="8193" y="4874"/>
                  </a:cubicBezTo>
                  <a:lnTo>
                    <a:pt x="8193" y="4598"/>
                  </a:lnTo>
                  <a:lnTo>
                    <a:pt x="8193" y="4010"/>
                  </a:lnTo>
                  <a:lnTo>
                    <a:pt x="8193" y="3284"/>
                  </a:lnTo>
                  <a:lnTo>
                    <a:pt x="8193" y="3008"/>
                  </a:lnTo>
                  <a:cubicBezTo>
                    <a:pt x="8055" y="3008"/>
                    <a:pt x="8055" y="2869"/>
                    <a:pt x="8055" y="2869"/>
                  </a:cubicBezTo>
                  <a:cubicBezTo>
                    <a:pt x="6914" y="1867"/>
                    <a:pt x="5600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3396208" y="4047907"/>
              <a:ext cx="147775" cy="147128"/>
            </a:xfrm>
            <a:custGeom>
              <a:avLst/>
              <a:gdLst/>
              <a:ahLst/>
              <a:cxnLst/>
              <a:rect l="l" t="t" r="r" b="b"/>
              <a:pathLst>
                <a:path w="8228" h="8192" extrusionOk="0">
                  <a:moveTo>
                    <a:pt x="3907" y="864"/>
                  </a:moveTo>
                  <a:cubicBezTo>
                    <a:pt x="4183" y="1002"/>
                    <a:pt x="4460" y="1141"/>
                    <a:pt x="4771" y="1417"/>
                  </a:cubicBezTo>
                  <a:cubicBezTo>
                    <a:pt x="5635" y="2005"/>
                    <a:pt x="6361" y="2592"/>
                    <a:pt x="7052" y="3145"/>
                  </a:cubicBezTo>
                  <a:cubicBezTo>
                    <a:pt x="6361" y="4010"/>
                    <a:pt x="5497" y="4735"/>
                    <a:pt x="4632" y="5600"/>
                  </a:cubicBezTo>
                  <a:cubicBezTo>
                    <a:pt x="3907" y="5185"/>
                    <a:pt x="3042" y="4735"/>
                    <a:pt x="2317" y="4321"/>
                  </a:cubicBezTo>
                  <a:cubicBezTo>
                    <a:pt x="1867" y="4010"/>
                    <a:pt x="1452" y="3595"/>
                    <a:pt x="1176" y="3318"/>
                  </a:cubicBezTo>
                  <a:lnTo>
                    <a:pt x="2731" y="1728"/>
                  </a:lnTo>
                  <a:cubicBezTo>
                    <a:pt x="3042" y="1417"/>
                    <a:pt x="3319" y="1279"/>
                    <a:pt x="3595" y="1002"/>
                  </a:cubicBezTo>
                  <a:lnTo>
                    <a:pt x="3768" y="1002"/>
                  </a:lnTo>
                  <a:cubicBezTo>
                    <a:pt x="3907" y="1002"/>
                    <a:pt x="3907" y="1002"/>
                    <a:pt x="3907" y="864"/>
                  </a:cubicBezTo>
                  <a:close/>
                  <a:moveTo>
                    <a:pt x="1176" y="4459"/>
                  </a:moveTo>
                  <a:cubicBezTo>
                    <a:pt x="1452" y="4735"/>
                    <a:pt x="1729" y="5047"/>
                    <a:pt x="2178" y="5185"/>
                  </a:cubicBezTo>
                  <a:cubicBezTo>
                    <a:pt x="2904" y="5600"/>
                    <a:pt x="3595" y="6049"/>
                    <a:pt x="4321" y="6325"/>
                  </a:cubicBezTo>
                  <a:lnTo>
                    <a:pt x="4321" y="6913"/>
                  </a:lnTo>
                  <a:cubicBezTo>
                    <a:pt x="4183" y="6913"/>
                    <a:pt x="4045" y="6775"/>
                    <a:pt x="3907" y="6775"/>
                  </a:cubicBezTo>
                  <a:cubicBezTo>
                    <a:pt x="3595" y="6602"/>
                    <a:pt x="3181" y="6325"/>
                    <a:pt x="2904" y="6187"/>
                  </a:cubicBezTo>
                  <a:lnTo>
                    <a:pt x="2731" y="6049"/>
                  </a:lnTo>
                  <a:cubicBezTo>
                    <a:pt x="2178" y="5600"/>
                    <a:pt x="1591" y="5323"/>
                    <a:pt x="1003" y="4874"/>
                  </a:cubicBezTo>
                  <a:lnTo>
                    <a:pt x="1003" y="4459"/>
                  </a:lnTo>
                  <a:close/>
                  <a:moveTo>
                    <a:pt x="7363" y="4182"/>
                  </a:moveTo>
                  <a:lnTo>
                    <a:pt x="7363" y="4597"/>
                  </a:lnTo>
                  <a:lnTo>
                    <a:pt x="7363" y="4735"/>
                  </a:lnTo>
                  <a:cubicBezTo>
                    <a:pt x="7225" y="4874"/>
                    <a:pt x="7052" y="5047"/>
                    <a:pt x="6914" y="5185"/>
                  </a:cubicBezTo>
                  <a:cubicBezTo>
                    <a:pt x="6499" y="5738"/>
                    <a:pt x="6050" y="6187"/>
                    <a:pt x="5497" y="6775"/>
                  </a:cubicBezTo>
                  <a:lnTo>
                    <a:pt x="5497" y="6913"/>
                  </a:lnTo>
                  <a:cubicBezTo>
                    <a:pt x="5324" y="6913"/>
                    <a:pt x="5324" y="6913"/>
                    <a:pt x="5324" y="7051"/>
                  </a:cubicBezTo>
                  <a:lnTo>
                    <a:pt x="5324" y="6913"/>
                  </a:lnTo>
                  <a:cubicBezTo>
                    <a:pt x="5185" y="6775"/>
                    <a:pt x="5185" y="6464"/>
                    <a:pt x="5185" y="6325"/>
                  </a:cubicBezTo>
                  <a:lnTo>
                    <a:pt x="5185" y="6187"/>
                  </a:lnTo>
                  <a:lnTo>
                    <a:pt x="5324" y="6187"/>
                  </a:lnTo>
                  <a:cubicBezTo>
                    <a:pt x="5773" y="5600"/>
                    <a:pt x="6361" y="5047"/>
                    <a:pt x="6914" y="4459"/>
                  </a:cubicBezTo>
                  <a:cubicBezTo>
                    <a:pt x="7052" y="4459"/>
                    <a:pt x="7225" y="4321"/>
                    <a:pt x="7363" y="4182"/>
                  </a:cubicBezTo>
                  <a:close/>
                  <a:moveTo>
                    <a:pt x="4045" y="0"/>
                  </a:moveTo>
                  <a:cubicBezTo>
                    <a:pt x="3907" y="0"/>
                    <a:pt x="3768" y="0"/>
                    <a:pt x="3595" y="138"/>
                  </a:cubicBezTo>
                  <a:lnTo>
                    <a:pt x="3457" y="138"/>
                  </a:lnTo>
                  <a:cubicBezTo>
                    <a:pt x="3181" y="277"/>
                    <a:pt x="2904" y="415"/>
                    <a:pt x="2731" y="726"/>
                  </a:cubicBezTo>
                  <a:cubicBezTo>
                    <a:pt x="2455" y="864"/>
                    <a:pt x="2178" y="1002"/>
                    <a:pt x="2040" y="1279"/>
                  </a:cubicBezTo>
                  <a:cubicBezTo>
                    <a:pt x="1591" y="1590"/>
                    <a:pt x="1176" y="2005"/>
                    <a:pt x="727" y="2454"/>
                  </a:cubicBezTo>
                  <a:cubicBezTo>
                    <a:pt x="588" y="2592"/>
                    <a:pt x="450" y="2592"/>
                    <a:pt x="450" y="2731"/>
                  </a:cubicBezTo>
                  <a:cubicBezTo>
                    <a:pt x="312" y="2869"/>
                    <a:pt x="139" y="3007"/>
                    <a:pt x="139" y="3145"/>
                  </a:cubicBezTo>
                  <a:cubicBezTo>
                    <a:pt x="139" y="3318"/>
                    <a:pt x="1" y="3457"/>
                    <a:pt x="1" y="3595"/>
                  </a:cubicBezTo>
                  <a:cubicBezTo>
                    <a:pt x="1" y="4010"/>
                    <a:pt x="139" y="4459"/>
                    <a:pt x="139" y="5047"/>
                  </a:cubicBezTo>
                  <a:cubicBezTo>
                    <a:pt x="139" y="5047"/>
                    <a:pt x="312" y="5185"/>
                    <a:pt x="312" y="5323"/>
                  </a:cubicBezTo>
                  <a:lnTo>
                    <a:pt x="450" y="5323"/>
                  </a:lnTo>
                  <a:lnTo>
                    <a:pt x="450" y="5461"/>
                  </a:lnTo>
                  <a:cubicBezTo>
                    <a:pt x="1176" y="6049"/>
                    <a:pt x="1729" y="6464"/>
                    <a:pt x="2455" y="6913"/>
                  </a:cubicBezTo>
                  <a:cubicBezTo>
                    <a:pt x="3181" y="7328"/>
                    <a:pt x="3907" y="7777"/>
                    <a:pt x="4632" y="8054"/>
                  </a:cubicBezTo>
                  <a:lnTo>
                    <a:pt x="4909" y="8054"/>
                  </a:lnTo>
                  <a:lnTo>
                    <a:pt x="5047" y="8192"/>
                  </a:lnTo>
                  <a:cubicBezTo>
                    <a:pt x="5185" y="8192"/>
                    <a:pt x="5324" y="8192"/>
                    <a:pt x="5324" y="8054"/>
                  </a:cubicBezTo>
                  <a:cubicBezTo>
                    <a:pt x="5911" y="7639"/>
                    <a:pt x="6361" y="7190"/>
                    <a:pt x="6775" y="6775"/>
                  </a:cubicBezTo>
                  <a:cubicBezTo>
                    <a:pt x="7225" y="6325"/>
                    <a:pt x="7640" y="5738"/>
                    <a:pt x="8089" y="5323"/>
                  </a:cubicBezTo>
                  <a:cubicBezTo>
                    <a:pt x="8227" y="5185"/>
                    <a:pt x="8227" y="5047"/>
                    <a:pt x="8227" y="4874"/>
                  </a:cubicBezTo>
                  <a:lnTo>
                    <a:pt x="8227" y="4597"/>
                  </a:lnTo>
                  <a:lnTo>
                    <a:pt x="8227" y="3318"/>
                  </a:lnTo>
                  <a:lnTo>
                    <a:pt x="8227" y="3145"/>
                  </a:lnTo>
                  <a:cubicBezTo>
                    <a:pt x="8227" y="3007"/>
                    <a:pt x="8089" y="2869"/>
                    <a:pt x="8089" y="2869"/>
                  </a:cubicBezTo>
                  <a:cubicBezTo>
                    <a:pt x="6775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3517887" y="3957263"/>
              <a:ext cx="147757" cy="149481"/>
            </a:xfrm>
            <a:custGeom>
              <a:avLst/>
              <a:gdLst/>
              <a:ahLst/>
              <a:cxnLst/>
              <a:rect l="l" t="t" r="r" b="b"/>
              <a:pathLst>
                <a:path w="8227" h="8323" extrusionOk="0">
                  <a:moveTo>
                    <a:pt x="3906" y="1003"/>
                  </a:moveTo>
                  <a:cubicBezTo>
                    <a:pt x="4183" y="1141"/>
                    <a:pt x="4459" y="1279"/>
                    <a:pt x="4770" y="1452"/>
                  </a:cubicBezTo>
                  <a:cubicBezTo>
                    <a:pt x="5462" y="2005"/>
                    <a:pt x="6326" y="2593"/>
                    <a:pt x="7052" y="3319"/>
                  </a:cubicBezTo>
                  <a:cubicBezTo>
                    <a:pt x="6188" y="4045"/>
                    <a:pt x="5323" y="4736"/>
                    <a:pt x="4598" y="5600"/>
                  </a:cubicBezTo>
                  <a:cubicBezTo>
                    <a:pt x="3733" y="5185"/>
                    <a:pt x="3042" y="4909"/>
                    <a:pt x="2316" y="4321"/>
                  </a:cubicBezTo>
                  <a:cubicBezTo>
                    <a:pt x="1867" y="4045"/>
                    <a:pt x="1452" y="3734"/>
                    <a:pt x="1003" y="3319"/>
                  </a:cubicBezTo>
                  <a:cubicBezTo>
                    <a:pt x="1590" y="2869"/>
                    <a:pt x="2005" y="2316"/>
                    <a:pt x="2593" y="1867"/>
                  </a:cubicBezTo>
                  <a:cubicBezTo>
                    <a:pt x="2869" y="1591"/>
                    <a:pt x="3319" y="1279"/>
                    <a:pt x="3595" y="1141"/>
                  </a:cubicBezTo>
                  <a:lnTo>
                    <a:pt x="3733" y="1141"/>
                  </a:lnTo>
                  <a:cubicBezTo>
                    <a:pt x="3733" y="1003"/>
                    <a:pt x="3906" y="1003"/>
                    <a:pt x="3906" y="1003"/>
                  </a:cubicBezTo>
                  <a:close/>
                  <a:moveTo>
                    <a:pt x="865" y="4459"/>
                  </a:moveTo>
                  <a:cubicBezTo>
                    <a:pt x="1003" y="4459"/>
                    <a:pt x="1003" y="4598"/>
                    <a:pt x="1003" y="4598"/>
                  </a:cubicBezTo>
                  <a:cubicBezTo>
                    <a:pt x="1314" y="4736"/>
                    <a:pt x="1729" y="5047"/>
                    <a:pt x="2005" y="5324"/>
                  </a:cubicBezTo>
                  <a:cubicBezTo>
                    <a:pt x="2731" y="5773"/>
                    <a:pt x="3457" y="6049"/>
                    <a:pt x="4183" y="6464"/>
                  </a:cubicBezTo>
                  <a:cubicBezTo>
                    <a:pt x="4321" y="6637"/>
                    <a:pt x="4321" y="6775"/>
                    <a:pt x="4321" y="6914"/>
                  </a:cubicBezTo>
                  <a:lnTo>
                    <a:pt x="4321" y="7052"/>
                  </a:lnTo>
                  <a:cubicBezTo>
                    <a:pt x="3733" y="6914"/>
                    <a:pt x="3319" y="6464"/>
                    <a:pt x="2731" y="6188"/>
                  </a:cubicBezTo>
                  <a:cubicBezTo>
                    <a:pt x="2178" y="5773"/>
                    <a:pt x="1590" y="5324"/>
                    <a:pt x="1003" y="4909"/>
                  </a:cubicBezTo>
                  <a:cubicBezTo>
                    <a:pt x="1003" y="4736"/>
                    <a:pt x="1003" y="4598"/>
                    <a:pt x="865" y="4459"/>
                  </a:cubicBezTo>
                  <a:close/>
                  <a:moveTo>
                    <a:pt x="7190" y="4321"/>
                  </a:moveTo>
                  <a:cubicBezTo>
                    <a:pt x="7363" y="4459"/>
                    <a:pt x="7363" y="4598"/>
                    <a:pt x="7363" y="4736"/>
                  </a:cubicBezTo>
                  <a:cubicBezTo>
                    <a:pt x="7190" y="5047"/>
                    <a:pt x="6913" y="5185"/>
                    <a:pt x="6775" y="5324"/>
                  </a:cubicBezTo>
                  <a:cubicBezTo>
                    <a:pt x="6499" y="5773"/>
                    <a:pt x="6049" y="6188"/>
                    <a:pt x="5773" y="6464"/>
                  </a:cubicBezTo>
                  <a:lnTo>
                    <a:pt x="5323" y="6914"/>
                  </a:lnTo>
                  <a:cubicBezTo>
                    <a:pt x="5323" y="7052"/>
                    <a:pt x="5323" y="7052"/>
                    <a:pt x="5185" y="7052"/>
                  </a:cubicBezTo>
                  <a:lnTo>
                    <a:pt x="5185" y="6326"/>
                  </a:lnTo>
                  <a:cubicBezTo>
                    <a:pt x="5773" y="5600"/>
                    <a:pt x="6326" y="5185"/>
                    <a:pt x="6913" y="4598"/>
                  </a:cubicBezTo>
                  <a:cubicBezTo>
                    <a:pt x="7052" y="4459"/>
                    <a:pt x="7190" y="4321"/>
                    <a:pt x="7190" y="4321"/>
                  </a:cubicBezTo>
                  <a:close/>
                  <a:moveTo>
                    <a:pt x="3906" y="1"/>
                  </a:moveTo>
                  <a:cubicBezTo>
                    <a:pt x="3733" y="1"/>
                    <a:pt x="3733" y="139"/>
                    <a:pt x="3595" y="277"/>
                  </a:cubicBezTo>
                  <a:lnTo>
                    <a:pt x="3457" y="277"/>
                  </a:lnTo>
                  <a:cubicBezTo>
                    <a:pt x="3180" y="415"/>
                    <a:pt x="2869" y="588"/>
                    <a:pt x="2593" y="726"/>
                  </a:cubicBezTo>
                  <a:cubicBezTo>
                    <a:pt x="2316" y="865"/>
                    <a:pt x="2178" y="1141"/>
                    <a:pt x="1867" y="1279"/>
                  </a:cubicBezTo>
                  <a:cubicBezTo>
                    <a:pt x="1452" y="1729"/>
                    <a:pt x="1003" y="2144"/>
                    <a:pt x="726" y="2593"/>
                  </a:cubicBezTo>
                  <a:cubicBezTo>
                    <a:pt x="588" y="2593"/>
                    <a:pt x="450" y="2731"/>
                    <a:pt x="277" y="2869"/>
                  </a:cubicBezTo>
                  <a:cubicBezTo>
                    <a:pt x="139" y="2869"/>
                    <a:pt x="139" y="3181"/>
                    <a:pt x="139" y="3319"/>
                  </a:cubicBezTo>
                  <a:cubicBezTo>
                    <a:pt x="0" y="3319"/>
                    <a:pt x="0" y="3457"/>
                    <a:pt x="0" y="3595"/>
                  </a:cubicBezTo>
                  <a:cubicBezTo>
                    <a:pt x="0" y="4183"/>
                    <a:pt x="0" y="4598"/>
                    <a:pt x="139" y="5047"/>
                  </a:cubicBezTo>
                  <a:cubicBezTo>
                    <a:pt x="139" y="5185"/>
                    <a:pt x="139" y="5324"/>
                    <a:pt x="277" y="5324"/>
                  </a:cubicBezTo>
                  <a:cubicBezTo>
                    <a:pt x="277" y="5462"/>
                    <a:pt x="277" y="5462"/>
                    <a:pt x="450" y="5600"/>
                  </a:cubicBezTo>
                  <a:cubicBezTo>
                    <a:pt x="1003" y="6049"/>
                    <a:pt x="1729" y="6464"/>
                    <a:pt x="2316" y="6914"/>
                  </a:cubicBezTo>
                  <a:cubicBezTo>
                    <a:pt x="3042" y="7501"/>
                    <a:pt x="3733" y="7916"/>
                    <a:pt x="4598" y="8054"/>
                  </a:cubicBezTo>
                  <a:cubicBezTo>
                    <a:pt x="4598" y="8192"/>
                    <a:pt x="4770" y="8192"/>
                    <a:pt x="4770" y="8192"/>
                  </a:cubicBezTo>
                  <a:lnTo>
                    <a:pt x="5047" y="8192"/>
                  </a:lnTo>
                  <a:cubicBezTo>
                    <a:pt x="5047" y="8279"/>
                    <a:pt x="5082" y="8322"/>
                    <a:pt x="5133" y="8322"/>
                  </a:cubicBezTo>
                  <a:cubicBezTo>
                    <a:pt x="5185" y="8322"/>
                    <a:pt x="5254" y="8279"/>
                    <a:pt x="5323" y="8192"/>
                  </a:cubicBezTo>
                  <a:lnTo>
                    <a:pt x="6637" y="6914"/>
                  </a:lnTo>
                  <a:cubicBezTo>
                    <a:pt x="7190" y="6326"/>
                    <a:pt x="7639" y="5911"/>
                    <a:pt x="8054" y="5324"/>
                  </a:cubicBezTo>
                  <a:cubicBezTo>
                    <a:pt x="8227" y="5185"/>
                    <a:pt x="8227" y="5047"/>
                    <a:pt x="8054" y="4909"/>
                  </a:cubicBezTo>
                  <a:cubicBezTo>
                    <a:pt x="8227" y="4909"/>
                    <a:pt x="8227" y="4736"/>
                    <a:pt x="8227" y="4598"/>
                  </a:cubicBezTo>
                  <a:cubicBezTo>
                    <a:pt x="8227" y="4183"/>
                    <a:pt x="8054" y="3734"/>
                    <a:pt x="8054" y="3319"/>
                  </a:cubicBezTo>
                  <a:cubicBezTo>
                    <a:pt x="8054" y="3181"/>
                    <a:pt x="8054" y="3008"/>
                    <a:pt x="7916" y="2869"/>
                  </a:cubicBezTo>
                  <a:cubicBezTo>
                    <a:pt x="6775" y="1867"/>
                    <a:pt x="5462" y="865"/>
                    <a:pt x="4183" y="139"/>
                  </a:cubicBezTo>
                  <a:cubicBezTo>
                    <a:pt x="4045" y="139"/>
                    <a:pt x="4045" y="1"/>
                    <a:pt x="3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3272050" y="4309243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2"/>
                    <a:pt x="4460" y="1280"/>
                    <a:pt x="4771" y="1418"/>
                  </a:cubicBezTo>
                  <a:cubicBezTo>
                    <a:pt x="5497" y="2006"/>
                    <a:pt x="6361" y="2593"/>
                    <a:pt x="7052" y="3285"/>
                  </a:cubicBezTo>
                  <a:cubicBezTo>
                    <a:pt x="6188" y="4010"/>
                    <a:pt x="5324" y="4736"/>
                    <a:pt x="4632" y="5600"/>
                  </a:cubicBezTo>
                  <a:cubicBezTo>
                    <a:pt x="3907" y="5186"/>
                    <a:pt x="3042" y="4875"/>
                    <a:pt x="2317" y="4322"/>
                  </a:cubicBezTo>
                  <a:cubicBezTo>
                    <a:pt x="1867" y="4010"/>
                    <a:pt x="1452" y="3734"/>
                    <a:pt x="1003" y="3285"/>
                  </a:cubicBezTo>
                  <a:cubicBezTo>
                    <a:pt x="1591" y="2870"/>
                    <a:pt x="2040" y="2282"/>
                    <a:pt x="2593" y="1867"/>
                  </a:cubicBezTo>
                  <a:cubicBezTo>
                    <a:pt x="2904" y="1556"/>
                    <a:pt x="3319" y="1280"/>
                    <a:pt x="3595" y="1142"/>
                  </a:cubicBezTo>
                  <a:cubicBezTo>
                    <a:pt x="3595" y="1142"/>
                    <a:pt x="3768" y="1142"/>
                    <a:pt x="3768" y="1003"/>
                  </a:cubicBezTo>
                  <a:close/>
                  <a:moveTo>
                    <a:pt x="1003" y="4598"/>
                  </a:moveTo>
                  <a:cubicBezTo>
                    <a:pt x="1314" y="4736"/>
                    <a:pt x="1729" y="5013"/>
                    <a:pt x="2040" y="5186"/>
                  </a:cubicBezTo>
                  <a:cubicBezTo>
                    <a:pt x="2731" y="5739"/>
                    <a:pt x="3457" y="6050"/>
                    <a:pt x="4321" y="6465"/>
                  </a:cubicBezTo>
                  <a:lnTo>
                    <a:pt x="4321" y="6741"/>
                  </a:lnTo>
                  <a:lnTo>
                    <a:pt x="4321" y="7052"/>
                  </a:lnTo>
                  <a:cubicBezTo>
                    <a:pt x="3768" y="6741"/>
                    <a:pt x="3319" y="6465"/>
                    <a:pt x="2904" y="6188"/>
                  </a:cubicBezTo>
                  <a:cubicBezTo>
                    <a:pt x="2178" y="5739"/>
                    <a:pt x="1591" y="5324"/>
                    <a:pt x="1003" y="4875"/>
                  </a:cubicBezTo>
                  <a:lnTo>
                    <a:pt x="1003" y="4598"/>
                  </a:lnTo>
                  <a:close/>
                  <a:moveTo>
                    <a:pt x="7363" y="4322"/>
                  </a:moveTo>
                  <a:lnTo>
                    <a:pt x="7363" y="4598"/>
                  </a:lnTo>
                  <a:lnTo>
                    <a:pt x="7363" y="4736"/>
                  </a:lnTo>
                  <a:cubicBezTo>
                    <a:pt x="6637" y="5600"/>
                    <a:pt x="5911" y="6326"/>
                    <a:pt x="5185" y="7052"/>
                  </a:cubicBezTo>
                  <a:lnTo>
                    <a:pt x="5185" y="6741"/>
                  </a:lnTo>
                  <a:lnTo>
                    <a:pt x="5185" y="6326"/>
                  </a:lnTo>
                  <a:lnTo>
                    <a:pt x="5185" y="6188"/>
                  </a:lnTo>
                  <a:cubicBezTo>
                    <a:pt x="5773" y="5600"/>
                    <a:pt x="6361" y="5186"/>
                    <a:pt x="6914" y="4598"/>
                  </a:cubicBezTo>
                  <a:cubicBezTo>
                    <a:pt x="7052" y="4460"/>
                    <a:pt x="7225" y="4322"/>
                    <a:pt x="7363" y="4322"/>
                  </a:cubicBezTo>
                  <a:close/>
                  <a:moveTo>
                    <a:pt x="3907" y="1"/>
                  </a:moveTo>
                  <a:cubicBezTo>
                    <a:pt x="3907" y="1"/>
                    <a:pt x="3768" y="139"/>
                    <a:pt x="3595" y="139"/>
                  </a:cubicBezTo>
                  <a:cubicBezTo>
                    <a:pt x="3457" y="139"/>
                    <a:pt x="3457" y="277"/>
                    <a:pt x="3457" y="277"/>
                  </a:cubicBezTo>
                  <a:cubicBezTo>
                    <a:pt x="3181" y="416"/>
                    <a:pt x="2904" y="554"/>
                    <a:pt x="2593" y="692"/>
                  </a:cubicBezTo>
                  <a:cubicBezTo>
                    <a:pt x="2317" y="865"/>
                    <a:pt x="2178" y="1142"/>
                    <a:pt x="1867" y="1280"/>
                  </a:cubicBezTo>
                  <a:cubicBezTo>
                    <a:pt x="1452" y="1729"/>
                    <a:pt x="1176" y="2144"/>
                    <a:pt x="727" y="2420"/>
                  </a:cubicBezTo>
                  <a:cubicBezTo>
                    <a:pt x="588" y="2593"/>
                    <a:pt x="450" y="2732"/>
                    <a:pt x="312" y="2732"/>
                  </a:cubicBezTo>
                  <a:cubicBezTo>
                    <a:pt x="139" y="2870"/>
                    <a:pt x="139" y="3008"/>
                    <a:pt x="139" y="3285"/>
                  </a:cubicBezTo>
                  <a:cubicBezTo>
                    <a:pt x="1" y="3285"/>
                    <a:pt x="1" y="3457"/>
                    <a:pt x="1" y="3596"/>
                  </a:cubicBezTo>
                  <a:cubicBezTo>
                    <a:pt x="1" y="4010"/>
                    <a:pt x="1" y="4598"/>
                    <a:pt x="139" y="5013"/>
                  </a:cubicBezTo>
                  <a:cubicBezTo>
                    <a:pt x="139" y="5186"/>
                    <a:pt x="139" y="5186"/>
                    <a:pt x="312" y="5324"/>
                  </a:cubicBezTo>
                  <a:cubicBezTo>
                    <a:pt x="312" y="5462"/>
                    <a:pt x="450" y="5462"/>
                    <a:pt x="450" y="5600"/>
                  </a:cubicBezTo>
                  <a:cubicBezTo>
                    <a:pt x="1003" y="6050"/>
                    <a:pt x="1729" y="6465"/>
                    <a:pt x="2317" y="6914"/>
                  </a:cubicBezTo>
                  <a:cubicBezTo>
                    <a:pt x="3042" y="7329"/>
                    <a:pt x="3768" y="7778"/>
                    <a:pt x="4632" y="8055"/>
                  </a:cubicBezTo>
                  <a:lnTo>
                    <a:pt x="4771" y="8055"/>
                  </a:lnTo>
                  <a:cubicBezTo>
                    <a:pt x="4909" y="8193"/>
                    <a:pt x="4909" y="8193"/>
                    <a:pt x="5047" y="8193"/>
                  </a:cubicBezTo>
                  <a:lnTo>
                    <a:pt x="5324" y="8193"/>
                  </a:lnTo>
                  <a:cubicBezTo>
                    <a:pt x="5773" y="7778"/>
                    <a:pt x="6361" y="7329"/>
                    <a:pt x="6775" y="6741"/>
                  </a:cubicBezTo>
                  <a:cubicBezTo>
                    <a:pt x="7225" y="6326"/>
                    <a:pt x="7640" y="5739"/>
                    <a:pt x="8089" y="5324"/>
                  </a:cubicBezTo>
                  <a:cubicBezTo>
                    <a:pt x="8227" y="5186"/>
                    <a:pt x="8227" y="5013"/>
                    <a:pt x="8089" y="4875"/>
                  </a:cubicBezTo>
                  <a:cubicBezTo>
                    <a:pt x="8227" y="4875"/>
                    <a:pt x="8227" y="4736"/>
                    <a:pt x="8227" y="4598"/>
                  </a:cubicBezTo>
                  <a:cubicBezTo>
                    <a:pt x="8227" y="4149"/>
                    <a:pt x="8089" y="3734"/>
                    <a:pt x="8089" y="3285"/>
                  </a:cubicBezTo>
                  <a:cubicBezTo>
                    <a:pt x="8089" y="3146"/>
                    <a:pt x="8089" y="3008"/>
                    <a:pt x="7916" y="2870"/>
                  </a:cubicBezTo>
                  <a:cubicBezTo>
                    <a:pt x="6775" y="1867"/>
                    <a:pt x="5497" y="865"/>
                    <a:pt x="4183" y="139"/>
                  </a:cubicBezTo>
                  <a:cubicBezTo>
                    <a:pt x="4045" y="1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3391251" y="4221096"/>
              <a:ext cx="150235" cy="147146"/>
            </a:xfrm>
            <a:custGeom>
              <a:avLst/>
              <a:gdLst/>
              <a:ahLst/>
              <a:cxnLst/>
              <a:rect l="l" t="t" r="r" b="b"/>
              <a:pathLst>
                <a:path w="8365" h="8193" extrusionOk="0">
                  <a:moveTo>
                    <a:pt x="3871" y="865"/>
                  </a:moveTo>
                  <a:cubicBezTo>
                    <a:pt x="4183" y="1003"/>
                    <a:pt x="4459" y="1141"/>
                    <a:pt x="4736" y="1452"/>
                  </a:cubicBezTo>
                  <a:cubicBezTo>
                    <a:pt x="5600" y="1867"/>
                    <a:pt x="6326" y="2593"/>
                    <a:pt x="7190" y="3181"/>
                  </a:cubicBezTo>
                  <a:cubicBezTo>
                    <a:pt x="6326" y="4045"/>
                    <a:pt x="5461" y="4736"/>
                    <a:pt x="4736" y="5462"/>
                  </a:cubicBezTo>
                  <a:cubicBezTo>
                    <a:pt x="3871" y="5185"/>
                    <a:pt x="3180" y="4736"/>
                    <a:pt x="2316" y="4321"/>
                  </a:cubicBezTo>
                  <a:cubicBezTo>
                    <a:pt x="1867" y="4045"/>
                    <a:pt x="1452" y="3595"/>
                    <a:pt x="1141" y="3319"/>
                  </a:cubicBezTo>
                  <a:cubicBezTo>
                    <a:pt x="1728" y="2731"/>
                    <a:pt x="2143" y="2317"/>
                    <a:pt x="2731" y="1729"/>
                  </a:cubicBezTo>
                  <a:cubicBezTo>
                    <a:pt x="3007" y="1452"/>
                    <a:pt x="3318" y="1280"/>
                    <a:pt x="3733" y="1003"/>
                  </a:cubicBezTo>
                  <a:cubicBezTo>
                    <a:pt x="3871" y="1003"/>
                    <a:pt x="3871" y="865"/>
                    <a:pt x="3871" y="865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4909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775"/>
                  </a:lnTo>
                  <a:cubicBezTo>
                    <a:pt x="4459" y="6914"/>
                    <a:pt x="4459" y="6914"/>
                    <a:pt x="4459" y="7052"/>
                  </a:cubicBez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728" y="5324"/>
                    <a:pt x="1141" y="4909"/>
                  </a:cubicBezTo>
                  <a:lnTo>
                    <a:pt x="1141" y="4736"/>
                  </a:lnTo>
                  <a:lnTo>
                    <a:pt x="1003" y="4736"/>
                  </a:lnTo>
                  <a:lnTo>
                    <a:pt x="1003" y="4460"/>
                  </a:lnTo>
                  <a:close/>
                  <a:moveTo>
                    <a:pt x="7328" y="4183"/>
                  </a:moveTo>
                  <a:lnTo>
                    <a:pt x="7328" y="4598"/>
                  </a:lnTo>
                  <a:lnTo>
                    <a:pt x="7328" y="4736"/>
                  </a:lnTo>
                  <a:lnTo>
                    <a:pt x="7501" y="4736"/>
                  </a:lnTo>
                  <a:cubicBezTo>
                    <a:pt x="6775" y="5462"/>
                    <a:pt x="6049" y="6326"/>
                    <a:pt x="5323" y="7052"/>
                  </a:cubicBezTo>
                  <a:lnTo>
                    <a:pt x="5323" y="6775"/>
                  </a:lnTo>
                  <a:cubicBezTo>
                    <a:pt x="5185" y="6637"/>
                    <a:pt x="5185" y="6464"/>
                    <a:pt x="5185" y="6326"/>
                  </a:cubicBezTo>
                  <a:lnTo>
                    <a:pt x="5185" y="6188"/>
                  </a:lnTo>
                  <a:lnTo>
                    <a:pt x="5323" y="6188"/>
                  </a:lnTo>
                  <a:cubicBezTo>
                    <a:pt x="5773" y="5600"/>
                    <a:pt x="6326" y="5047"/>
                    <a:pt x="7051" y="4460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"/>
                    <a:pt x="3733" y="139"/>
                  </a:cubicBezTo>
                  <a:lnTo>
                    <a:pt x="3457" y="139"/>
                  </a:lnTo>
                  <a:cubicBezTo>
                    <a:pt x="3180" y="277"/>
                    <a:pt x="2869" y="415"/>
                    <a:pt x="2731" y="588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591"/>
                    <a:pt x="1141" y="2005"/>
                    <a:pt x="726" y="2455"/>
                  </a:cubicBezTo>
                  <a:cubicBezTo>
                    <a:pt x="588" y="2593"/>
                    <a:pt x="588" y="2593"/>
                    <a:pt x="415" y="2731"/>
                  </a:cubicBezTo>
                  <a:cubicBezTo>
                    <a:pt x="277" y="2870"/>
                    <a:pt x="138" y="3008"/>
                    <a:pt x="277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138" y="4045"/>
                    <a:pt x="138" y="4460"/>
                    <a:pt x="138" y="4909"/>
                  </a:cubicBezTo>
                  <a:cubicBezTo>
                    <a:pt x="277" y="5047"/>
                    <a:pt x="277" y="5185"/>
                    <a:pt x="415" y="5324"/>
                  </a:cubicBezTo>
                  <a:cubicBezTo>
                    <a:pt x="415" y="5324"/>
                    <a:pt x="415" y="5462"/>
                    <a:pt x="588" y="5462"/>
                  </a:cubicBez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lnTo>
                    <a:pt x="5047" y="8193"/>
                  </a:lnTo>
                  <a:cubicBezTo>
                    <a:pt x="5185" y="8193"/>
                    <a:pt x="5323" y="8193"/>
                    <a:pt x="5461" y="8054"/>
                  </a:cubicBezTo>
                  <a:lnTo>
                    <a:pt x="6775" y="6775"/>
                  </a:lnTo>
                  <a:cubicBezTo>
                    <a:pt x="7190" y="6188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cubicBezTo>
                    <a:pt x="8192" y="4736"/>
                    <a:pt x="8365" y="4736"/>
                    <a:pt x="8192" y="4598"/>
                  </a:cubicBezTo>
                  <a:lnTo>
                    <a:pt x="8192" y="3319"/>
                  </a:lnTo>
                  <a:lnTo>
                    <a:pt x="8192" y="3181"/>
                  </a:lnTo>
                  <a:cubicBezTo>
                    <a:pt x="8192" y="3008"/>
                    <a:pt x="8192" y="2870"/>
                    <a:pt x="8054" y="2870"/>
                  </a:cubicBezTo>
                  <a:cubicBezTo>
                    <a:pt x="6913" y="1729"/>
                    <a:pt x="5600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3522844" y="4130469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141"/>
                    <a:pt x="4771" y="1314"/>
                  </a:cubicBezTo>
                  <a:cubicBezTo>
                    <a:pt x="5635" y="1867"/>
                    <a:pt x="6361" y="2593"/>
                    <a:pt x="7087" y="3180"/>
                  </a:cubicBezTo>
                  <a:cubicBezTo>
                    <a:pt x="6361" y="3906"/>
                    <a:pt x="5497" y="4597"/>
                    <a:pt x="4633" y="5461"/>
                  </a:cubicBez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3906"/>
                    <a:pt x="1453" y="3595"/>
                    <a:pt x="1176" y="3318"/>
                  </a:cubicBezTo>
                  <a:cubicBezTo>
                    <a:pt x="1591" y="2731"/>
                    <a:pt x="2179" y="2178"/>
                    <a:pt x="2766" y="1728"/>
                  </a:cubicBezTo>
                  <a:cubicBezTo>
                    <a:pt x="3043" y="1452"/>
                    <a:pt x="3319" y="1141"/>
                    <a:pt x="3630" y="1003"/>
                  </a:cubicBezTo>
                  <a:lnTo>
                    <a:pt x="3769" y="1003"/>
                  </a:lnTo>
                  <a:cubicBezTo>
                    <a:pt x="3907" y="1003"/>
                    <a:pt x="3907" y="864"/>
                    <a:pt x="3907" y="864"/>
                  </a:cubicBezTo>
                  <a:close/>
                  <a:moveTo>
                    <a:pt x="1038" y="4321"/>
                  </a:moveTo>
                  <a:cubicBezTo>
                    <a:pt x="1038" y="4321"/>
                    <a:pt x="1038" y="4459"/>
                    <a:pt x="1176" y="4459"/>
                  </a:cubicBezTo>
                  <a:cubicBezTo>
                    <a:pt x="1453" y="4770"/>
                    <a:pt x="1729" y="4908"/>
                    <a:pt x="2179" y="5185"/>
                  </a:cubicBezTo>
                  <a:cubicBezTo>
                    <a:pt x="2904" y="5634"/>
                    <a:pt x="3630" y="5911"/>
                    <a:pt x="4322" y="6326"/>
                  </a:cubicBezTo>
                  <a:lnTo>
                    <a:pt x="4322" y="6913"/>
                  </a:lnTo>
                  <a:cubicBezTo>
                    <a:pt x="3907" y="6775"/>
                    <a:pt x="3319" y="6498"/>
                    <a:pt x="2904" y="6049"/>
                  </a:cubicBezTo>
                  <a:cubicBezTo>
                    <a:pt x="2317" y="5773"/>
                    <a:pt x="1591" y="5185"/>
                    <a:pt x="1038" y="4770"/>
                  </a:cubicBezTo>
                  <a:lnTo>
                    <a:pt x="1038" y="4321"/>
                  </a:lnTo>
                  <a:close/>
                  <a:moveTo>
                    <a:pt x="7363" y="4183"/>
                  </a:moveTo>
                  <a:lnTo>
                    <a:pt x="7363" y="4597"/>
                  </a:lnTo>
                  <a:lnTo>
                    <a:pt x="7363" y="4770"/>
                  </a:lnTo>
                  <a:cubicBezTo>
                    <a:pt x="7363" y="4770"/>
                    <a:pt x="7225" y="4908"/>
                    <a:pt x="7225" y="5047"/>
                  </a:cubicBezTo>
                  <a:cubicBezTo>
                    <a:pt x="6499" y="5634"/>
                    <a:pt x="5912" y="6326"/>
                    <a:pt x="5359" y="6913"/>
                  </a:cubicBezTo>
                  <a:cubicBezTo>
                    <a:pt x="5186" y="6637"/>
                    <a:pt x="5186" y="6498"/>
                    <a:pt x="5186" y="6187"/>
                  </a:cubicBezTo>
                  <a:lnTo>
                    <a:pt x="5359" y="6187"/>
                  </a:lnTo>
                  <a:cubicBezTo>
                    <a:pt x="5773" y="5634"/>
                    <a:pt x="6361" y="5047"/>
                    <a:pt x="6914" y="4459"/>
                  </a:cubicBezTo>
                  <a:cubicBezTo>
                    <a:pt x="7087" y="4321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766" y="588"/>
                  </a:cubicBezTo>
                  <a:cubicBezTo>
                    <a:pt x="2455" y="726"/>
                    <a:pt x="2179" y="1003"/>
                    <a:pt x="2040" y="1141"/>
                  </a:cubicBezTo>
                  <a:lnTo>
                    <a:pt x="727" y="2454"/>
                  </a:lnTo>
                  <a:cubicBezTo>
                    <a:pt x="589" y="2454"/>
                    <a:pt x="450" y="2593"/>
                    <a:pt x="450" y="2731"/>
                  </a:cubicBezTo>
                  <a:cubicBezTo>
                    <a:pt x="312" y="2869"/>
                    <a:pt x="174" y="3042"/>
                    <a:pt x="174" y="3180"/>
                  </a:cubicBezTo>
                  <a:cubicBezTo>
                    <a:pt x="174" y="3180"/>
                    <a:pt x="1" y="3318"/>
                    <a:pt x="1" y="3457"/>
                  </a:cubicBezTo>
                  <a:cubicBezTo>
                    <a:pt x="1" y="4044"/>
                    <a:pt x="174" y="4459"/>
                    <a:pt x="174" y="4908"/>
                  </a:cubicBezTo>
                  <a:cubicBezTo>
                    <a:pt x="174" y="5047"/>
                    <a:pt x="312" y="5185"/>
                    <a:pt x="312" y="5185"/>
                  </a:cubicBezTo>
                  <a:lnTo>
                    <a:pt x="450" y="5185"/>
                  </a:lnTo>
                  <a:lnTo>
                    <a:pt x="450" y="5461"/>
                  </a:lnTo>
                  <a:cubicBezTo>
                    <a:pt x="1176" y="5911"/>
                    <a:pt x="1729" y="6498"/>
                    <a:pt x="2455" y="6913"/>
                  </a:cubicBezTo>
                  <a:cubicBezTo>
                    <a:pt x="3181" y="7363"/>
                    <a:pt x="3907" y="7777"/>
                    <a:pt x="4633" y="7916"/>
                  </a:cubicBezTo>
                  <a:cubicBezTo>
                    <a:pt x="4771" y="8054"/>
                    <a:pt x="4771" y="8054"/>
                    <a:pt x="4909" y="8054"/>
                  </a:cubicBezTo>
                  <a:lnTo>
                    <a:pt x="5047" y="8227"/>
                  </a:lnTo>
                  <a:cubicBezTo>
                    <a:pt x="5186" y="8227"/>
                    <a:pt x="5359" y="8227"/>
                    <a:pt x="5359" y="8054"/>
                  </a:cubicBezTo>
                  <a:cubicBezTo>
                    <a:pt x="5912" y="7639"/>
                    <a:pt x="6361" y="7190"/>
                    <a:pt x="6776" y="6775"/>
                  </a:cubicBezTo>
                  <a:cubicBezTo>
                    <a:pt x="7225" y="6187"/>
                    <a:pt x="7640" y="5773"/>
                    <a:pt x="8089" y="5185"/>
                  </a:cubicBezTo>
                  <a:cubicBezTo>
                    <a:pt x="8227" y="5047"/>
                    <a:pt x="8227" y="4908"/>
                    <a:pt x="8227" y="4770"/>
                  </a:cubicBezTo>
                  <a:lnTo>
                    <a:pt x="8227" y="4597"/>
                  </a:lnTo>
                  <a:lnTo>
                    <a:pt x="8227" y="3180"/>
                  </a:lnTo>
                  <a:cubicBezTo>
                    <a:pt x="8227" y="3042"/>
                    <a:pt x="8089" y="2869"/>
                    <a:pt x="8089" y="2731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3644523" y="4039825"/>
              <a:ext cx="147775" cy="147775"/>
            </a:xfrm>
            <a:custGeom>
              <a:avLst/>
              <a:gdLst/>
              <a:ahLst/>
              <a:cxnLst/>
              <a:rect l="l" t="t" r="r" b="b"/>
              <a:pathLst>
                <a:path w="8228" h="8228" extrusionOk="0">
                  <a:moveTo>
                    <a:pt x="3907" y="865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771"/>
                    <a:pt x="2317" y="4321"/>
                  </a:cubicBezTo>
                  <a:cubicBezTo>
                    <a:pt x="1867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729"/>
                  </a:cubicBezTo>
                  <a:cubicBezTo>
                    <a:pt x="2904" y="1591"/>
                    <a:pt x="3319" y="1314"/>
                    <a:pt x="3596" y="1176"/>
                  </a:cubicBezTo>
                  <a:cubicBezTo>
                    <a:pt x="3596" y="1003"/>
                    <a:pt x="3596" y="1003"/>
                    <a:pt x="3768" y="1003"/>
                  </a:cubicBezTo>
                  <a:cubicBezTo>
                    <a:pt x="3768" y="1003"/>
                    <a:pt x="3907" y="1003"/>
                    <a:pt x="3907" y="865"/>
                  </a:cubicBezTo>
                  <a:close/>
                  <a:moveTo>
                    <a:pt x="1003" y="4460"/>
                  </a:moveTo>
                  <a:cubicBezTo>
                    <a:pt x="1314" y="4771"/>
                    <a:pt x="1729" y="5047"/>
                    <a:pt x="2040" y="5185"/>
                  </a:cubicBezTo>
                  <a:cubicBezTo>
                    <a:pt x="2731" y="5635"/>
                    <a:pt x="3457" y="6050"/>
                    <a:pt x="4183" y="6361"/>
                  </a:cubicBezTo>
                  <a:cubicBezTo>
                    <a:pt x="4321" y="6637"/>
                    <a:pt x="4321" y="6775"/>
                    <a:pt x="4321" y="7052"/>
                  </a:cubicBezTo>
                  <a:cubicBezTo>
                    <a:pt x="3768" y="6775"/>
                    <a:pt x="3319" y="6499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1003" y="4632"/>
                    <a:pt x="865" y="4460"/>
                  </a:cubicBezTo>
                  <a:close/>
                  <a:moveTo>
                    <a:pt x="7363" y="4183"/>
                  </a:moveTo>
                  <a:lnTo>
                    <a:pt x="7363" y="4771"/>
                  </a:lnTo>
                  <a:cubicBezTo>
                    <a:pt x="7225" y="4909"/>
                    <a:pt x="7052" y="5047"/>
                    <a:pt x="7052" y="5185"/>
                  </a:cubicBezTo>
                  <a:cubicBezTo>
                    <a:pt x="6499" y="5773"/>
                    <a:pt x="5911" y="6499"/>
                    <a:pt x="5186" y="7052"/>
                  </a:cubicBezTo>
                  <a:lnTo>
                    <a:pt x="5186" y="6361"/>
                  </a:lnTo>
                  <a:lnTo>
                    <a:pt x="5186" y="6188"/>
                  </a:lnTo>
                  <a:cubicBezTo>
                    <a:pt x="5773" y="5635"/>
                    <a:pt x="6361" y="5047"/>
                    <a:pt x="6914" y="4632"/>
                  </a:cubicBezTo>
                  <a:cubicBezTo>
                    <a:pt x="7052" y="4460"/>
                    <a:pt x="7225" y="4321"/>
                    <a:pt x="7363" y="4183"/>
                  </a:cubicBezTo>
                  <a:close/>
                  <a:moveTo>
                    <a:pt x="3907" y="1"/>
                  </a:moveTo>
                  <a:cubicBezTo>
                    <a:pt x="3768" y="1"/>
                    <a:pt x="3768" y="139"/>
                    <a:pt x="3596" y="139"/>
                  </a:cubicBezTo>
                  <a:lnTo>
                    <a:pt x="3457" y="139"/>
                  </a:lnTo>
                  <a:cubicBezTo>
                    <a:pt x="3181" y="312"/>
                    <a:pt x="2904" y="450"/>
                    <a:pt x="2593" y="727"/>
                  </a:cubicBezTo>
                  <a:cubicBezTo>
                    <a:pt x="2317" y="865"/>
                    <a:pt x="2178" y="1003"/>
                    <a:pt x="1867" y="1314"/>
                  </a:cubicBezTo>
                  <a:lnTo>
                    <a:pt x="727" y="2455"/>
                  </a:lnTo>
                  <a:cubicBezTo>
                    <a:pt x="588" y="2593"/>
                    <a:pt x="450" y="2731"/>
                    <a:pt x="312" y="2731"/>
                  </a:cubicBezTo>
                  <a:cubicBezTo>
                    <a:pt x="139" y="2904"/>
                    <a:pt x="139" y="3042"/>
                    <a:pt x="139" y="3181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045"/>
                    <a:pt x="1" y="4460"/>
                    <a:pt x="139" y="5047"/>
                  </a:cubicBezTo>
                  <a:cubicBezTo>
                    <a:pt x="139" y="5185"/>
                    <a:pt x="139" y="5185"/>
                    <a:pt x="312" y="5324"/>
                  </a:cubicBezTo>
                  <a:cubicBezTo>
                    <a:pt x="312" y="5497"/>
                    <a:pt x="312" y="5497"/>
                    <a:pt x="450" y="5497"/>
                  </a:cubicBezTo>
                  <a:cubicBezTo>
                    <a:pt x="1003" y="6050"/>
                    <a:pt x="1729" y="6499"/>
                    <a:pt x="2317" y="6914"/>
                  </a:cubicBezTo>
                  <a:cubicBezTo>
                    <a:pt x="3042" y="7363"/>
                    <a:pt x="3768" y="7778"/>
                    <a:pt x="4632" y="8089"/>
                  </a:cubicBezTo>
                  <a:lnTo>
                    <a:pt x="4771" y="8089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24" y="8227"/>
                  </a:lnTo>
                  <a:cubicBezTo>
                    <a:pt x="5773" y="7778"/>
                    <a:pt x="6188" y="7363"/>
                    <a:pt x="6637" y="6775"/>
                  </a:cubicBezTo>
                  <a:cubicBezTo>
                    <a:pt x="7225" y="6361"/>
                    <a:pt x="7640" y="5773"/>
                    <a:pt x="8089" y="5324"/>
                  </a:cubicBezTo>
                  <a:cubicBezTo>
                    <a:pt x="8227" y="5185"/>
                    <a:pt x="8227" y="5047"/>
                    <a:pt x="8089" y="4909"/>
                  </a:cubicBezTo>
                  <a:cubicBezTo>
                    <a:pt x="8227" y="4771"/>
                    <a:pt x="8227" y="4771"/>
                    <a:pt x="8227" y="4632"/>
                  </a:cubicBezTo>
                  <a:cubicBezTo>
                    <a:pt x="8227" y="4183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6" y="1867"/>
                    <a:pt x="5497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078370" y="4181997"/>
              <a:ext cx="44092" cy="39117"/>
            </a:xfrm>
            <a:custGeom>
              <a:avLst/>
              <a:gdLst/>
              <a:ahLst/>
              <a:cxnLst/>
              <a:rect l="l" t="t" r="r" b="b"/>
              <a:pathLst>
                <a:path w="2455" h="2178" extrusionOk="0">
                  <a:moveTo>
                    <a:pt x="139" y="0"/>
                  </a:moveTo>
                  <a:lnTo>
                    <a:pt x="0" y="173"/>
                  </a:lnTo>
                  <a:lnTo>
                    <a:pt x="0" y="449"/>
                  </a:lnTo>
                  <a:cubicBezTo>
                    <a:pt x="139" y="726"/>
                    <a:pt x="415" y="1175"/>
                    <a:pt x="553" y="1452"/>
                  </a:cubicBezTo>
                  <a:lnTo>
                    <a:pt x="553" y="1901"/>
                  </a:lnTo>
                  <a:cubicBezTo>
                    <a:pt x="553" y="2039"/>
                    <a:pt x="726" y="2178"/>
                    <a:pt x="864" y="2178"/>
                  </a:cubicBezTo>
                  <a:cubicBezTo>
                    <a:pt x="1141" y="2178"/>
                    <a:pt x="1141" y="2039"/>
                    <a:pt x="1141" y="1901"/>
                  </a:cubicBezTo>
                  <a:lnTo>
                    <a:pt x="1141" y="1452"/>
                  </a:lnTo>
                  <a:cubicBezTo>
                    <a:pt x="1418" y="1590"/>
                    <a:pt x="1729" y="1728"/>
                    <a:pt x="2005" y="1901"/>
                  </a:cubicBezTo>
                  <a:cubicBezTo>
                    <a:pt x="2045" y="1941"/>
                    <a:pt x="2084" y="1958"/>
                    <a:pt x="2124" y="1958"/>
                  </a:cubicBezTo>
                  <a:cubicBezTo>
                    <a:pt x="2225" y="1958"/>
                    <a:pt x="2331" y="1852"/>
                    <a:pt x="2454" y="1728"/>
                  </a:cubicBezTo>
                  <a:cubicBezTo>
                    <a:pt x="2454" y="1590"/>
                    <a:pt x="2454" y="1452"/>
                    <a:pt x="2282" y="1452"/>
                  </a:cubicBezTo>
                  <a:cubicBezTo>
                    <a:pt x="2143" y="1314"/>
                    <a:pt x="2005" y="1314"/>
                    <a:pt x="2005" y="1314"/>
                  </a:cubicBezTo>
                  <a:cubicBezTo>
                    <a:pt x="1590" y="1037"/>
                    <a:pt x="1141" y="726"/>
                    <a:pt x="726" y="311"/>
                  </a:cubicBezTo>
                  <a:lnTo>
                    <a:pt x="726" y="311"/>
                  </a:lnTo>
                  <a:lnTo>
                    <a:pt x="864" y="449"/>
                  </a:lnTo>
                  <a:cubicBezTo>
                    <a:pt x="726" y="311"/>
                    <a:pt x="553" y="173"/>
                    <a:pt x="553" y="173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194463" y="4094460"/>
              <a:ext cx="54634" cy="44092"/>
            </a:xfrm>
            <a:custGeom>
              <a:avLst/>
              <a:gdLst/>
              <a:ahLst/>
              <a:cxnLst/>
              <a:rect l="l" t="t" r="r" b="b"/>
              <a:pathLst>
                <a:path w="3042" h="2455" extrusionOk="0">
                  <a:moveTo>
                    <a:pt x="726" y="0"/>
                  </a:moveTo>
                  <a:cubicBezTo>
                    <a:pt x="588" y="0"/>
                    <a:pt x="449" y="0"/>
                    <a:pt x="449" y="139"/>
                  </a:cubicBezTo>
                  <a:cubicBezTo>
                    <a:pt x="138" y="139"/>
                    <a:pt x="138" y="415"/>
                    <a:pt x="0" y="553"/>
                  </a:cubicBezTo>
                  <a:cubicBezTo>
                    <a:pt x="0" y="726"/>
                    <a:pt x="138" y="1003"/>
                    <a:pt x="138" y="1279"/>
                  </a:cubicBezTo>
                  <a:cubicBezTo>
                    <a:pt x="311" y="1418"/>
                    <a:pt x="449" y="1418"/>
                    <a:pt x="588" y="1418"/>
                  </a:cubicBezTo>
                  <a:cubicBezTo>
                    <a:pt x="726" y="1279"/>
                    <a:pt x="726" y="1141"/>
                    <a:pt x="726" y="1003"/>
                  </a:cubicBezTo>
                  <a:lnTo>
                    <a:pt x="726" y="865"/>
                  </a:lnTo>
                  <a:lnTo>
                    <a:pt x="588" y="726"/>
                  </a:lnTo>
                  <a:lnTo>
                    <a:pt x="588" y="553"/>
                  </a:lnTo>
                  <a:lnTo>
                    <a:pt x="864" y="553"/>
                  </a:lnTo>
                  <a:cubicBezTo>
                    <a:pt x="1002" y="726"/>
                    <a:pt x="1175" y="726"/>
                    <a:pt x="1175" y="726"/>
                  </a:cubicBezTo>
                  <a:cubicBezTo>
                    <a:pt x="1314" y="726"/>
                    <a:pt x="1452" y="865"/>
                    <a:pt x="1452" y="865"/>
                  </a:cubicBezTo>
                  <a:cubicBezTo>
                    <a:pt x="1452" y="1003"/>
                    <a:pt x="1590" y="1003"/>
                    <a:pt x="1590" y="1141"/>
                  </a:cubicBezTo>
                  <a:lnTo>
                    <a:pt x="1728" y="1279"/>
                  </a:lnTo>
                  <a:lnTo>
                    <a:pt x="1728" y="1418"/>
                  </a:lnTo>
                  <a:cubicBezTo>
                    <a:pt x="1590" y="1590"/>
                    <a:pt x="1452" y="1867"/>
                    <a:pt x="1314" y="2005"/>
                  </a:cubicBezTo>
                  <a:lnTo>
                    <a:pt x="1314" y="2282"/>
                  </a:lnTo>
                  <a:cubicBezTo>
                    <a:pt x="1452" y="2455"/>
                    <a:pt x="1590" y="2455"/>
                    <a:pt x="1728" y="2455"/>
                  </a:cubicBezTo>
                  <a:cubicBezTo>
                    <a:pt x="1867" y="2143"/>
                    <a:pt x="2039" y="2005"/>
                    <a:pt x="2178" y="1867"/>
                  </a:cubicBezTo>
                  <a:cubicBezTo>
                    <a:pt x="2178" y="1729"/>
                    <a:pt x="2178" y="1729"/>
                    <a:pt x="2316" y="1729"/>
                  </a:cubicBezTo>
                  <a:lnTo>
                    <a:pt x="2178" y="1729"/>
                  </a:lnTo>
                  <a:cubicBezTo>
                    <a:pt x="2454" y="1590"/>
                    <a:pt x="2731" y="1279"/>
                    <a:pt x="2903" y="1003"/>
                  </a:cubicBezTo>
                  <a:cubicBezTo>
                    <a:pt x="3042" y="865"/>
                    <a:pt x="2903" y="726"/>
                    <a:pt x="2731" y="553"/>
                  </a:cubicBezTo>
                  <a:cubicBezTo>
                    <a:pt x="2592" y="553"/>
                    <a:pt x="2454" y="553"/>
                    <a:pt x="2454" y="726"/>
                  </a:cubicBezTo>
                  <a:cubicBezTo>
                    <a:pt x="2316" y="726"/>
                    <a:pt x="2316" y="865"/>
                    <a:pt x="2178" y="1003"/>
                  </a:cubicBezTo>
                  <a:cubicBezTo>
                    <a:pt x="2178" y="865"/>
                    <a:pt x="2039" y="726"/>
                    <a:pt x="2039" y="553"/>
                  </a:cubicBezTo>
                  <a:cubicBezTo>
                    <a:pt x="1728" y="415"/>
                    <a:pt x="1590" y="277"/>
                    <a:pt x="1452" y="139"/>
                  </a:cubicBezTo>
                  <a:cubicBezTo>
                    <a:pt x="1314" y="139"/>
                    <a:pt x="1002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3326685" y="4003815"/>
              <a:ext cx="49067" cy="40841"/>
            </a:xfrm>
            <a:custGeom>
              <a:avLst/>
              <a:gdLst/>
              <a:ahLst/>
              <a:cxnLst/>
              <a:rect l="l" t="t" r="r" b="b"/>
              <a:pathLst>
                <a:path w="2732" h="2274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416"/>
                    <a:pt x="0" y="416"/>
                    <a:pt x="0" y="589"/>
                  </a:cubicBezTo>
                  <a:cubicBezTo>
                    <a:pt x="0" y="727"/>
                    <a:pt x="139" y="865"/>
                    <a:pt x="139" y="1003"/>
                  </a:cubicBezTo>
                  <a:cubicBezTo>
                    <a:pt x="139" y="1142"/>
                    <a:pt x="277" y="1142"/>
                    <a:pt x="277" y="1142"/>
                  </a:cubicBezTo>
                  <a:cubicBezTo>
                    <a:pt x="346" y="1211"/>
                    <a:pt x="381" y="1245"/>
                    <a:pt x="415" y="1245"/>
                  </a:cubicBezTo>
                  <a:cubicBezTo>
                    <a:pt x="450" y="1245"/>
                    <a:pt x="484" y="1211"/>
                    <a:pt x="553" y="1142"/>
                  </a:cubicBezTo>
                  <a:lnTo>
                    <a:pt x="726" y="1003"/>
                  </a:lnTo>
                  <a:lnTo>
                    <a:pt x="726" y="865"/>
                  </a:lnTo>
                  <a:cubicBezTo>
                    <a:pt x="726" y="727"/>
                    <a:pt x="553" y="727"/>
                    <a:pt x="553" y="589"/>
                  </a:cubicBezTo>
                  <a:lnTo>
                    <a:pt x="726" y="589"/>
                  </a:lnTo>
                  <a:lnTo>
                    <a:pt x="865" y="727"/>
                  </a:lnTo>
                  <a:cubicBezTo>
                    <a:pt x="865" y="865"/>
                    <a:pt x="1003" y="865"/>
                    <a:pt x="1003" y="865"/>
                  </a:cubicBezTo>
                  <a:lnTo>
                    <a:pt x="1003" y="1003"/>
                  </a:lnTo>
                  <a:lnTo>
                    <a:pt x="1003" y="1142"/>
                  </a:lnTo>
                  <a:cubicBezTo>
                    <a:pt x="1003" y="1280"/>
                    <a:pt x="1003" y="1453"/>
                    <a:pt x="1141" y="1453"/>
                  </a:cubicBezTo>
                  <a:cubicBezTo>
                    <a:pt x="1279" y="1453"/>
                    <a:pt x="1418" y="1453"/>
                    <a:pt x="1590" y="1280"/>
                  </a:cubicBezTo>
                  <a:lnTo>
                    <a:pt x="1590" y="1142"/>
                  </a:lnTo>
                  <a:cubicBezTo>
                    <a:pt x="1590" y="1142"/>
                    <a:pt x="1590" y="1003"/>
                    <a:pt x="1729" y="1003"/>
                  </a:cubicBezTo>
                  <a:lnTo>
                    <a:pt x="1867" y="865"/>
                  </a:lnTo>
                  <a:lnTo>
                    <a:pt x="2005" y="865"/>
                  </a:lnTo>
                  <a:lnTo>
                    <a:pt x="2005" y="1003"/>
                  </a:lnTo>
                  <a:lnTo>
                    <a:pt x="2143" y="1003"/>
                  </a:lnTo>
                  <a:lnTo>
                    <a:pt x="2143" y="1142"/>
                  </a:lnTo>
                  <a:lnTo>
                    <a:pt x="2143" y="1280"/>
                  </a:lnTo>
                  <a:cubicBezTo>
                    <a:pt x="2005" y="1280"/>
                    <a:pt x="2005" y="1453"/>
                    <a:pt x="2005" y="1453"/>
                  </a:cubicBezTo>
                  <a:cubicBezTo>
                    <a:pt x="2005" y="1591"/>
                    <a:pt x="1867" y="1729"/>
                    <a:pt x="1867" y="1729"/>
                  </a:cubicBezTo>
                  <a:cubicBezTo>
                    <a:pt x="1729" y="1867"/>
                    <a:pt x="1729" y="2144"/>
                    <a:pt x="1867" y="2144"/>
                  </a:cubicBezTo>
                  <a:cubicBezTo>
                    <a:pt x="1936" y="2230"/>
                    <a:pt x="2005" y="2274"/>
                    <a:pt x="2074" y="2274"/>
                  </a:cubicBezTo>
                  <a:cubicBezTo>
                    <a:pt x="2143" y="2274"/>
                    <a:pt x="2213" y="2230"/>
                    <a:pt x="2282" y="2144"/>
                  </a:cubicBezTo>
                  <a:cubicBezTo>
                    <a:pt x="2455" y="1867"/>
                    <a:pt x="2731" y="1591"/>
                    <a:pt x="2731" y="1142"/>
                  </a:cubicBezTo>
                  <a:cubicBezTo>
                    <a:pt x="2731" y="1003"/>
                    <a:pt x="2731" y="865"/>
                    <a:pt x="2593" y="727"/>
                  </a:cubicBezTo>
                  <a:lnTo>
                    <a:pt x="2282" y="416"/>
                  </a:lnTo>
                  <a:cubicBezTo>
                    <a:pt x="2213" y="347"/>
                    <a:pt x="2109" y="312"/>
                    <a:pt x="1988" y="312"/>
                  </a:cubicBezTo>
                  <a:cubicBezTo>
                    <a:pt x="1867" y="312"/>
                    <a:pt x="1729" y="347"/>
                    <a:pt x="1590" y="416"/>
                  </a:cubicBezTo>
                  <a:lnTo>
                    <a:pt x="1279" y="416"/>
                  </a:lnTo>
                  <a:cubicBezTo>
                    <a:pt x="1279" y="277"/>
                    <a:pt x="1141" y="139"/>
                    <a:pt x="1141" y="139"/>
                  </a:cubicBezTo>
                  <a:cubicBezTo>
                    <a:pt x="1003" y="1"/>
                    <a:pt x="865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191967" y="4267666"/>
              <a:ext cx="54652" cy="33531"/>
            </a:xfrm>
            <a:custGeom>
              <a:avLst/>
              <a:gdLst/>
              <a:ahLst/>
              <a:cxnLst/>
              <a:rect l="l" t="t" r="r" b="b"/>
              <a:pathLst>
                <a:path w="3043" h="1867" extrusionOk="0">
                  <a:moveTo>
                    <a:pt x="1453" y="0"/>
                  </a:moveTo>
                  <a:lnTo>
                    <a:pt x="1314" y="138"/>
                  </a:lnTo>
                  <a:cubicBezTo>
                    <a:pt x="1141" y="277"/>
                    <a:pt x="1141" y="415"/>
                    <a:pt x="1314" y="588"/>
                  </a:cubicBezTo>
                  <a:cubicBezTo>
                    <a:pt x="1314" y="726"/>
                    <a:pt x="1453" y="726"/>
                    <a:pt x="1591" y="864"/>
                  </a:cubicBezTo>
                  <a:cubicBezTo>
                    <a:pt x="1591" y="1002"/>
                    <a:pt x="1453" y="1002"/>
                    <a:pt x="1453" y="1141"/>
                  </a:cubicBezTo>
                  <a:cubicBezTo>
                    <a:pt x="1453" y="1141"/>
                    <a:pt x="1453" y="1279"/>
                    <a:pt x="1314" y="1279"/>
                  </a:cubicBezTo>
                  <a:cubicBezTo>
                    <a:pt x="1141" y="1279"/>
                    <a:pt x="1141" y="1279"/>
                    <a:pt x="1141" y="1141"/>
                  </a:cubicBezTo>
                  <a:cubicBezTo>
                    <a:pt x="865" y="1002"/>
                    <a:pt x="727" y="588"/>
                    <a:pt x="450" y="277"/>
                  </a:cubicBezTo>
                  <a:lnTo>
                    <a:pt x="277" y="138"/>
                  </a:lnTo>
                  <a:cubicBezTo>
                    <a:pt x="139" y="138"/>
                    <a:pt x="139" y="277"/>
                    <a:pt x="1" y="277"/>
                  </a:cubicBezTo>
                  <a:lnTo>
                    <a:pt x="1" y="415"/>
                  </a:lnTo>
                  <a:lnTo>
                    <a:pt x="1" y="726"/>
                  </a:lnTo>
                  <a:cubicBezTo>
                    <a:pt x="139" y="864"/>
                    <a:pt x="277" y="1141"/>
                    <a:pt x="450" y="1279"/>
                  </a:cubicBezTo>
                  <a:cubicBezTo>
                    <a:pt x="588" y="1590"/>
                    <a:pt x="865" y="1728"/>
                    <a:pt x="1003" y="1867"/>
                  </a:cubicBezTo>
                  <a:cubicBezTo>
                    <a:pt x="1141" y="1867"/>
                    <a:pt x="1453" y="1867"/>
                    <a:pt x="1591" y="1728"/>
                  </a:cubicBezTo>
                  <a:cubicBezTo>
                    <a:pt x="1867" y="1728"/>
                    <a:pt x="1867" y="1452"/>
                    <a:pt x="2006" y="1279"/>
                  </a:cubicBezTo>
                  <a:lnTo>
                    <a:pt x="2455" y="1728"/>
                  </a:lnTo>
                  <a:cubicBezTo>
                    <a:pt x="2495" y="1769"/>
                    <a:pt x="2548" y="1786"/>
                    <a:pt x="2602" y="1786"/>
                  </a:cubicBezTo>
                  <a:cubicBezTo>
                    <a:pt x="2731" y="1786"/>
                    <a:pt x="2870" y="1688"/>
                    <a:pt x="2870" y="1590"/>
                  </a:cubicBezTo>
                  <a:cubicBezTo>
                    <a:pt x="3042" y="1590"/>
                    <a:pt x="3042" y="1279"/>
                    <a:pt x="2870" y="1279"/>
                  </a:cubicBezTo>
                  <a:cubicBezTo>
                    <a:pt x="2593" y="1141"/>
                    <a:pt x="2455" y="864"/>
                    <a:pt x="2178" y="726"/>
                  </a:cubicBezTo>
                  <a:cubicBezTo>
                    <a:pt x="2006" y="588"/>
                    <a:pt x="1867" y="277"/>
                    <a:pt x="1729" y="138"/>
                  </a:cubicBezTo>
                  <a:cubicBezTo>
                    <a:pt x="1591" y="138"/>
                    <a:pt x="1591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313646" y="4177022"/>
              <a:ext cx="46570" cy="39135"/>
            </a:xfrm>
            <a:custGeom>
              <a:avLst/>
              <a:gdLst/>
              <a:ahLst/>
              <a:cxnLst/>
              <a:rect l="l" t="t" r="r" b="b"/>
              <a:pathLst>
                <a:path w="2593" h="2179" extrusionOk="0">
                  <a:moveTo>
                    <a:pt x="865" y="1"/>
                  </a:moveTo>
                  <a:cubicBezTo>
                    <a:pt x="726" y="1"/>
                    <a:pt x="726" y="1"/>
                    <a:pt x="588" y="139"/>
                  </a:cubicBezTo>
                  <a:cubicBezTo>
                    <a:pt x="415" y="450"/>
                    <a:pt x="277" y="726"/>
                    <a:pt x="1" y="1003"/>
                  </a:cubicBezTo>
                  <a:lnTo>
                    <a:pt x="1" y="1314"/>
                  </a:lnTo>
                  <a:cubicBezTo>
                    <a:pt x="139" y="1314"/>
                    <a:pt x="139" y="1314"/>
                    <a:pt x="139" y="1452"/>
                  </a:cubicBezTo>
                  <a:cubicBezTo>
                    <a:pt x="277" y="1591"/>
                    <a:pt x="415" y="1729"/>
                    <a:pt x="588" y="1729"/>
                  </a:cubicBezTo>
                  <a:cubicBezTo>
                    <a:pt x="726" y="1867"/>
                    <a:pt x="726" y="1867"/>
                    <a:pt x="865" y="1867"/>
                  </a:cubicBezTo>
                  <a:cubicBezTo>
                    <a:pt x="1003" y="1867"/>
                    <a:pt x="1003" y="1729"/>
                    <a:pt x="1003" y="1591"/>
                  </a:cubicBezTo>
                  <a:lnTo>
                    <a:pt x="1141" y="1591"/>
                  </a:lnTo>
                  <a:cubicBezTo>
                    <a:pt x="1141" y="1591"/>
                    <a:pt x="1141" y="1452"/>
                    <a:pt x="1279" y="1452"/>
                  </a:cubicBezTo>
                  <a:lnTo>
                    <a:pt x="1279" y="1314"/>
                  </a:lnTo>
                  <a:lnTo>
                    <a:pt x="1452" y="1314"/>
                  </a:lnTo>
                  <a:lnTo>
                    <a:pt x="1591" y="1141"/>
                  </a:lnTo>
                  <a:lnTo>
                    <a:pt x="1729" y="1141"/>
                  </a:lnTo>
                  <a:cubicBezTo>
                    <a:pt x="1729" y="1314"/>
                    <a:pt x="1867" y="1314"/>
                    <a:pt x="1867" y="1314"/>
                  </a:cubicBezTo>
                  <a:lnTo>
                    <a:pt x="2005" y="1452"/>
                  </a:lnTo>
                  <a:lnTo>
                    <a:pt x="1867" y="1452"/>
                  </a:lnTo>
                  <a:lnTo>
                    <a:pt x="1867" y="1591"/>
                  </a:lnTo>
                  <a:cubicBezTo>
                    <a:pt x="1729" y="1729"/>
                    <a:pt x="1729" y="1729"/>
                    <a:pt x="1729" y="1867"/>
                  </a:cubicBezTo>
                  <a:lnTo>
                    <a:pt x="1729" y="2005"/>
                  </a:lnTo>
                  <a:cubicBezTo>
                    <a:pt x="1867" y="2178"/>
                    <a:pt x="1867" y="2178"/>
                    <a:pt x="2005" y="2178"/>
                  </a:cubicBezTo>
                  <a:lnTo>
                    <a:pt x="2144" y="2178"/>
                  </a:lnTo>
                  <a:cubicBezTo>
                    <a:pt x="2316" y="2005"/>
                    <a:pt x="2316" y="2005"/>
                    <a:pt x="2316" y="1867"/>
                  </a:cubicBezTo>
                  <a:cubicBezTo>
                    <a:pt x="2455" y="1867"/>
                    <a:pt x="2455" y="1729"/>
                    <a:pt x="2455" y="1729"/>
                  </a:cubicBezTo>
                  <a:cubicBezTo>
                    <a:pt x="2593" y="1591"/>
                    <a:pt x="2593" y="1452"/>
                    <a:pt x="2593" y="1314"/>
                  </a:cubicBezTo>
                  <a:cubicBezTo>
                    <a:pt x="2455" y="1141"/>
                    <a:pt x="2455" y="1003"/>
                    <a:pt x="2316" y="1003"/>
                  </a:cubicBezTo>
                  <a:cubicBezTo>
                    <a:pt x="2316" y="865"/>
                    <a:pt x="2144" y="726"/>
                    <a:pt x="2005" y="726"/>
                  </a:cubicBezTo>
                  <a:cubicBezTo>
                    <a:pt x="1867" y="588"/>
                    <a:pt x="1729" y="588"/>
                    <a:pt x="1729" y="588"/>
                  </a:cubicBezTo>
                  <a:lnTo>
                    <a:pt x="1591" y="588"/>
                  </a:lnTo>
                  <a:cubicBezTo>
                    <a:pt x="1452" y="588"/>
                    <a:pt x="1279" y="726"/>
                    <a:pt x="1279" y="726"/>
                  </a:cubicBezTo>
                  <a:cubicBezTo>
                    <a:pt x="1003" y="726"/>
                    <a:pt x="1003" y="865"/>
                    <a:pt x="865" y="1003"/>
                  </a:cubicBezTo>
                  <a:cubicBezTo>
                    <a:pt x="836" y="1003"/>
                    <a:pt x="813" y="1003"/>
                    <a:pt x="795" y="1004"/>
                  </a:cubicBezTo>
                  <a:lnTo>
                    <a:pt x="795" y="1004"/>
                  </a:lnTo>
                  <a:cubicBezTo>
                    <a:pt x="911" y="777"/>
                    <a:pt x="1026" y="565"/>
                    <a:pt x="1141" y="450"/>
                  </a:cubicBezTo>
                  <a:cubicBezTo>
                    <a:pt x="1141" y="277"/>
                    <a:pt x="1141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450842" y="4083899"/>
              <a:ext cx="40985" cy="44092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1729" y="1314"/>
                  </a:moveTo>
                  <a:lnTo>
                    <a:pt x="1729" y="1453"/>
                  </a:lnTo>
                  <a:lnTo>
                    <a:pt x="1729" y="1591"/>
                  </a:lnTo>
                  <a:lnTo>
                    <a:pt x="1590" y="1591"/>
                  </a:lnTo>
                  <a:lnTo>
                    <a:pt x="1590" y="1729"/>
                  </a:lnTo>
                  <a:lnTo>
                    <a:pt x="1279" y="1729"/>
                  </a:lnTo>
                  <a:lnTo>
                    <a:pt x="1279" y="1591"/>
                  </a:lnTo>
                  <a:cubicBezTo>
                    <a:pt x="1418" y="1591"/>
                    <a:pt x="1418" y="1453"/>
                    <a:pt x="1418" y="1453"/>
                  </a:cubicBezTo>
                  <a:lnTo>
                    <a:pt x="1418" y="1314"/>
                  </a:lnTo>
                  <a:close/>
                  <a:moveTo>
                    <a:pt x="277" y="1"/>
                  </a:moveTo>
                  <a:lnTo>
                    <a:pt x="0" y="277"/>
                  </a:lnTo>
                  <a:lnTo>
                    <a:pt x="0" y="1141"/>
                  </a:lnTo>
                  <a:cubicBezTo>
                    <a:pt x="139" y="1453"/>
                    <a:pt x="277" y="1729"/>
                    <a:pt x="415" y="2006"/>
                  </a:cubicBezTo>
                  <a:cubicBezTo>
                    <a:pt x="726" y="2317"/>
                    <a:pt x="1003" y="2455"/>
                    <a:pt x="1279" y="2455"/>
                  </a:cubicBezTo>
                  <a:cubicBezTo>
                    <a:pt x="1418" y="2317"/>
                    <a:pt x="1590" y="2317"/>
                    <a:pt x="1729" y="2317"/>
                  </a:cubicBezTo>
                  <a:cubicBezTo>
                    <a:pt x="1867" y="2178"/>
                    <a:pt x="2005" y="2006"/>
                    <a:pt x="2143" y="1867"/>
                  </a:cubicBezTo>
                  <a:cubicBezTo>
                    <a:pt x="2143" y="1867"/>
                    <a:pt x="2282" y="1729"/>
                    <a:pt x="2282" y="1591"/>
                  </a:cubicBezTo>
                  <a:lnTo>
                    <a:pt x="2282" y="1314"/>
                  </a:lnTo>
                  <a:cubicBezTo>
                    <a:pt x="2282" y="1141"/>
                    <a:pt x="2143" y="1003"/>
                    <a:pt x="2143" y="1003"/>
                  </a:cubicBezTo>
                  <a:lnTo>
                    <a:pt x="1867" y="727"/>
                  </a:lnTo>
                  <a:lnTo>
                    <a:pt x="1279" y="727"/>
                  </a:lnTo>
                  <a:cubicBezTo>
                    <a:pt x="1279" y="727"/>
                    <a:pt x="1279" y="865"/>
                    <a:pt x="1141" y="865"/>
                  </a:cubicBezTo>
                  <a:lnTo>
                    <a:pt x="1003" y="1003"/>
                  </a:lnTo>
                  <a:lnTo>
                    <a:pt x="1003" y="1141"/>
                  </a:lnTo>
                  <a:cubicBezTo>
                    <a:pt x="865" y="1314"/>
                    <a:pt x="865" y="1453"/>
                    <a:pt x="865" y="1453"/>
                  </a:cubicBezTo>
                  <a:lnTo>
                    <a:pt x="726" y="1453"/>
                  </a:lnTo>
                  <a:cubicBezTo>
                    <a:pt x="726" y="1314"/>
                    <a:pt x="553" y="1141"/>
                    <a:pt x="553" y="1141"/>
                  </a:cubicBezTo>
                  <a:lnTo>
                    <a:pt x="553" y="865"/>
                  </a:lnTo>
                  <a:lnTo>
                    <a:pt x="553" y="588"/>
                  </a:lnTo>
                  <a:lnTo>
                    <a:pt x="553" y="450"/>
                  </a:lnTo>
                  <a:cubicBezTo>
                    <a:pt x="726" y="277"/>
                    <a:pt x="553" y="139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313646" y="4347731"/>
              <a:ext cx="49067" cy="35417"/>
            </a:xfrm>
            <a:custGeom>
              <a:avLst/>
              <a:gdLst/>
              <a:ahLst/>
              <a:cxnLst/>
              <a:rect l="l" t="t" r="r" b="b"/>
              <a:pathLst>
                <a:path w="2732" h="1972" extrusionOk="0">
                  <a:moveTo>
                    <a:pt x="865" y="1"/>
                  </a:moveTo>
                  <a:cubicBezTo>
                    <a:pt x="865" y="139"/>
                    <a:pt x="726" y="139"/>
                    <a:pt x="726" y="139"/>
                  </a:cubicBezTo>
                  <a:lnTo>
                    <a:pt x="588" y="277"/>
                  </a:lnTo>
                  <a:cubicBezTo>
                    <a:pt x="415" y="277"/>
                    <a:pt x="415" y="450"/>
                    <a:pt x="415" y="450"/>
                  </a:cubicBezTo>
                  <a:cubicBezTo>
                    <a:pt x="277" y="589"/>
                    <a:pt x="139" y="727"/>
                    <a:pt x="139" y="727"/>
                  </a:cubicBezTo>
                  <a:cubicBezTo>
                    <a:pt x="1" y="865"/>
                    <a:pt x="1" y="1142"/>
                    <a:pt x="139" y="1142"/>
                  </a:cubicBezTo>
                  <a:cubicBezTo>
                    <a:pt x="208" y="1228"/>
                    <a:pt x="320" y="1271"/>
                    <a:pt x="415" y="1271"/>
                  </a:cubicBezTo>
                  <a:cubicBezTo>
                    <a:pt x="510" y="1271"/>
                    <a:pt x="588" y="1228"/>
                    <a:pt x="588" y="1142"/>
                  </a:cubicBezTo>
                  <a:cubicBezTo>
                    <a:pt x="726" y="1003"/>
                    <a:pt x="726" y="865"/>
                    <a:pt x="865" y="727"/>
                  </a:cubicBezTo>
                  <a:cubicBezTo>
                    <a:pt x="865" y="727"/>
                    <a:pt x="1003" y="727"/>
                    <a:pt x="1003" y="589"/>
                  </a:cubicBezTo>
                  <a:lnTo>
                    <a:pt x="1279" y="589"/>
                  </a:lnTo>
                  <a:cubicBezTo>
                    <a:pt x="1279" y="589"/>
                    <a:pt x="1279" y="727"/>
                    <a:pt x="1452" y="727"/>
                  </a:cubicBezTo>
                  <a:cubicBezTo>
                    <a:pt x="1591" y="865"/>
                    <a:pt x="1591" y="1003"/>
                    <a:pt x="1729" y="1142"/>
                  </a:cubicBezTo>
                  <a:cubicBezTo>
                    <a:pt x="1867" y="1453"/>
                    <a:pt x="2005" y="1591"/>
                    <a:pt x="2144" y="1867"/>
                  </a:cubicBezTo>
                  <a:cubicBezTo>
                    <a:pt x="2230" y="1937"/>
                    <a:pt x="2308" y="1971"/>
                    <a:pt x="2381" y="1971"/>
                  </a:cubicBezTo>
                  <a:cubicBezTo>
                    <a:pt x="2455" y="1971"/>
                    <a:pt x="2524" y="1937"/>
                    <a:pt x="2593" y="1867"/>
                  </a:cubicBezTo>
                  <a:cubicBezTo>
                    <a:pt x="2731" y="1867"/>
                    <a:pt x="2731" y="1729"/>
                    <a:pt x="2731" y="1729"/>
                  </a:cubicBezTo>
                  <a:lnTo>
                    <a:pt x="2731" y="1453"/>
                  </a:lnTo>
                  <a:cubicBezTo>
                    <a:pt x="2455" y="1142"/>
                    <a:pt x="2316" y="865"/>
                    <a:pt x="2144" y="727"/>
                  </a:cubicBezTo>
                  <a:cubicBezTo>
                    <a:pt x="2005" y="450"/>
                    <a:pt x="1729" y="139"/>
                    <a:pt x="1591" y="139"/>
                  </a:cubicBezTo>
                  <a:cubicBezTo>
                    <a:pt x="1452" y="1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3440282" y="4254627"/>
              <a:ext cx="54652" cy="48169"/>
            </a:xfrm>
            <a:custGeom>
              <a:avLst/>
              <a:gdLst/>
              <a:ahLst/>
              <a:cxnLst/>
              <a:rect l="l" t="t" r="r" b="b"/>
              <a:pathLst>
                <a:path w="3043" h="2682" extrusionOk="0">
                  <a:moveTo>
                    <a:pt x="1141" y="588"/>
                  </a:moveTo>
                  <a:lnTo>
                    <a:pt x="1141" y="726"/>
                  </a:lnTo>
                  <a:lnTo>
                    <a:pt x="1314" y="726"/>
                  </a:lnTo>
                  <a:lnTo>
                    <a:pt x="1314" y="864"/>
                  </a:lnTo>
                  <a:lnTo>
                    <a:pt x="1314" y="1003"/>
                  </a:lnTo>
                  <a:cubicBezTo>
                    <a:pt x="1314" y="1141"/>
                    <a:pt x="1141" y="1141"/>
                    <a:pt x="1141" y="1141"/>
                  </a:cubicBezTo>
                  <a:lnTo>
                    <a:pt x="1003" y="1314"/>
                  </a:lnTo>
                  <a:lnTo>
                    <a:pt x="727" y="1314"/>
                  </a:lnTo>
                  <a:lnTo>
                    <a:pt x="727" y="1141"/>
                  </a:lnTo>
                  <a:lnTo>
                    <a:pt x="588" y="1141"/>
                  </a:lnTo>
                  <a:lnTo>
                    <a:pt x="588" y="1003"/>
                  </a:lnTo>
                  <a:cubicBezTo>
                    <a:pt x="588" y="864"/>
                    <a:pt x="588" y="864"/>
                    <a:pt x="727" y="864"/>
                  </a:cubicBezTo>
                  <a:lnTo>
                    <a:pt x="727" y="726"/>
                  </a:lnTo>
                  <a:cubicBezTo>
                    <a:pt x="727" y="726"/>
                    <a:pt x="865" y="726"/>
                    <a:pt x="865" y="588"/>
                  </a:cubicBezTo>
                  <a:close/>
                  <a:moveTo>
                    <a:pt x="2178" y="1314"/>
                  </a:moveTo>
                  <a:lnTo>
                    <a:pt x="2317" y="1452"/>
                  </a:lnTo>
                  <a:lnTo>
                    <a:pt x="2317" y="1590"/>
                  </a:lnTo>
                  <a:lnTo>
                    <a:pt x="2317" y="1728"/>
                  </a:lnTo>
                  <a:lnTo>
                    <a:pt x="2317" y="1867"/>
                  </a:lnTo>
                  <a:lnTo>
                    <a:pt x="2178" y="1867"/>
                  </a:lnTo>
                  <a:cubicBezTo>
                    <a:pt x="2178" y="2005"/>
                    <a:pt x="2006" y="2005"/>
                    <a:pt x="2006" y="2005"/>
                  </a:cubicBezTo>
                  <a:cubicBezTo>
                    <a:pt x="2006" y="2005"/>
                    <a:pt x="2006" y="2178"/>
                    <a:pt x="1867" y="2178"/>
                  </a:cubicBezTo>
                  <a:cubicBezTo>
                    <a:pt x="1729" y="2178"/>
                    <a:pt x="1729" y="2178"/>
                    <a:pt x="1729" y="2005"/>
                  </a:cubicBezTo>
                  <a:lnTo>
                    <a:pt x="1729" y="1867"/>
                  </a:lnTo>
                  <a:cubicBezTo>
                    <a:pt x="1729" y="1728"/>
                    <a:pt x="1729" y="1728"/>
                    <a:pt x="1867" y="1590"/>
                  </a:cubicBezTo>
                  <a:lnTo>
                    <a:pt x="1867" y="1452"/>
                  </a:lnTo>
                  <a:lnTo>
                    <a:pt x="2006" y="1452"/>
                  </a:lnTo>
                  <a:lnTo>
                    <a:pt x="2006" y="1314"/>
                  </a:lnTo>
                  <a:close/>
                  <a:moveTo>
                    <a:pt x="865" y="0"/>
                  </a:moveTo>
                  <a:lnTo>
                    <a:pt x="865" y="138"/>
                  </a:lnTo>
                  <a:lnTo>
                    <a:pt x="588" y="138"/>
                  </a:lnTo>
                  <a:cubicBezTo>
                    <a:pt x="139" y="450"/>
                    <a:pt x="1" y="864"/>
                    <a:pt x="1" y="1314"/>
                  </a:cubicBezTo>
                  <a:cubicBezTo>
                    <a:pt x="139" y="1452"/>
                    <a:pt x="139" y="1590"/>
                    <a:pt x="277" y="1728"/>
                  </a:cubicBezTo>
                  <a:cubicBezTo>
                    <a:pt x="450" y="1728"/>
                    <a:pt x="450" y="1867"/>
                    <a:pt x="588" y="1867"/>
                  </a:cubicBezTo>
                  <a:lnTo>
                    <a:pt x="1141" y="1867"/>
                  </a:lnTo>
                  <a:lnTo>
                    <a:pt x="1141" y="2005"/>
                  </a:lnTo>
                  <a:cubicBezTo>
                    <a:pt x="1141" y="2178"/>
                    <a:pt x="1141" y="2316"/>
                    <a:pt x="1314" y="2454"/>
                  </a:cubicBezTo>
                  <a:cubicBezTo>
                    <a:pt x="1314" y="2454"/>
                    <a:pt x="1453" y="2593"/>
                    <a:pt x="1591" y="2593"/>
                  </a:cubicBezTo>
                  <a:cubicBezTo>
                    <a:pt x="1684" y="2654"/>
                    <a:pt x="1785" y="2682"/>
                    <a:pt x="1888" y="2682"/>
                  </a:cubicBezTo>
                  <a:cubicBezTo>
                    <a:pt x="2246" y="2682"/>
                    <a:pt x="2624" y="2354"/>
                    <a:pt x="2731" y="2005"/>
                  </a:cubicBezTo>
                  <a:cubicBezTo>
                    <a:pt x="3043" y="1728"/>
                    <a:pt x="2870" y="1314"/>
                    <a:pt x="2731" y="1003"/>
                  </a:cubicBezTo>
                  <a:cubicBezTo>
                    <a:pt x="2593" y="864"/>
                    <a:pt x="2317" y="726"/>
                    <a:pt x="2178" y="726"/>
                  </a:cubicBezTo>
                  <a:cubicBezTo>
                    <a:pt x="2006" y="726"/>
                    <a:pt x="2006" y="726"/>
                    <a:pt x="1867" y="864"/>
                  </a:cubicBezTo>
                  <a:lnTo>
                    <a:pt x="1867" y="726"/>
                  </a:lnTo>
                  <a:cubicBezTo>
                    <a:pt x="1867" y="588"/>
                    <a:pt x="1729" y="588"/>
                    <a:pt x="1729" y="450"/>
                  </a:cubicBezTo>
                  <a:cubicBezTo>
                    <a:pt x="1591" y="277"/>
                    <a:pt x="1453" y="138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569414" y="4166461"/>
              <a:ext cx="54652" cy="34178"/>
            </a:xfrm>
            <a:custGeom>
              <a:avLst/>
              <a:gdLst/>
              <a:ahLst/>
              <a:cxnLst/>
              <a:rect l="l" t="t" r="r" b="b"/>
              <a:pathLst>
                <a:path w="3043" h="1903" extrusionOk="0">
                  <a:moveTo>
                    <a:pt x="1037" y="589"/>
                  </a:moveTo>
                  <a:lnTo>
                    <a:pt x="1176" y="727"/>
                  </a:lnTo>
                  <a:lnTo>
                    <a:pt x="1176" y="865"/>
                  </a:lnTo>
                  <a:lnTo>
                    <a:pt x="1176" y="1038"/>
                  </a:lnTo>
                  <a:lnTo>
                    <a:pt x="1176" y="1176"/>
                  </a:lnTo>
                  <a:lnTo>
                    <a:pt x="1037" y="1176"/>
                  </a:lnTo>
                  <a:lnTo>
                    <a:pt x="1037" y="1314"/>
                  </a:lnTo>
                  <a:lnTo>
                    <a:pt x="864" y="1314"/>
                  </a:lnTo>
                  <a:lnTo>
                    <a:pt x="726" y="1176"/>
                  </a:lnTo>
                  <a:lnTo>
                    <a:pt x="588" y="1176"/>
                  </a:lnTo>
                  <a:lnTo>
                    <a:pt x="588" y="1038"/>
                  </a:lnTo>
                  <a:cubicBezTo>
                    <a:pt x="588" y="865"/>
                    <a:pt x="726" y="865"/>
                    <a:pt x="726" y="865"/>
                  </a:cubicBezTo>
                  <a:lnTo>
                    <a:pt x="726" y="727"/>
                  </a:lnTo>
                  <a:cubicBezTo>
                    <a:pt x="726" y="727"/>
                    <a:pt x="864" y="727"/>
                    <a:pt x="864" y="589"/>
                  </a:cubicBezTo>
                  <a:close/>
                  <a:moveTo>
                    <a:pt x="1037" y="1"/>
                  </a:moveTo>
                  <a:cubicBezTo>
                    <a:pt x="726" y="1"/>
                    <a:pt x="588" y="174"/>
                    <a:pt x="450" y="312"/>
                  </a:cubicBezTo>
                  <a:lnTo>
                    <a:pt x="0" y="727"/>
                  </a:lnTo>
                  <a:lnTo>
                    <a:pt x="0" y="1038"/>
                  </a:lnTo>
                  <a:cubicBezTo>
                    <a:pt x="0" y="1176"/>
                    <a:pt x="0" y="1314"/>
                    <a:pt x="173" y="1314"/>
                  </a:cubicBezTo>
                  <a:cubicBezTo>
                    <a:pt x="173" y="1453"/>
                    <a:pt x="173" y="1453"/>
                    <a:pt x="311" y="1591"/>
                  </a:cubicBezTo>
                  <a:cubicBezTo>
                    <a:pt x="311" y="1591"/>
                    <a:pt x="450" y="1729"/>
                    <a:pt x="588" y="1729"/>
                  </a:cubicBezTo>
                  <a:cubicBezTo>
                    <a:pt x="726" y="1902"/>
                    <a:pt x="726" y="1902"/>
                    <a:pt x="864" y="1902"/>
                  </a:cubicBezTo>
                  <a:cubicBezTo>
                    <a:pt x="1037" y="1902"/>
                    <a:pt x="1176" y="1902"/>
                    <a:pt x="1176" y="1729"/>
                  </a:cubicBezTo>
                  <a:cubicBezTo>
                    <a:pt x="1314" y="1729"/>
                    <a:pt x="1452" y="1729"/>
                    <a:pt x="1452" y="1591"/>
                  </a:cubicBezTo>
                  <a:cubicBezTo>
                    <a:pt x="1590" y="1591"/>
                    <a:pt x="1590" y="1453"/>
                    <a:pt x="1590" y="1314"/>
                  </a:cubicBezTo>
                  <a:cubicBezTo>
                    <a:pt x="1729" y="1314"/>
                    <a:pt x="1729" y="1176"/>
                    <a:pt x="1729" y="1038"/>
                  </a:cubicBezTo>
                  <a:lnTo>
                    <a:pt x="1729" y="865"/>
                  </a:lnTo>
                  <a:cubicBezTo>
                    <a:pt x="2040" y="1038"/>
                    <a:pt x="2178" y="1176"/>
                    <a:pt x="2454" y="1314"/>
                  </a:cubicBezTo>
                  <a:cubicBezTo>
                    <a:pt x="2524" y="1384"/>
                    <a:pt x="2601" y="1418"/>
                    <a:pt x="2679" y="1418"/>
                  </a:cubicBezTo>
                  <a:cubicBezTo>
                    <a:pt x="2757" y="1418"/>
                    <a:pt x="2835" y="1384"/>
                    <a:pt x="2904" y="1314"/>
                  </a:cubicBezTo>
                  <a:cubicBezTo>
                    <a:pt x="3042" y="1176"/>
                    <a:pt x="2904" y="865"/>
                    <a:pt x="2766" y="865"/>
                  </a:cubicBezTo>
                  <a:cubicBezTo>
                    <a:pt x="2316" y="589"/>
                    <a:pt x="1901" y="174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2951734" y="4112455"/>
              <a:ext cx="27946" cy="33549"/>
            </a:xfrm>
            <a:custGeom>
              <a:avLst/>
              <a:gdLst/>
              <a:ahLst/>
              <a:cxnLst/>
              <a:rect l="l" t="t" r="r" b="b"/>
              <a:pathLst>
                <a:path w="1556" h="1868" extrusionOk="0">
                  <a:moveTo>
                    <a:pt x="691" y="588"/>
                  </a:moveTo>
                  <a:lnTo>
                    <a:pt x="691" y="727"/>
                  </a:lnTo>
                  <a:lnTo>
                    <a:pt x="864" y="727"/>
                  </a:lnTo>
                  <a:lnTo>
                    <a:pt x="864" y="865"/>
                  </a:lnTo>
                  <a:cubicBezTo>
                    <a:pt x="1002" y="865"/>
                    <a:pt x="1002" y="1003"/>
                    <a:pt x="1002" y="1003"/>
                  </a:cubicBezTo>
                  <a:lnTo>
                    <a:pt x="1002" y="1141"/>
                  </a:lnTo>
                  <a:lnTo>
                    <a:pt x="864" y="1141"/>
                  </a:lnTo>
                  <a:lnTo>
                    <a:pt x="864" y="1280"/>
                  </a:lnTo>
                  <a:lnTo>
                    <a:pt x="691" y="1280"/>
                  </a:lnTo>
                  <a:cubicBezTo>
                    <a:pt x="691" y="1280"/>
                    <a:pt x="553" y="1280"/>
                    <a:pt x="553" y="1141"/>
                  </a:cubicBezTo>
                  <a:lnTo>
                    <a:pt x="553" y="1003"/>
                  </a:lnTo>
                  <a:lnTo>
                    <a:pt x="553" y="865"/>
                  </a:lnTo>
                  <a:lnTo>
                    <a:pt x="553" y="727"/>
                  </a:lnTo>
                  <a:lnTo>
                    <a:pt x="691" y="588"/>
                  </a:lnTo>
                  <a:close/>
                  <a:moveTo>
                    <a:pt x="553" y="1"/>
                  </a:moveTo>
                  <a:cubicBezTo>
                    <a:pt x="415" y="1"/>
                    <a:pt x="415" y="1"/>
                    <a:pt x="277" y="139"/>
                  </a:cubicBezTo>
                  <a:cubicBezTo>
                    <a:pt x="277" y="139"/>
                    <a:pt x="277" y="277"/>
                    <a:pt x="138" y="277"/>
                  </a:cubicBezTo>
                  <a:cubicBezTo>
                    <a:pt x="138" y="416"/>
                    <a:pt x="0" y="416"/>
                    <a:pt x="0" y="588"/>
                  </a:cubicBezTo>
                  <a:lnTo>
                    <a:pt x="0" y="1141"/>
                  </a:lnTo>
                  <a:cubicBezTo>
                    <a:pt x="0" y="1280"/>
                    <a:pt x="138" y="1453"/>
                    <a:pt x="277" y="1591"/>
                  </a:cubicBezTo>
                  <a:cubicBezTo>
                    <a:pt x="415" y="1729"/>
                    <a:pt x="553" y="1867"/>
                    <a:pt x="691" y="1867"/>
                  </a:cubicBezTo>
                  <a:cubicBezTo>
                    <a:pt x="1002" y="1867"/>
                    <a:pt x="1141" y="1729"/>
                    <a:pt x="1279" y="1591"/>
                  </a:cubicBezTo>
                  <a:cubicBezTo>
                    <a:pt x="1555" y="1453"/>
                    <a:pt x="1555" y="1141"/>
                    <a:pt x="1555" y="1003"/>
                  </a:cubicBezTo>
                  <a:cubicBezTo>
                    <a:pt x="1555" y="588"/>
                    <a:pt x="1141" y="139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2967251" y="4091981"/>
              <a:ext cx="33531" cy="36010"/>
            </a:xfrm>
            <a:custGeom>
              <a:avLst/>
              <a:gdLst/>
              <a:ahLst/>
              <a:cxnLst/>
              <a:rect l="l" t="t" r="r" b="b"/>
              <a:pathLst>
                <a:path w="1867" h="2005" extrusionOk="0">
                  <a:moveTo>
                    <a:pt x="277" y="0"/>
                  </a:moveTo>
                  <a:cubicBezTo>
                    <a:pt x="277" y="138"/>
                    <a:pt x="277" y="415"/>
                    <a:pt x="415" y="415"/>
                  </a:cubicBezTo>
                  <a:lnTo>
                    <a:pt x="415" y="553"/>
                  </a:lnTo>
                  <a:cubicBezTo>
                    <a:pt x="415" y="415"/>
                    <a:pt x="415" y="415"/>
                    <a:pt x="277" y="415"/>
                  </a:cubicBezTo>
                  <a:cubicBezTo>
                    <a:pt x="138" y="415"/>
                    <a:pt x="138" y="553"/>
                    <a:pt x="0" y="553"/>
                  </a:cubicBezTo>
                  <a:lnTo>
                    <a:pt x="0" y="864"/>
                  </a:lnTo>
                  <a:cubicBezTo>
                    <a:pt x="0" y="1003"/>
                    <a:pt x="138" y="1003"/>
                    <a:pt x="138" y="1141"/>
                  </a:cubicBezTo>
                  <a:cubicBezTo>
                    <a:pt x="415" y="1279"/>
                    <a:pt x="553" y="1556"/>
                    <a:pt x="691" y="1867"/>
                  </a:cubicBezTo>
                  <a:cubicBezTo>
                    <a:pt x="864" y="2005"/>
                    <a:pt x="1003" y="2005"/>
                    <a:pt x="1141" y="2005"/>
                  </a:cubicBezTo>
                  <a:cubicBezTo>
                    <a:pt x="1279" y="1867"/>
                    <a:pt x="1279" y="1867"/>
                    <a:pt x="1279" y="1728"/>
                  </a:cubicBezTo>
                  <a:lnTo>
                    <a:pt x="1279" y="1556"/>
                  </a:lnTo>
                  <a:lnTo>
                    <a:pt x="1141" y="1417"/>
                  </a:lnTo>
                  <a:lnTo>
                    <a:pt x="1556" y="1417"/>
                  </a:lnTo>
                  <a:cubicBezTo>
                    <a:pt x="1556" y="1417"/>
                    <a:pt x="1728" y="1417"/>
                    <a:pt x="1728" y="1279"/>
                  </a:cubicBezTo>
                  <a:cubicBezTo>
                    <a:pt x="1867" y="1279"/>
                    <a:pt x="1867" y="1003"/>
                    <a:pt x="1728" y="864"/>
                  </a:cubicBezTo>
                  <a:cubicBezTo>
                    <a:pt x="1417" y="553"/>
                    <a:pt x="1141" y="277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326685" y="3838081"/>
              <a:ext cx="9950" cy="105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277" y="0"/>
                  </a:moveTo>
                  <a:cubicBezTo>
                    <a:pt x="139" y="0"/>
                    <a:pt x="139" y="0"/>
                    <a:pt x="0" y="138"/>
                  </a:cubicBezTo>
                  <a:lnTo>
                    <a:pt x="0" y="311"/>
                  </a:lnTo>
                  <a:lnTo>
                    <a:pt x="0" y="588"/>
                  </a:lnTo>
                  <a:lnTo>
                    <a:pt x="415" y="588"/>
                  </a:lnTo>
                  <a:cubicBezTo>
                    <a:pt x="415" y="449"/>
                    <a:pt x="553" y="449"/>
                    <a:pt x="553" y="311"/>
                  </a:cubicBezTo>
                  <a:cubicBezTo>
                    <a:pt x="553" y="311"/>
                    <a:pt x="553" y="138"/>
                    <a:pt x="415" y="138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329163" y="3838081"/>
              <a:ext cx="28574" cy="29670"/>
            </a:xfrm>
            <a:custGeom>
              <a:avLst/>
              <a:gdLst/>
              <a:ahLst/>
              <a:cxnLst/>
              <a:rect l="l" t="t" r="r" b="b"/>
              <a:pathLst>
                <a:path w="1591" h="1652" extrusionOk="0">
                  <a:moveTo>
                    <a:pt x="1141" y="0"/>
                  </a:moveTo>
                  <a:cubicBezTo>
                    <a:pt x="727" y="449"/>
                    <a:pt x="415" y="726"/>
                    <a:pt x="1" y="1175"/>
                  </a:cubicBezTo>
                  <a:cubicBezTo>
                    <a:pt x="1" y="1314"/>
                    <a:pt x="1" y="1452"/>
                    <a:pt x="139" y="1590"/>
                  </a:cubicBezTo>
                  <a:cubicBezTo>
                    <a:pt x="185" y="1636"/>
                    <a:pt x="231" y="1651"/>
                    <a:pt x="278" y="1651"/>
                  </a:cubicBezTo>
                  <a:cubicBezTo>
                    <a:pt x="373" y="1651"/>
                    <a:pt x="473" y="1590"/>
                    <a:pt x="588" y="1590"/>
                  </a:cubicBezTo>
                  <a:cubicBezTo>
                    <a:pt x="727" y="1314"/>
                    <a:pt x="865" y="1175"/>
                    <a:pt x="1003" y="864"/>
                  </a:cubicBezTo>
                  <a:cubicBezTo>
                    <a:pt x="1141" y="726"/>
                    <a:pt x="1280" y="588"/>
                    <a:pt x="1452" y="588"/>
                  </a:cubicBezTo>
                  <a:cubicBezTo>
                    <a:pt x="1591" y="449"/>
                    <a:pt x="1591" y="311"/>
                    <a:pt x="1452" y="138"/>
                  </a:cubicBezTo>
                  <a:cubicBezTo>
                    <a:pt x="1452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349656" y="3856076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139" y="0"/>
                  </a:moveTo>
                  <a:cubicBezTo>
                    <a:pt x="0" y="173"/>
                    <a:pt x="0" y="173"/>
                    <a:pt x="0" y="312"/>
                  </a:cubicBezTo>
                  <a:lnTo>
                    <a:pt x="0" y="450"/>
                  </a:lnTo>
                  <a:cubicBezTo>
                    <a:pt x="139" y="450"/>
                    <a:pt x="139" y="588"/>
                    <a:pt x="311" y="588"/>
                  </a:cubicBezTo>
                  <a:cubicBezTo>
                    <a:pt x="311" y="588"/>
                    <a:pt x="450" y="588"/>
                    <a:pt x="450" y="450"/>
                  </a:cubicBezTo>
                  <a:cubicBezTo>
                    <a:pt x="588" y="450"/>
                    <a:pt x="588" y="450"/>
                    <a:pt x="588" y="312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450842" y="3910711"/>
              <a:ext cx="36028" cy="37051"/>
            </a:xfrm>
            <a:custGeom>
              <a:avLst/>
              <a:gdLst/>
              <a:ahLst/>
              <a:cxnLst/>
              <a:rect l="l" t="t" r="r" b="b"/>
              <a:pathLst>
                <a:path w="2006" h="2063" extrusionOk="0">
                  <a:moveTo>
                    <a:pt x="553" y="0"/>
                  </a:moveTo>
                  <a:cubicBezTo>
                    <a:pt x="415" y="0"/>
                    <a:pt x="277" y="138"/>
                    <a:pt x="415" y="415"/>
                  </a:cubicBezTo>
                  <a:cubicBezTo>
                    <a:pt x="415" y="588"/>
                    <a:pt x="415" y="726"/>
                    <a:pt x="553" y="1003"/>
                  </a:cubicBezTo>
                  <a:lnTo>
                    <a:pt x="277" y="1003"/>
                  </a:lnTo>
                  <a:cubicBezTo>
                    <a:pt x="139" y="1141"/>
                    <a:pt x="139" y="1141"/>
                    <a:pt x="0" y="1141"/>
                  </a:cubicBezTo>
                  <a:lnTo>
                    <a:pt x="0" y="1452"/>
                  </a:lnTo>
                  <a:cubicBezTo>
                    <a:pt x="0" y="1452"/>
                    <a:pt x="0" y="1590"/>
                    <a:pt x="139" y="1590"/>
                  </a:cubicBezTo>
                  <a:lnTo>
                    <a:pt x="277" y="1728"/>
                  </a:lnTo>
                  <a:cubicBezTo>
                    <a:pt x="415" y="1590"/>
                    <a:pt x="553" y="1590"/>
                    <a:pt x="726" y="1590"/>
                  </a:cubicBezTo>
                  <a:cubicBezTo>
                    <a:pt x="865" y="1590"/>
                    <a:pt x="865" y="1728"/>
                    <a:pt x="865" y="1867"/>
                  </a:cubicBezTo>
                  <a:cubicBezTo>
                    <a:pt x="962" y="1964"/>
                    <a:pt x="1060" y="2062"/>
                    <a:pt x="1158" y="2062"/>
                  </a:cubicBezTo>
                  <a:cubicBezTo>
                    <a:pt x="1198" y="2062"/>
                    <a:pt x="1239" y="2045"/>
                    <a:pt x="1279" y="2005"/>
                  </a:cubicBezTo>
                  <a:cubicBezTo>
                    <a:pt x="1418" y="2005"/>
                    <a:pt x="1418" y="1867"/>
                    <a:pt x="1418" y="1728"/>
                  </a:cubicBezTo>
                  <a:cubicBezTo>
                    <a:pt x="1418" y="1590"/>
                    <a:pt x="1279" y="1452"/>
                    <a:pt x="1279" y="1279"/>
                  </a:cubicBezTo>
                  <a:cubicBezTo>
                    <a:pt x="1418" y="1279"/>
                    <a:pt x="1418" y="1279"/>
                    <a:pt x="1590" y="1141"/>
                  </a:cubicBezTo>
                  <a:lnTo>
                    <a:pt x="1729" y="1141"/>
                  </a:lnTo>
                  <a:cubicBezTo>
                    <a:pt x="1867" y="1141"/>
                    <a:pt x="2005" y="1003"/>
                    <a:pt x="2005" y="864"/>
                  </a:cubicBezTo>
                  <a:cubicBezTo>
                    <a:pt x="2005" y="726"/>
                    <a:pt x="1867" y="588"/>
                    <a:pt x="1729" y="588"/>
                  </a:cubicBezTo>
                  <a:cubicBezTo>
                    <a:pt x="1418" y="588"/>
                    <a:pt x="1279" y="726"/>
                    <a:pt x="1141" y="726"/>
                  </a:cubicBezTo>
                  <a:cubicBezTo>
                    <a:pt x="1141" y="726"/>
                    <a:pt x="1003" y="726"/>
                    <a:pt x="1003" y="588"/>
                  </a:cubicBezTo>
                  <a:lnTo>
                    <a:pt x="1003" y="277"/>
                  </a:lnTo>
                  <a:cubicBezTo>
                    <a:pt x="1003" y="138"/>
                    <a:pt x="865" y="0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77478" y="4003815"/>
              <a:ext cx="20510" cy="25324"/>
            </a:xfrm>
            <a:custGeom>
              <a:avLst/>
              <a:gdLst/>
              <a:ahLst/>
              <a:cxnLst/>
              <a:rect l="l" t="t" r="r" b="b"/>
              <a:pathLst>
                <a:path w="1142" h="1410" extrusionOk="0">
                  <a:moveTo>
                    <a:pt x="727" y="1"/>
                  </a:moveTo>
                  <a:cubicBezTo>
                    <a:pt x="727" y="1"/>
                    <a:pt x="727" y="139"/>
                    <a:pt x="588" y="139"/>
                  </a:cubicBezTo>
                  <a:cubicBezTo>
                    <a:pt x="415" y="416"/>
                    <a:pt x="139" y="589"/>
                    <a:pt x="1" y="865"/>
                  </a:cubicBezTo>
                  <a:lnTo>
                    <a:pt x="1" y="1142"/>
                  </a:lnTo>
                  <a:cubicBezTo>
                    <a:pt x="1" y="1142"/>
                    <a:pt x="1" y="1280"/>
                    <a:pt x="139" y="1280"/>
                  </a:cubicBezTo>
                  <a:cubicBezTo>
                    <a:pt x="208" y="1366"/>
                    <a:pt x="277" y="1409"/>
                    <a:pt x="351" y="1409"/>
                  </a:cubicBezTo>
                  <a:cubicBezTo>
                    <a:pt x="424" y="1409"/>
                    <a:pt x="502" y="1366"/>
                    <a:pt x="588" y="1280"/>
                  </a:cubicBezTo>
                  <a:cubicBezTo>
                    <a:pt x="727" y="1003"/>
                    <a:pt x="865" y="727"/>
                    <a:pt x="1003" y="589"/>
                  </a:cubicBezTo>
                  <a:cubicBezTo>
                    <a:pt x="1141" y="416"/>
                    <a:pt x="1141" y="277"/>
                    <a:pt x="1141" y="277"/>
                  </a:cubicBezTo>
                  <a:cubicBezTo>
                    <a:pt x="1141" y="139"/>
                    <a:pt x="1003" y="139"/>
                    <a:pt x="1003" y="139"/>
                  </a:cubicBezTo>
                  <a:cubicBezTo>
                    <a:pt x="1003" y="1"/>
                    <a:pt x="86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696679" y="4083899"/>
              <a:ext cx="20492" cy="20510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864" y="1"/>
                  </a:moveTo>
                  <a:cubicBezTo>
                    <a:pt x="692" y="1"/>
                    <a:pt x="692" y="1"/>
                    <a:pt x="553" y="139"/>
                  </a:cubicBezTo>
                  <a:cubicBezTo>
                    <a:pt x="415" y="277"/>
                    <a:pt x="277" y="450"/>
                    <a:pt x="138" y="727"/>
                  </a:cubicBezTo>
                  <a:cubicBezTo>
                    <a:pt x="0" y="865"/>
                    <a:pt x="0" y="1003"/>
                    <a:pt x="138" y="1141"/>
                  </a:cubicBezTo>
                  <a:cubicBezTo>
                    <a:pt x="277" y="1141"/>
                    <a:pt x="553" y="1141"/>
                    <a:pt x="553" y="1003"/>
                  </a:cubicBezTo>
                  <a:cubicBezTo>
                    <a:pt x="692" y="865"/>
                    <a:pt x="864" y="727"/>
                    <a:pt x="864" y="588"/>
                  </a:cubicBezTo>
                  <a:lnTo>
                    <a:pt x="1003" y="588"/>
                  </a:lnTo>
                  <a:cubicBezTo>
                    <a:pt x="1003" y="450"/>
                    <a:pt x="1141" y="450"/>
                    <a:pt x="1141" y="277"/>
                  </a:cubicBezTo>
                  <a:cubicBezTo>
                    <a:pt x="1141" y="277"/>
                    <a:pt x="1141" y="139"/>
                    <a:pt x="1003" y="139"/>
                  </a:cubicBezTo>
                  <a:cubicBezTo>
                    <a:pt x="1003" y="1"/>
                    <a:pt x="864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3712196" y="4088874"/>
              <a:ext cx="20492" cy="23599"/>
            </a:xfrm>
            <a:custGeom>
              <a:avLst/>
              <a:gdLst/>
              <a:ahLst/>
              <a:cxnLst/>
              <a:rect l="l" t="t" r="r" b="b"/>
              <a:pathLst>
                <a:path w="1141" h="1314" extrusionOk="0">
                  <a:moveTo>
                    <a:pt x="864" y="0"/>
                  </a:moveTo>
                  <a:cubicBezTo>
                    <a:pt x="692" y="0"/>
                    <a:pt x="553" y="0"/>
                    <a:pt x="553" y="173"/>
                  </a:cubicBezTo>
                  <a:cubicBezTo>
                    <a:pt x="415" y="311"/>
                    <a:pt x="277" y="588"/>
                    <a:pt x="139" y="864"/>
                  </a:cubicBezTo>
                  <a:cubicBezTo>
                    <a:pt x="0" y="1037"/>
                    <a:pt x="0" y="1176"/>
                    <a:pt x="139" y="1314"/>
                  </a:cubicBezTo>
                  <a:cubicBezTo>
                    <a:pt x="277" y="1314"/>
                    <a:pt x="553" y="1314"/>
                    <a:pt x="553" y="1176"/>
                  </a:cubicBezTo>
                  <a:cubicBezTo>
                    <a:pt x="692" y="864"/>
                    <a:pt x="864" y="726"/>
                    <a:pt x="1003" y="450"/>
                  </a:cubicBezTo>
                  <a:cubicBezTo>
                    <a:pt x="1141" y="450"/>
                    <a:pt x="1141" y="311"/>
                    <a:pt x="1141" y="173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3205006" y="3928707"/>
              <a:ext cx="31053" cy="27946"/>
            </a:xfrm>
            <a:custGeom>
              <a:avLst/>
              <a:gdLst/>
              <a:ahLst/>
              <a:cxnLst/>
              <a:rect l="l" t="t" r="r" b="b"/>
              <a:pathLst>
                <a:path w="1729" h="1556" extrusionOk="0">
                  <a:moveTo>
                    <a:pt x="277" y="1"/>
                  </a:moveTo>
                  <a:cubicBezTo>
                    <a:pt x="139" y="1"/>
                    <a:pt x="139" y="139"/>
                    <a:pt x="1" y="139"/>
                  </a:cubicBezTo>
                  <a:lnTo>
                    <a:pt x="1" y="450"/>
                  </a:lnTo>
                  <a:cubicBezTo>
                    <a:pt x="1" y="450"/>
                    <a:pt x="1" y="588"/>
                    <a:pt x="139" y="588"/>
                  </a:cubicBezTo>
                  <a:cubicBezTo>
                    <a:pt x="277" y="726"/>
                    <a:pt x="277" y="726"/>
                    <a:pt x="415" y="865"/>
                  </a:cubicBezTo>
                  <a:lnTo>
                    <a:pt x="277" y="1003"/>
                  </a:lnTo>
                  <a:cubicBezTo>
                    <a:pt x="277" y="1141"/>
                    <a:pt x="277" y="1452"/>
                    <a:pt x="415" y="1452"/>
                  </a:cubicBezTo>
                  <a:cubicBezTo>
                    <a:pt x="502" y="1521"/>
                    <a:pt x="580" y="1556"/>
                    <a:pt x="636" y="1556"/>
                  </a:cubicBezTo>
                  <a:cubicBezTo>
                    <a:pt x="692" y="1556"/>
                    <a:pt x="727" y="1521"/>
                    <a:pt x="727" y="1452"/>
                  </a:cubicBezTo>
                  <a:cubicBezTo>
                    <a:pt x="865" y="1314"/>
                    <a:pt x="865" y="1314"/>
                    <a:pt x="1003" y="1141"/>
                  </a:cubicBezTo>
                  <a:cubicBezTo>
                    <a:pt x="1003" y="1314"/>
                    <a:pt x="1141" y="1314"/>
                    <a:pt x="1280" y="1452"/>
                  </a:cubicBezTo>
                  <a:lnTo>
                    <a:pt x="1452" y="1452"/>
                  </a:lnTo>
                  <a:cubicBezTo>
                    <a:pt x="1591" y="1452"/>
                    <a:pt x="1591" y="1314"/>
                    <a:pt x="1729" y="1314"/>
                  </a:cubicBezTo>
                  <a:lnTo>
                    <a:pt x="1729" y="1141"/>
                  </a:lnTo>
                  <a:cubicBezTo>
                    <a:pt x="1729" y="1003"/>
                    <a:pt x="1591" y="865"/>
                    <a:pt x="1591" y="865"/>
                  </a:cubicBezTo>
                  <a:cubicBezTo>
                    <a:pt x="1452" y="865"/>
                    <a:pt x="1452" y="726"/>
                    <a:pt x="1280" y="726"/>
                  </a:cubicBezTo>
                  <a:cubicBezTo>
                    <a:pt x="1280" y="588"/>
                    <a:pt x="1452" y="588"/>
                    <a:pt x="1452" y="450"/>
                  </a:cubicBezTo>
                  <a:cubicBezTo>
                    <a:pt x="1591" y="450"/>
                    <a:pt x="1591" y="277"/>
                    <a:pt x="1591" y="277"/>
                  </a:cubicBezTo>
                  <a:cubicBezTo>
                    <a:pt x="1591" y="139"/>
                    <a:pt x="1452" y="139"/>
                    <a:pt x="1452" y="1"/>
                  </a:cubicBezTo>
                  <a:lnTo>
                    <a:pt x="1141" y="1"/>
                  </a:lnTo>
                  <a:cubicBezTo>
                    <a:pt x="1141" y="1"/>
                    <a:pt x="1003" y="1"/>
                    <a:pt x="1003" y="139"/>
                  </a:cubicBezTo>
                  <a:cubicBezTo>
                    <a:pt x="865" y="139"/>
                    <a:pt x="865" y="277"/>
                    <a:pt x="865" y="450"/>
                  </a:cubicBezTo>
                  <a:cubicBezTo>
                    <a:pt x="727" y="277"/>
                    <a:pt x="588" y="139"/>
                    <a:pt x="415" y="139"/>
                  </a:cubicBezTo>
                  <a:cubicBezTo>
                    <a:pt x="415" y="1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3067809" y="4011269"/>
              <a:ext cx="44092" cy="41613"/>
            </a:xfrm>
            <a:custGeom>
              <a:avLst/>
              <a:gdLst/>
              <a:ahLst/>
              <a:cxnLst/>
              <a:rect l="l" t="t" r="r" b="b"/>
              <a:pathLst>
                <a:path w="2455" h="2317" extrusionOk="0">
                  <a:moveTo>
                    <a:pt x="1003" y="1"/>
                  </a:moveTo>
                  <a:cubicBezTo>
                    <a:pt x="865" y="1"/>
                    <a:pt x="865" y="1"/>
                    <a:pt x="865" y="174"/>
                  </a:cubicBezTo>
                  <a:cubicBezTo>
                    <a:pt x="727" y="174"/>
                    <a:pt x="727" y="312"/>
                    <a:pt x="865" y="312"/>
                  </a:cubicBezTo>
                  <a:cubicBezTo>
                    <a:pt x="865" y="450"/>
                    <a:pt x="865" y="588"/>
                    <a:pt x="1003" y="727"/>
                  </a:cubicBezTo>
                  <a:cubicBezTo>
                    <a:pt x="727" y="865"/>
                    <a:pt x="450" y="1038"/>
                    <a:pt x="139" y="1176"/>
                  </a:cubicBezTo>
                  <a:cubicBezTo>
                    <a:pt x="1" y="1176"/>
                    <a:pt x="1" y="1452"/>
                    <a:pt x="1" y="1591"/>
                  </a:cubicBezTo>
                  <a:cubicBezTo>
                    <a:pt x="1" y="1591"/>
                    <a:pt x="139" y="1729"/>
                    <a:pt x="277" y="1729"/>
                  </a:cubicBezTo>
                  <a:cubicBezTo>
                    <a:pt x="588" y="1902"/>
                    <a:pt x="865" y="2040"/>
                    <a:pt x="1141" y="2178"/>
                  </a:cubicBezTo>
                  <a:cubicBezTo>
                    <a:pt x="1314" y="2317"/>
                    <a:pt x="1314" y="2317"/>
                    <a:pt x="1452" y="2317"/>
                  </a:cubicBezTo>
                  <a:lnTo>
                    <a:pt x="1591" y="2178"/>
                  </a:lnTo>
                  <a:cubicBezTo>
                    <a:pt x="1729" y="2040"/>
                    <a:pt x="1591" y="1902"/>
                    <a:pt x="1591" y="1729"/>
                  </a:cubicBezTo>
                  <a:cubicBezTo>
                    <a:pt x="1314" y="1591"/>
                    <a:pt x="1141" y="1591"/>
                    <a:pt x="1003" y="1452"/>
                  </a:cubicBezTo>
                  <a:cubicBezTo>
                    <a:pt x="1003" y="1314"/>
                    <a:pt x="1141" y="1314"/>
                    <a:pt x="1314" y="1314"/>
                  </a:cubicBezTo>
                  <a:cubicBezTo>
                    <a:pt x="1452" y="1176"/>
                    <a:pt x="1452" y="1176"/>
                    <a:pt x="1452" y="1038"/>
                  </a:cubicBezTo>
                  <a:cubicBezTo>
                    <a:pt x="1452" y="865"/>
                    <a:pt x="1591" y="865"/>
                    <a:pt x="1591" y="865"/>
                  </a:cubicBezTo>
                  <a:cubicBezTo>
                    <a:pt x="1729" y="1038"/>
                    <a:pt x="1867" y="1176"/>
                    <a:pt x="2006" y="1176"/>
                  </a:cubicBezTo>
                  <a:cubicBezTo>
                    <a:pt x="2092" y="1245"/>
                    <a:pt x="2170" y="1280"/>
                    <a:pt x="2226" y="1280"/>
                  </a:cubicBezTo>
                  <a:cubicBezTo>
                    <a:pt x="2282" y="1280"/>
                    <a:pt x="2317" y="1245"/>
                    <a:pt x="2317" y="1176"/>
                  </a:cubicBezTo>
                  <a:cubicBezTo>
                    <a:pt x="2455" y="1038"/>
                    <a:pt x="2455" y="727"/>
                    <a:pt x="2317" y="727"/>
                  </a:cubicBezTo>
                  <a:cubicBezTo>
                    <a:pt x="2006" y="450"/>
                    <a:pt x="1591" y="312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87" name="Google Shape;1687;p8"/>
          <p:cNvSpPr/>
          <p:nvPr/>
        </p:nvSpPr>
        <p:spPr>
          <a:xfrm>
            <a:off x="168358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8"/>
          <p:cNvSpPr/>
          <p:nvPr/>
        </p:nvSpPr>
        <p:spPr>
          <a:xfrm>
            <a:off x="1333212" y="3770171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8"/>
          <p:cNvSpPr/>
          <p:nvPr/>
        </p:nvSpPr>
        <p:spPr>
          <a:xfrm>
            <a:off x="1624211" y="44700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8"/>
          <p:cNvSpPr/>
          <p:nvPr/>
        </p:nvSpPr>
        <p:spPr>
          <a:xfrm>
            <a:off x="1743350" y="45087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8"/>
          <p:cNvSpPr/>
          <p:nvPr/>
        </p:nvSpPr>
        <p:spPr>
          <a:xfrm>
            <a:off x="509702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8"/>
          <p:cNvSpPr/>
          <p:nvPr/>
        </p:nvSpPr>
        <p:spPr>
          <a:xfrm>
            <a:off x="573768" y="48769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8"/>
          <p:cNvSpPr/>
          <p:nvPr/>
        </p:nvSpPr>
        <p:spPr>
          <a:xfrm>
            <a:off x="654242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8"/>
          <p:cNvSpPr/>
          <p:nvPr/>
        </p:nvSpPr>
        <p:spPr>
          <a:xfrm>
            <a:off x="1109578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8"/>
          <p:cNvSpPr/>
          <p:nvPr/>
        </p:nvSpPr>
        <p:spPr>
          <a:xfrm>
            <a:off x="1506177" y="15146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8"/>
          <p:cNvSpPr/>
          <p:nvPr/>
        </p:nvSpPr>
        <p:spPr>
          <a:xfrm>
            <a:off x="43349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8"/>
          <p:cNvSpPr/>
          <p:nvPr/>
        </p:nvSpPr>
        <p:spPr>
          <a:xfrm>
            <a:off x="361340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8"/>
          <p:cNvSpPr/>
          <p:nvPr/>
        </p:nvSpPr>
        <p:spPr>
          <a:xfrm>
            <a:off x="38269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8"/>
          <p:cNvSpPr/>
          <p:nvPr/>
        </p:nvSpPr>
        <p:spPr>
          <a:xfrm flipH="1">
            <a:off x="1044704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8"/>
          <p:cNvSpPr/>
          <p:nvPr/>
        </p:nvSpPr>
        <p:spPr>
          <a:xfrm flipH="1">
            <a:off x="10801680" y="3770171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8"/>
          <p:cNvSpPr/>
          <p:nvPr/>
        </p:nvSpPr>
        <p:spPr>
          <a:xfrm flipH="1">
            <a:off x="10080734" y="4536022"/>
            <a:ext cx="53533" cy="42583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8"/>
          <p:cNvSpPr/>
          <p:nvPr/>
        </p:nvSpPr>
        <p:spPr>
          <a:xfrm flipH="1">
            <a:off x="9977116" y="4570900"/>
            <a:ext cx="49680" cy="38729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8"/>
          <p:cNvSpPr/>
          <p:nvPr/>
        </p:nvSpPr>
        <p:spPr>
          <a:xfrm flipH="1">
            <a:off x="11625189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8"/>
          <p:cNvSpPr/>
          <p:nvPr/>
        </p:nvSpPr>
        <p:spPr>
          <a:xfrm flipH="1">
            <a:off x="11561124" y="48769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8"/>
          <p:cNvSpPr/>
          <p:nvPr/>
        </p:nvSpPr>
        <p:spPr>
          <a:xfrm flipH="1">
            <a:off x="11480649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8"/>
          <p:cNvSpPr/>
          <p:nvPr/>
        </p:nvSpPr>
        <p:spPr>
          <a:xfrm flipH="1">
            <a:off x="10965294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8"/>
          <p:cNvSpPr/>
          <p:nvPr/>
        </p:nvSpPr>
        <p:spPr>
          <a:xfrm flipH="1">
            <a:off x="10446636" y="15146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8"/>
          <p:cNvSpPr/>
          <p:nvPr/>
        </p:nvSpPr>
        <p:spPr>
          <a:xfrm flipH="1">
            <a:off x="1152335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8"/>
          <p:cNvSpPr/>
          <p:nvPr/>
        </p:nvSpPr>
        <p:spPr>
          <a:xfrm flipH="1">
            <a:off x="11709484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8"/>
          <p:cNvSpPr/>
          <p:nvPr/>
        </p:nvSpPr>
        <p:spPr>
          <a:xfrm flipH="1">
            <a:off x="1169217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8"/>
          <p:cNvSpPr/>
          <p:nvPr/>
        </p:nvSpPr>
        <p:spPr>
          <a:xfrm>
            <a:off x="11540224" y="1074301"/>
            <a:ext cx="336939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8"/>
          <p:cNvSpPr/>
          <p:nvPr/>
        </p:nvSpPr>
        <p:spPr>
          <a:xfrm>
            <a:off x="9490267" y="5608260"/>
            <a:ext cx="403621" cy="467701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8"/>
          <p:cNvSpPr/>
          <p:nvPr/>
        </p:nvSpPr>
        <p:spPr>
          <a:xfrm rot="-5172461">
            <a:off x="3689866" y="5608251"/>
            <a:ext cx="403628" cy="467709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8"/>
          <p:cNvSpPr/>
          <p:nvPr/>
        </p:nvSpPr>
        <p:spPr>
          <a:xfrm flipH="1">
            <a:off x="11115502" y="42710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8"/>
          <p:cNvSpPr/>
          <p:nvPr/>
        </p:nvSpPr>
        <p:spPr>
          <a:xfrm flipH="1">
            <a:off x="709302" y="30900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8"/>
          <p:cNvSpPr/>
          <p:nvPr/>
        </p:nvSpPr>
        <p:spPr>
          <a:xfrm flipH="1">
            <a:off x="4492585" y="6980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8"/>
          <p:cNvSpPr/>
          <p:nvPr/>
        </p:nvSpPr>
        <p:spPr>
          <a:xfrm flipH="1">
            <a:off x="6185541" y="111925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8"/>
          <p:cNvSpPr/>
          <p:nvPr/>
        </p:nvSpPr>
        <p:spPr>
          <a:xfrm>
            <a:off x="7470841" y="549501"/>
            <a:ext cx="336937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8"/>
          <p:cNvSpPr/>
          <p:nvPr/>
        </p:nvSpPr>
        <p:spPr>
          <a:xfrm flipH="1">
            <a:off x="2685169" y="4694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8"/>
          <p:cNvSpPr/>
          <p:nvPr/>
        </p:nvSpPr>
        <p:spPr>
          <a:xfrm flipH="1">
            <a:off x="8387330" y="464645"/>
            <a:ext cx="119133" cy="91907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8"/>
          <p:cNvSpPr/>
          <p:nvPr/>
        </p:nvSpPr>
        <p:spPr>
          <a:xfrm flipH="1">
            <a:off x="5342469" y="420665"/>
            <a:ext cx="115099" cy="8881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5658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9"/>
          <p:cNvSpPr/>
          <p:nvPr/>
        </p:nvSpPr>
        <p:spPr>
          <a:xfrm rot="-4500010">
            <a:off x="10314135" y="-1438931"/>
            <a:ext cx="2789416" cy="3652105"/>
          </a:xfrm>
          <a:custGeom>
            <a:avLst/>
            <a:gdLst/>
            <a:ahLst/>
            <a:cxnLst/>
            <a:rect l="l" t="t" r="r" b="b"/>
            <a:pathLst>
              <a:path w="14974" h="13797" extrusionOk="0">
                <a:moveTo>
                  <a:pt x="8230" y="1"/>
                </a:moveTo>
                <a:cubicBezTo>
                  <a:pt x="6711" y="1"/>
                  <a:pt x="5230" y="620"/>
                  <a:pt x="4526" y="1934"/>
                </a:cubicBezTo>
                <a:cubicBezTo>
                  <a:pt x="3559" y="3725"/>
                  <a:pt x="4156" y="6262"/>
                  <a:pt x="2663" y="7605"/>
                </a:cubicBezTo>
                <a:cubicBezTo>
                  <a:pt x="2114" y="8053"/>
                  <a:pt x="1416" y="8298"/>
                  <a:pt x="944" y="8823"/>
                </a:cubicBezTo>
                <a:cubicBezTo>
                  <a:pt x="1" y="9868"/>
                  <a:pt x="496" y="11635"/>
                  <a:pt x="1589" y="12506"/>
                </a:cubicBezTo>
                <a:cubicBezTo>
                  <a:pt x="2657" y="13378"/>
                  <a:pt x="4048" y="13797"/>
                  <a:pt x="5410" y="13797"/>
                </a:cubicBezTo>
                <a:cubicBezTo>
                  <a:pt x="5447" y="13797"/>
                  <a:pt x="5485" y="13797"/>
                  <a:pt x="5523" y="13796"/>
                </a:cubicBezTo>
                <a:cubicBezTo>
                  <a:pt x="8508" y="13796"/>
                  <a:pt x="12908" y="11581"/>
                  <a:pt x="13952" y="8548"/>
                </a:cubicBezTo>
                <a:cubicBezTo>
                  <a:pt x="14973" y="5516"/>
                  <a:pt x="13409" y="1832"/>
                  <a:pt x="10520" y="489"/>
                </a:cubicBezTo>
                <a:cubicBezTo>
                  <a:pt x="9815" y="167"/>
                  <a:pt x="9017" y="1"/>
                  <a:pt x="82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9"/>
          <p:cNvSpPr/>
          <p:nvPr/>
        </p:nvSpPr>
        <p:spPr>
          <a:xfrm rot="650726">
            <a:off x="-1784895" y="4739375"/>
            <a:ext cx="3900405" cy="3108912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9"/>
          <p:cNvSpPr/>
          <p:nvPr/>
        </p:nvSpPr>
        <p:spPr>
          <a:xfrm rot="4867689">
            <a:off x="-1950206" y="-988048"/>
            <a:ext cx="3900413" cy="3108917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9"/>
          <p:cNvSpPr txBox="1">
            <a:spLocks noGrp="1"/>
          </p:cNvSpPr>
          <p:nvPr>
            <p:ph type="title"/>
          </p:nvPr>
        </p:nvSpPr>
        <p:spPr>
          <a:xfrm>
            <a:off x="4534987" y="3580500"/>
            <a:ext cx="3122000" cy="7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27" name="Google Shape;1727;p9"/>
          <p:cNvSpPr txBox="1">
            <a:spLocks noGrp="1"/>
          </p:cNvSpPr>
          <p:nvPr>
            <p:ph type="subTitle" idx="1"/>
          </p:nvPr>
        </p:nvSpPr>
        <p:spPr>
          <a:xfrm>
            <a:off x="4534987" y="4372067"/>
            <a:ext cx="3122000" cy="11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8" name="Google Shape;1728;p9"/>
          <p:cNvSpPr txBox="1">
            <a:spLocks noGrp="1"/>
          </p:cNvSpPr>
          <p:nvPr>
            <p:ph type="title" idx="2" hasCustomPrompt="1"/>
          </p:nvPr>
        </p:nvSpPr>
        <p:spPr>
          <a:xfrm>
            <a:off x="4534987" y="2044767"/>
            <a:ext cx="3122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729" name="Google Shape;1729;p9"/>
          <p:cNvGrpSpPr/>
          <p:nvPr/>
        </p:nvGrpSpPr>
        <p:grpSpPr>
          <a:xfrm flipH="1">
            <a:off x="-186035" y="4028155"/>
            <a:ext cx="3222160" cy="2990363"/>
            <a:chOff x="1810200" y="2024225"/>
            <a:chExt cx="465675" cy="432175"/>
          </a:xfrm>
        </p:grpSpPr>
        <p:sp>
          <p:nvSpPr>
            <p:cNvPr id="1730" name="Google Shape;1730;p9"/>
            <p:cNvSpPr/>
            <p:nvPr/>
          </p:nvSpPr>
          <p:spPr>
            <a:xfrm>
              <a:off x="1810200" y="2077325"/>
              <a:ext cx="201075" cy="168425"/>
            </a:xfrm>
            <a:custGeom>
              <a:avLst/>
              <a:gdLst/>
              <a:ahLst/>
              <a:cxnLst/>
              <a:rect l="l" t="t" r="r" b="b"/>
              <a:pathLst>
                <a:path w="8043" h="6737" extrusionOk="0">
                  <a:moveTo>
                    <a:pt x="3866" y="167"/>
                  </a:moveTo>
                  <a:cubicBezTo>
                    <a:pt x="4907" y="167"/>
                    <a:pt x="5978" y="609"/>
                    <a:pt x="6735" y="1378"/>
                  </a:cubicBezTo>
                  <a:cubicBezTo>
                    <a:pt x="7139" y="1808"/>
                    <a:pt x="7459" y="2315"/>
                    <a:pt x="7754" y="2822"/>
                  </a:cubicBezTo>
                  <a:cubicBezTo>
                    <a:pt x="7915" y="3065"/>
                    <a:pt x="7940" y="3065"/>
                    <a:pt x="7722" y="3168"/>
                  </a:cubicBezTo>
                  <a:cubicBezTo>
                    <a:pt x="7594" y="3251"/>
                    <a:pt x="7459" y="3328"/>
                    <a:pt x="7350" y="3386"/>
                  </a:cubicBezTo>
                  <a:cubicBezTo>
                    <a:pt x="6658" y="3758"/>
                    <a:pt x="5933" y="4130"/>
                    <a:pt x="5240" y="4476"/>
                  </a:cubicBezTo>
                  <a:cubicBezTo>
                    <a:pt x="3873" y="5188"/>
                    <a:pt x="2511" y="5869"/>
                    <a:pt x="1144" y="6580"/>
                  </a:cubicBezTo>
                  <a:lnTo>
                    <a:pt x="1144" y="6580"/>
                  </a:lnTo>
                  <a:cubicBezTo>
                    <a:pt x="293" y="5036"/>
                    <a:pt x="232" y="3013"/>
                    <a:pt x="1231" y="1539"/>
                  </a:cubicBezTo>
                  <a:cubicBezTo>
                    <a:pt x="1865" y="588"/>
                    <a:pt x="2851" y="167"/>
                    <a:pt x="3866" y="167"/>
                  </a:cubicBezTo>
                  <a:close/>
                  <a:moveTo>
                    <a:pt x="4011" y="1"/>
                  </a:moveTo>
                  <a:cubicBezTo>
                    <a:pt x="3242" y="1"/>
                    <a:pt x="2463" y="238"/>
                    <a:pt x="1847" y="686"/>
                  </a:cubicBezTo>
                  <a:cubicBezTo>
                    <a:pt x="37" y="2037"/>
                    <a:pt x="0" y="4844"/>
                    <a:pt x="1050" y="6660"/>
                  </a:cubicBezTo>
                  <a:lnTo>
                    <a:pt x="1050" y="6660"/>
                  </a:lnTo>
                  <a:cubicBezTo>
                    <a:pt x="1051" y="6694"/>
                    <a:pt x="1074" y="6734"/>
                    <a:pt x="1109" y="6735"/>
                  </a:cubicBezTo>
                  <a:lnTo>
                    <a:pt x="1109" y="6735"/>
                  </a:lnTo>
                  <a:cubicBezTo>
                    <a:pt x="1112" y="6736"/>
                    <a:pt x="1115" y="6736"/>
                    <a:pt x="1119" y="6736"/>
                  </a:cubicBezTo>
                  <a:cubicBezTo>
                    <a:pt x="1137" y="6736"/>
                    <a:pt x="1156" y="6727"/>
                    <a:pt x="1168" y="6711"/>
                  </a:cubicBezTo>
                  <a:lnTo>
                    <a:pt x="1168" y="6711"/>
                  </a:lnTo>
                  <a:cubicBezTo>
                    <a:pt x="3464" y="5541"/>
                    <a:pt x="5779" y="4421"/>
                    <a:pt x="8017" y="3168"/>
                  </a:cubicBezTo>
                  <a:cubicBezTo>
                    <a:pt x="8043" y="3142"/>
                    <a:pt x="8043" y="3117"/>
                    <a:pt x="8043" y="3065"/>
                  </a:cubicBezTo>
                  <a:cubicBezTo>
                    <a:pt x="7459" y="1859"/>
                    <a:pt x="6549" y="737"/>
                    <a:pt x="5266" y="230"/>
                  </a:cubicBezTo>
                  <a:cubicBezTo>
                    <a:pt x="4871" y="76"/>
                    <a:pt x="4443" y="1"/>
                    <a:pt x="4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9"/>
            <p:cNvSpPr/>
            <p:nvPr/>
          </p:nvSpPr>
          <p:spPr>
            <a:xfrm>
              <a:off x="1846250" y="2105025"/>
              <a:ext cx="119650" cy="100475"/>
            </a:xfrm>
            <a:custGeom>
              <a:avLst/>
              <a:gdLst/>
              <a:ahLst/>
              <a:cxnLst/>
              <a:rect l="l" t="t" r="r" b="b"/>
              <a:pathLst>
                <a:path w="4786" h="4019" extrusionOk="0">
                  <a:moveTo>
                    <a:pt x="2274" y="147"/>
                  </a:moveTo>
                  <a:cubicBezTo>
                    <a:pt x="2920" y="147"/>
                    <a:pt x="3588" y="446"/>
                    <a:pt x="4035" y="937"/>
                  </a:cubicBezTo>
                  <a:cubicBezTo>
                    <a:pt x="4279" y="1181"/>
                    <a:pt x="4439" y="1444"/>
                    <a:pt x="4600" y="1739"/>
                  </a:cubicBezTo>
                  <a:cubicBezTo>
                    <a:pt x="4677" y="1874"/>
                    <a:pt x="4388" y="1957"/>
                    <a:pt x="4279" y="2034"/>
                  </a:cubicBezTo>
                  <a:cubicBezTo>
                    <a:pt x="3849" y="2246"/>
                    <a:pt x="3394" y="2464"/>
                    <a:pt x="2971" y="2701"/>
                  </a:cubicBezTo>
                  <a:cubicBezTo>
                    <a:pt x="2219" y="3092"/>
                    <a:pt x="1468" y="3454"/>
                    <a:pt x="717" y="3843"/>
                  </a:cubicBezTo>
                  <a:lnTo>
                    <a:pt x="717" y="3843"/>
                  </a:lnTo>
                  <a:cubicBezTo>
                    <a:pt x="242" y="2943"/>
                    <a:pt x="200" y="1828"/>
                    <a:pt x="751" y="963"/>
                  </a:cubicBezTo>
                  <a:cubicBezTo>
                    <a:pt x="1120" y="393"/>
                    <a:pt x="1688" y="147"/>
                    <a:pt x="2274" y="147"/>
                  </a:cubicBezTo>
                  <a:close/>
                  <a:moveTo>
                    <a:pt x="2374" y="1"/>
                  </a:moveTo>
                  <a:cubicBezTo>
                    <a:pt x="1943" y="1"/>
                    <a:pt x="1517" y="122"/>
                    <a:pt x="1149" y="379"/>
                  </a:cubicBezTo>
                  <a:cubicBezTo>
                    <a:pt x="1" y="1156"/>
                    <a:pt x="1" y="2887"/>
                    <a:pt x="617" y="3984"/>
                  </a:cubicBezTo>
                  <a:cubicBezTo>
                    <a:pt x="632" y="4009"/>
                    <a:pt x="652" y="4019"/>
                    <a:pt x="672" y="4019"/>
                  </a:cubicBezTo>
                  <a:cubicBezTo>
                    <a:pt x="679" y="4019"/>
                    <a:pt x="686" y="4018"/>
                    <a:pt x="693" y="4015"/>
                  </a:cubicBezTo>
                  <a:lnTo>
                    <a:pt x="693" y="4015"/>
                  </a:lnTo>
                  <a:cubicBezTo>
                    <a:pt x="694" y="4016"/>
                    <a:pt x="694" y="4016"/>
                    <a:pt x="695" y="4016"/>
                  </a:cubicBezTo>
                  <a:cubicBezTo>
                    <a:pt x="705" y="4016"/>
                    <a:pt x="715" y="4014"/>
                    <a:pt x="726" y="4010"/>
                  </a:cubicBezTo>
                  <a:cubicBezTo>
                    <a:pt x="2060" y="3317"/>
                    <a:pt x="3452" y="2650"/>
                    <a:pt x="4760" y="1900"/>
                  </a:cubicBezTo>
                  <a:cubicBezTo>
                    <a:pt x="4786" y="1900"/>
                    <a:pt x="4786" y="1848"/>
                    <a:pt x="4786" y="1823"/>
                  </a:cubicBezTo>
                  <a:cubicBezTo>
                    <a:pt x="4439" y="1156"/>
                    <a:pt x="3958" y="431"/>
                    <a:pt x="3234" y="161"/>
                  </a:cubicBezTo>
                  <a:cubicBezTo>
                    <a:pt x="2955" y="56"/>
                    <a:pt x="2663" y="1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1850450" y="2216125"/>
              <a:ext cx="10375" cy="16950"/>
            </a:xfrm>
            <a:custGeom>
              <a:avLst/>
              <a:gdLst/>
              <a:ahLst/>
              <a:cxnLst/>
              <a:rect l="l" t="t" r="r" b="b"/>
              <a:pathLst>
                <a:path w="415" h="678" extrusionOk="0">
                  <a:moveTo>
                    <a:pt x="92" y="1"/>
                  </a:moveTo>
                  <a:cubicBezTo>
                    <a:pt x="52" y="1"/>
                    <a:pt x="0" y="44"/>
                    <a:pt x="19" y="104"/>
                  </a:cubicBezTo>
                  <a:cubicBezTo>
                    <a:pt x="128" y="291"/>
                    <a:pt x="179" y="477"/>
                    <a:pt x="263" y="637"/>
                  </a:cubicBezTo>
                  <a:cubicBezTo>
                    <a:pt x="281" y="666"/>
                    <a:pt x="305" y="678"/>
                    <a:pt x="329" y="678"/>
                  </a:cubicBezTo>
                  <a:cubicBezTo>
                    <a:pt x="374" y="678"/>
                    <a:pt x="414" y="636"/>
                    <a:pt x="397" y="586"/>
                  </a:cubicBezTo>
                  <a:cubicBezTo>
                    <a:pt x="288" y="400"/>
                    <a:pt x="237" y="207"/>
                    <a:pt x="128" y="21"/>
                  </a:cubicBezTo>
                  <a:cubicBezTo>
                    <a:pt x="121" y="7"/>
                    <a:pt x="107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1888175" y="2203150"/>
              <a:ext cx="9200" cy="12400"/>
            </a:xfrm>
            <a:custGeom>
              <a:avLst/>
              <a:gdLst/>
              <a:ahLst/>
              <a:cxnLst/>
              <a:rect l="l" t="t" r="r" b="b"/>
              <a:pathLst>
                <a:path w="368" h="496" extrusionOk="0">
                  <a:moveTo>
                    <a:pt x="97" y="1"/>
                  </a:moveTo>
                  <a:cubicBezTo>
                    <a:pt x="52" y="1"/>
                    <a:pt x="1" y="49"/>
                    <a:pt x="37" y="85"/>
                  </a:cubicBezTo>
                  <a:cubicBezTo>
                    <a:pt x="88" y="219"/>
                    <a:pt x="146" y="354"/>
                    <a:pt x="223" y="463"/>
                  </a:cubicBezTo>
                  <a:cubicBezTo>
                    <a:pt x="238" y="486"/>
                    <a:pt x="259" y="496"/>
                    <a:pt x="279" y="496"/>
                  </a:cubicBezTo>
                  <a:cubicBezTo>
                    <a:pt x="325" y="496"/>
                    <a:pt x="367" y="446"/>
                    <a:pt x="332" y="405"/>
                  </a:cubicBezTo>
                  <a:cubicBezTo>
                    <a:pt x="248" y="277"/>
                    <a:pt x="197" y="168"/>
                    <a:pt x="146" y="33"/>
                  </a:cubicBezTo>
                  <a:cubicBezTo>
                    <a:pt x="136" y="10"/>
                    <a:pt x="117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9"/>
            <p:cNvSpPr/>
            <p:nvPr/>
          </p:nvSpPr>
          <p:spPr>
            <a:xfrm>
              <a:off x="1926175" y="2183125"/>
              <a:ext cx="8700" cy="13325"/>
            </a:xfrm>
            <a:custGeom>
              <a:avLst/>
              <a:gdLst/>
              <a:ahLst/>
              <a:cxnLst/>
              <a:rect l="l" t="t" r="r" b="b"/>
              <a:pathLst>
                <a:path w="348" h="533" extrusionOk="0">
                  <a:moveTo>
                    <a:pt x="92" y="1"/>
                  </a:moveTo>
                  <a:cubicBezTo>
                    <a:pt x="45" y="1"/>
                    <a:pt x="0" y="57"/>
                    <a:pt x="37" y="116"/>
                  </a:cubicBezTo>
                  <a:cubicBezTo>
                    <a:pt x="94" y="219"/>
                    <a:pt x="171" y="353"/>
                    <a:pt x="197" y="488"/>
                  </a:cubicBezTo>
                  <a:cubicBezTo>
                    <a:pt x="210" y="518"/>
                    <a:pt x="237" y="533"/>
                    <a:pt x="264" y="533"/>
                  </a:cubicBezTo>
                  <a:cubicBezTo>
                    <a:pt x="306" y="533"/>
                    <a:pt x="347" y="499"/>
                    <a:pt x="332" y="437"/>
                  </a:cubicBezTo>
                  <a:cubicBezTo>
                    <a:pt x="306" y="302"/>
                    <a:pt x="197" y="167"/>
                    <a:pt x="146" y="33"/>
                  </a:cubicBezTo>
                  <a:cubicBezTo>
                    <a:pt x="131" y="10"/>
                    <a:pt x="111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9"/>
            <p:cNvSpPr/>
            <p:nvPr/>
          </p:nvSpPr>
          <p:spPr>
            <a:xfrm>
              <a:off x="1959475" y="2165500"/>
              <a:ext cx="10250" cy="12600"/>
            </a:xfrm>
            <a:custGeom>
              <a:avLst/>
              <a:gdLst/>
              <a:ahLst/>
              <a:cxnLst/>
              <a:rect l="l" t="t" r="r" b="b"/>
              <a:pathLst>
                <a:path w="410" h="504" extrusionOk="0">
                  <a:moveTo>
                    <a:pt x="105" y="0"/>
                  </a:moveTo>
                  <a:cubicBezTo>
                    <a:pt x="55" y="0"/>
                    <a:pt x="1" y="63"/>
                    <a:pt x="45" y="122"/>
                  </a:cubicBezTo>
                  <a:cubicBezTo>
                    <a:pt x="148" y="231"/>
                    <a:pt x="206" y="340"/>
                    <a:pt x="282" y="468"/>
                  </a:cubicBezTo>
                  <a:cubicBezTo>
                    <a:pt x="290" y="494"/>
                    <a:pt x="306" y="504"/>
                    <a:pt x="323" y="504"/>
                  </a:cubicBezTo>
                  <a:cubicBezTo>
                    <a:pt x="362" y="504"/>
                    <a:pt x="409" y="453"/>
                    <a:pt x="392" y="417"/>
                  </a:cubicBezTo>
                  <a:cubicBezTo>
                    <a:pt x="308" y="282"/>
                    <a:pt x="231" y="148"/>
                    <a:pt x="148" y="19"/>
                  </a:cubicBezTo>
                  <a:cubicBezTo>
                    <a:pt x="136" y="6"/>
                    <a:pt x="121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1989000" y="2138200"/>
              <a:ext cx="13925" cy="8075"/>
            </a:xfrm>
            <a:custGeom>
              <a:avLst/>
              <a:gdLst/>
              <a:ahLst/>
              <a:cxnLst/>
              <a:rect l="l" t="t" r="r" b="b"/>
              <a:pathLst>
                <a:path w="557" h="323" extrusionOk="0">
                  <a:moveTo>
                    <a:pt x="470" y="0"/>
                  </a:moveTo>
                  <a:cubicBezTo>
                    <a:pt x="461" y="0"/>
                    <a:pt x="451" y="4"/>
                    <a:pt x="442" y="15"/>
                  </a:cubicBezTo>
                  <a:cubicBezTo>
                    <a:pt x="307" y="66"/>
                    <a:pt x="173" y="149"/>
                    <a:pt x="64" y="201"/>
                  </a:cubicBezTo>
                  <a:cubicBezTo>
                    <a:pt x="1" y="242"/>
                    <a:pt x="23" y="323"/>
                    <a:pt x="79" y="323"/>
                  </a:cubicBezTo>
                  <a:cubicBezTo>
                    <a:pt x="92" y="323"/>
                    <a:pt x="106" y="319"/>
                    <a:pt x="121" y="310"/>
                  </a:cubicBezTo>
                  <a:cubicBezTo>
                    <a:pt x="250" y="252"/>
                    <a:pt x="384" y="201"/>
                    <a:pt x="493" y="117"/>
                  </a:cubicBezTo>
                  <a:cubicBezTo>
                    <a:pt x="557" y="96"/>
                    <a:pt x="515" y="0"/>
                    <a:pt x="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1963550" y="2107425"/>
              <a:ext cx="14775" cy="11450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486" y="0"/>
                  </a:moveTo>
                  <a:cubicBezTo>
                    <a:pt x="472" y="0"/>
                    <a:pt x="456" y="4"/>
                    <a:pt x="440" y="14"/>
                  </a:cubicBezTo>
                  <a:cubicBezTo>
                    <a:pt x="338" y="123"/>
                    <a:pt x="203" y="226"/>
                    <a:pt x="68" y="335"/>
                  </a:cubicBezTo>
                  <a:cubicBezTo>
                    <a:pt x="0" y="377"/>
                    <a:pt x="60" y="457"/>
                    <a:pt x="113" y="457"/>
                  </a:cubicBezTo>
                  <a:cubicBezTo>
                    <a:pt x="124" y="457"/>
                    <a:pt x="136" y="453"/>
                    <a:pt x="145" y="444"/>
                  </a:cubicBezTo>
                  <a:cubicBezTo>
                    <a:pt x="280" y="335"/>
                    <a:pt x="415" y="226"/>
                    <a:pt x="549" y="123"/>
                  </a:cubicBezTo>
                  <a:cubicBezTo>
                    <a:pt x="591" y="76"/>
                    <a:pt x="548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1933525" y="2083850"/>
              <a:ext cx="10650" cy="11775"/>
            </a:xfrm>
            <a:custGeom>
              <a:avLst/>
              <a:gdLst/>
              <a:ahLst/>
              <a:cxnLst/>
              <a:rect l="l" t="t" r="r" b="b"/>
              <a:pathLst>
                <a:path w="426" h="471" extrusionOk="0">
                  <a:moveTo>
                    <a:pt x="321" y="0"/>
                  </a:moveTo>
                  <a:cubicBezTo>
                    <a:pt x="304" y="0"/>
                    <a:pt x="289" y="6"/>
                    <a:pt x="281" y="21"/>
                  </a:cubicBezTo>
                  <a:cubicBezTo>
                    <a:pt x="198" y="155"/>
                    <a:pt x="121" y="264"/>
                    <a:pt x="38" y="367"/>
                  </a:cubicBezTo>
                  <a:cubicBezTo>
                    <a:pt x="1" y="427"/>
                    <a:pt x="47" y="471"/>
                    <a:pt x="96" y="471"/>
                  </a:cubicBezTo>
                  <a:cubicBezTo>
                    <a:pt x="114" y="471"/>
                    <a:pt x="133" y="465"/>
                    <a:pt x="147" y="450"/>
                  </a:cubicBezTo>
                  <a:cubicBezTo>
                    <a:pt x="224" y="316"/>
                    <a:pt x="307" y="207"/>
                    <a:pt x="384" y="104"/>
                  </a:cubicBezTo>
                  <a:cubicBezTo>
                    <a:pt x="426" y="44"/>
                    <a:pt x="367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1897100" y="2079400"/>
              <a:ext cx="6475" cy="13575"/>
            </a:xfrm>
            <a:custGeom>
              <a:avLst/>
              <a:gdLst/>
              <a:ahLst/>
              <a:cxnLst/>
              <a:rect l="l" t="t" r="r" b="b"/>
              <a:pathLst>
                <a:path w="259" h="543" extrusionOk="0">
                  <a:moveTo>
                    <a:pt x="163" y="0"/>
                  </a:moveTo>
                  <a:cubicBezTo>
                    <a:pt x="140" y="0"/>
                    <a:pt x="118" y="12"/>
                    <a:pt x="109" y="38"/>
                  </a:cubicBezTo>
                  <a:cubicBezTo>
                    <a:pt x="77" y="199"/>
                    <a:pt x="52" y="333"/>
                    <a:pt x="0" y="468"/>
                  </a:cubicBezTo>
                  <a:cubicBezTo>
                    <a:pt x="0" y="513"/>
                    <a:pt x="38" y="543"/>
                    <a:pt x="74" y="543"/>
                  </a:cubicBezTo>
                  <a:cubicBezTo>
                    <a:pt x="99" y="543"/>
                    <a:pt x="124" y="528"/>
                    <a:pt x="135" y="494"/>
                  </a:cubicBezTo>
                  <a:cubicBezTo>
                    <a:pt x="161" y="359"/>
                    <a:pt x="212" y="224"/>
                    <a:pt x="238" y="96"/>
                  </a:cubicBezTo>
                  <a:cubicBezTo>
                    <a:pt x="259" y="41"/>
                    <a:pt x="208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1856050" y="2095050"/>
              <a:ext cx="11350" cy="10125"/>
            </a:xfrm>
            <a:custGeom>
              <a:avLst/>
              <a:gdLst/>
              <a:ahLst/>
              <a:cxnLst/>
              <a:rect l="l" t="t" r="r" b="b"/>
              <a:pathLst>
                <a:path w="454" h="405" extrusionOk="0">
                  <a:moveTo>
                    <a:pt x="98" y="0"/>
                  </a:moveTo>
                  <a:cubicBezTo>
                    <a:pt x="48" y="0"/>
                    <a:pt x="0" y="68"/>
                    <a:pt x="39" y="111"/>
                  </a:cubicBezTo>
                  <a:cubicBezTo>
                    <a:pt x="148" y="214"/>
                    <a:pt x="225" y="297"/>
                    <a:pt x="334" y="374"/>
                  </a:cubicBezTo>
                  <a:cubicBezTo>
                    <a:pt x="347" y="396"/>
                    <a:pt x="363" y="405"/>
                    <a:pt x="377" y="405"/>
                  </a:cubicBezTo>
                  <a:cubicBezTo>
                    <a:pt x="419" y="405"/>
                    <a:pt x="453" y="335"/>
                    <a:pt x="411" y="297"/>
                  </a:cubicBezTo>
                  <a:cubicBezTo>
                    <a:pt x="334" y="188"/>
                    <a:pt x="225" y="111"/>
                    <a:pt x="148" y="28"/>
                  </a:cubicBezTo>
                  <a:cubicBezTo>
                    <a:pt x="133" y="8"/>
                    <a:pt x="115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1834225" y="2330975"/>
              <a:ext cx="350250" cy="121075"/>
            </a:xfrm>
            <a:custGeom>
              <a:avLst/>
              <a:gdLst/>
              <a:ahLst/>
              <a:cxnLst/>
              <a:rect l="l" t="t" r="r" b="b"/>
              <a:pathLst>
                <a:path w="14010" h="4843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174"/>
                    <a:pt x="3105" y="2457"/>
                    <a:pt x="4330" y="3098"/>
                  </a:cubicBezTo>
                  <a:cubicBezTo>
                    <a:pt x="5511" y="3688"/>
                    <a:pt x="6845" y="4221"/>
                    <a:pt x="8076" y="4593"/>
                  </a:cubicBezTo>
                  <a:cubicBezTo>
                    <a:pt x="8854" y="4787"/>
                    <a:pt x="9648" y="4842"/>
                    <a:pt x="10446" y="4842"/>
                  </a:cubicBezTo>
                  <a:cubicBezTo>
                    <a:pt x="11489" y="4842"/>
                    <a:pt x="12537" y="4748"/>
                    <a:pt x="13561" y="4748"/>
                  </a:cubicBezTo>
                  <a:cubicBezTo>
                    <a:pt x="13691" y="4748"/>
                    <a:pt x="13822" y="4750"/>
                    <a:pt x="13951" y="4753"/>
                  </a:cubicBezTo>
                  <a:lnTo>
                    <a:pt x="14009" y="4753"/>
                  </a:lnTo>
                  <a:cubicBezTo>
                    <a:pt x="10103" y="802"/>
                    <a:pt x="5190" y="3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1872150" y="2348000"/>
              <a:ext cx="311175" cy="104150"/>
            </a:xfrm>
            <a:custGeom>
              <a:avLst/>
              <a:gdLst/>
              <a:ahLst/>
              <a:cxnLst/>
              <a:rect l="l" t="t" r="r" b="b"/>
              <a:pathLst>
                <a:path w="12447" h="4166" extrusionOk="0">
                  <a:moveTo>
                    <a:pt x="123" y="1"/>
                  </a:moveTo>
                  <a:cubicBezTo>
                    <a:pt x="42" y="1"/>
                    <a:pt x="1" y="103"/>
                    <a:pt x="87" y="147"/>
                  </a:cubicBezTo>
                  <a:cubicBezTo>
                    <a:pt x="1960" y="948"/>
                    <a:pt x="3961" y="1378"/>
                    <a:pt x="5943" y="1936"/>
                  </a:cubicBezTo>
                  <a:cubicBezTo>
                    <a:pt x="8105" y="2578"/>
                    <a:pt x="10215" y="3379"/>
                    <a:pt x="12300" y="4155"/>
                  </a:cubicBezTo>
                  <a:cubicBezTo>
                    <a:pt x="12314" y="4162"/>
                    <a:pt x="12328" y="4165"/>
                    <a:pt x="12340" y="4165"/>
                  </a:cubicBezTo>
                  <a:cubicBezTo>
                    <a:pt x="12420" y="4165"/>
                    <a:pt x="12446" y="4039"/>
                    <a:pt x="12357" y="3995"/>
                  </a:cubicBezTo>
                  <a:cubicBezTo>
                    <a:pt x="10299" y="3245"/>
                    <a:pt x="8265" y="2469"/>
                    <a:pt x="6181" y="1859"/>
                  </a:cubicBezTo>
                  <a:cubicBezTo>
                    <a:pt x="4180" y="1243"/>
                    <a:pt x="2095" y="839"/>
                    <a:pt x="171" y="12"/>
                  </a:cubicBezTo>
                  <a:cubicBezTo>
                    <a:pt x="154" y="4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2076625" y="2389075"/>
              <a:ext cx="43700" cy="50225"/>
            </a:xfrm>
            <a:custGeom>
              <a:avLst/>
              <a:gdLst/>
              <a:ahLst/>
              <a:cxnLst/>
              <a:rect l="l" t="t" r="r" b="b"/>
              <a:pathLst>
                <a:path w="1748" h="2009" extrusionOk="0">
                  <a:moveTo>
                    <a:pt x="126" y="1"/>
                  </a:moveTo>
                  <a:cubicBezTo>
                    <a:pt x="66" y="1"/>
                    <a:pt x="0" y="92"/>
                    <a:pt x="61" y="133"/>
                  </a:cubicBezTo>
                  <a:cubicBezTo>
                    <a:pt x="407" y="479"/>
                    <a:pt x="785" y="749"/>
                    <a:pt x="1132" y="1069"/>
                  </a:cubicBezTo>
                  <a:cubicBezTo>
                    <a:pt x="1343" y="1255"/>
                    <a:pt x="1638" y="1467"/>
                    <a:pt x="1266" y="1627"/>
                  </a:cubicBezTo>
                  <a:cubicBezTo>
                    <a:pt x="1023" y="1736"/>
                    <a:pt x="753" y="1762"/>
                    <a:pt x="516" y="1845"/>
                  </a:cubicBezTo>
                  <a:cubicBezTo>
                    <a:pt x="440" y="1892"/>
                    <a:pt x="460" y="2009"/>
                    <a:pt x="543" y="2009"/>
                  </a:cubicBezTo>
                  <a:cubicBezTo>
                    <a:pt x="550" y="2009"/>
                    <a:pt x="559" y="2008"/>
                    <a:pt x="567" y="2006"/>
                  </a:cubicBezTo>
                  <a:cubicBezTo>
                    <a:pt x="946" y="1871"/>
                    <a:pt x="1369" y="1820"/>
                    <a:pt x="1690" y="1550"/>
                  </a:cubicBezTo>
                  <a:cubicBezTo>
                    <a:pt x="1715" y="1550"/>
                    <a:pt x="1748" y="1499"/>
                    <a:pt x="1715" y="1467"/>
                  </a:cubicBezTo>
                  <a:cubicBezTo>
                    <a:pt x="1292" y="883"/>
                    <a:pt x="676" y="505"/>
                    <a:pt x="170" y="24"/>
                  </a:cubicBezTo>
                  <a:cubicBezTo>
                    <a:pt x="157" y="7"/>
                    <a:pt x="142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2002175" y="2370200"/>
              <a:ext cx="55925" cy="47675"/>
            </a:xfrm>
            <a:custGeom>
              <a:avLst/>
              <a:gdLst/>
              <a:ahLst/>
              <a:cxnLst/>
              <a:rect l="l" t="t" r="r" b="b"/>
              <a:pathLst>
                <a:path w="2237" h="1907" extrusionOk="0">
                  <a:moveTo>
                    <a:pt x="1075" y="0"/>
                  </a:moveTo>
                  <a:cubicBezTo>
                    <a:pt x="1015" y="0"/>
                    <a:pt x="951" y="57"/>
                    <a:pt x="1005" y="112"/>
                  </a:cubicBezTo>
                  <a:cubicBezTo>
                    <a:pt x="1301" y="532"/>
                    <a:pt x="1690" y="908"/>
                    <a:pt x="2000" y="1341"/>
                  </a:cubicBezTo>
                  <a:lnTo>
                    <a:pt x="2000" y="1341"/>
                  </a:lnTo>
                  <a:cubicBezTo>
                    <a:pt x="1364" y="1484"/>
                    <a:pt x="708" y="1540"/>
                    <a:pt x="75" y="1741"/>
                  </a:cubicBezTo>
                  <a:cubicBezTo>
                    <a:pt x="1" y="1793"/>
                    <a:pt x="13" y="1906"/>
                    <a:pt x="95" y="1906"/>
                  </a:cubicBezTo>
                  <a:cubicBezTo>
                    <a:pt x="105" y="1906"/>
                    <a:pt x="115" y="1905"/>
                    <a:pt x="127" y="1901"/>
                  </a:cubicBezTo>
                  <a:cubicBezTo>
                    <a:pt x="794" y="1690"/>
                    <a:pt x="1486" y="1638"/>
                    <a:pt x="2160" y="1478"/>
                  </a:cubicBezTo>
                  <a:cubicBezTo>
                    <a:pt x="2211" y="1478"/>
                    <a:pt x="2237" y="1395"/>
                    <a:pt x="2211" y="1369"/>
                  </a:cubicBezTo>
                  <a:cubicBezTo>
                    <a:pt x="1891" y="888"/>
                    <a:pt x="1461" y="490"/>
                    <a:pt x="1140" y="35"/>
                  </a:cubicBezTo>
                  <a:cubicBezTo>
                    <a:pt x="1125" y="10"/>
                    <a:pt x="110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1957375" y="2358400"/>
              <a:ext cx="34675" cy="38725"/>
            </a:xfrm>
            <a:custGeom>
              <a:avLst/>
              <a:gdLst/>
              <a:ahLst/>
              <a:cxnLst/>
              <a:rect l="l" t="t" r="r" b="b"/>
              <a:pathLst>
                <a:path w="1387" h="1549" extrusionOk="0">
                  <a:moveTo>
                    <a:pt x="804" y="0"/>
                  </a:moveTo>
                  <a:cubicBezTo>
                    <a:pt x="753" y="0"/>
                    <a:pt x="706" y="60"/>
                    <a:pt x="745" y="128"/>
                  </a:cubicBezTo>
                  <a:cubicBezTo>
                    <a:pt x="917" y="426"/>
                    <a:pt x="1134" y="750"/>
                    <a:pt x="1211" y="1093"/>
                  </a:cubicBezTo>
                  <a:lnTo>
                    <a:pt x="1211" y="1093"/>
                  </a:lnTo>
                  <a:cubicBezTo>
                    <a:pt x="857" y="1235"/>
                    <a:pt x="476" y="1313"/>
                    <a:pt x="71" y="1385"/>
                  </a:cubicBezTo>
                  <a:cubicBezTo>
                    <a:pt x="0" y="1409"/>
                    <a:pt x="17" y="1549"/>
                    <a:pt x="106" y="1549"/>
                  </a:cubicBezTo>
                  <a:cubicBezTo>
                    <a:pt x="114" y="1549"/>
                    <a:pt x="121" y="1548"/>
                    <a:pt x="129" y="1546"/>
                  </a:cubicBezTo>
                  <a:cubicBezTo>
                    <a:pt x="527" y="1469"/>
                    <a:pt x="931" y="1360"/>
                    <a:pt x="1329" y="1225"/>
                  </a:cubicBezTo>
                  <a:cubicBezTo>
                    <a:pt x="1386" y="1225"/>
                    <a:pt x="1386" y="1174"/>
                    <a:pt x="1386" y="1148"/>
                  </a:cubicBezTo>
                  <a:cubicBezTo>
                    <a:pt x="1303" y="744"/>
                    <a:pt x="1066" y="398"/>
                    <a:pt x="873" y="51"/>
                  </a:cubicBezTo>
                  <a:cubicBezTo>
                    <a:pt x="856" y="15"/>
                    <a:pt x="830" y="0"/>
                    <a:pt x="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1912650" y="2351950"/>
              <a:ext cx="21825" cy="27225"/>
            </a:xfrm>
            <a:custGeom>
              <a:avLst/>
              <a:gdLst/>
              <a:ahLst/>
              <a:cxnLst/>
              <a:rect l="l" t="t" r="r" b="b"/>
              <a:pathLst>
                <a:path w="873" h="1089" extrusionOk="0">
                  <a:moveTo>
                    <a:pt x="552" y="1"/>
                  </a:moveTo>
                  <a:cubicBezTo>
                    <a:pt x="506" y="1"/>
                    <a:pt x="460" y="36"/>
                    <a:pt x="475" y="98"/>
                  </a:cubicBezTo>
                  <a:cubicBezTo>
                    <a:pt x="547" y="318"/>
                    <a:pt x="646" y="517"/>
                    <a:pt x="701" y="740"/>
                  </a:cubicBezTo>
                  <a:lnTo>
                    <a:pt x="701" y="740"/>
                  </a:lnTo>
                  <a:cubicBezTo>
                    <a:pt x="502" y="827"/>
                    <a:pt x="289" y="873"/>
                    <a:pt x="71" y="925"/>
                  </a:cubicBezTo>
                  <a:cubicBezTo>
                    <a:pt x="1" y="972"/>
                    <a:pt x="16" y="1089"/>
                    <a:pt x="103" y="1089"/>
                  </a:cubicBezTo>
                  <a:cubicBezTo>
                    <a:pt x="111" y="1089"/>
                    <a:pt x="119" y="1088"/>
                    <a:pt x="129" y="1085"/>
                  </a:cubicBezTo>
                  <a:cubicBezTo>
                    <a:pt x="366" y="1002"/>
                    <a:pt x="610" y="951"/>
                    <a:pt x="847" y="842"/>
                  </a:cubicBezTo>
                  <a:cubicBezTo>
                    <a:pt x="873" y="816"/>
                    <a:pt x="873" y="790"/>
                    <a:pt x="873" y="765"/>
                  </a:cubicBezTo>
                  <a:cubicBezTo>
                    <a:pt x="821" y="521"/>
                    <a:pt x="712" y="284"/>
                    <a:pt x="635" y="66"/>
                  </a:cubicBezTo>
                  <a:cubicBezTo>
                    <a:pt x="624" y="21"/>
                    <a:pt x="588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2004700" y="237170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0"/>
                  </a:moveTo>
                  <a:cubicBezTo>
                    <a:pt x="0" y="0"/>
                    <a:pt x="0" y="270"/>
                    <a:pt x="160" y="270"/>
                  </a:cubicBezTo>
                  <a:cubicBezTo>
                    <a:pt x="346" y="270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1996025" y="236240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1941825" y="23810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1932525" y="238645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1857650" y="23415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1"/>
                  </a:moveTo>
                  <a:cubicBezTo>
                    <a:pt x="0" y="1"/>
                    <a:pt x="0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2054075" y="2024225"/>
              <a:ext cx="215225" cy="318150"/>
            </a:xfrm>
            <a:custGeom>
              <a:avLst/>
              <a:gdLst/>
              <a:ahLst/>
              <a:cxnLst/>
              <a:rect l="l" t="t" r="r" b="b"/>
              <a:pathLst>
                <a:path w="8609" h="12726" extrusionOk="0">
                  <a:moveTo>
                    <a:pt x="1" y="0"/>
                  </a:moveTo>
                  <a:lnTo>
                    <a:pt x="1" y="0"/>
                  </a:lnTo>
                  <a:cubicBezTo>
                    <a:pt x="52" y="2675"/>
                    <a:pt x="1335" y="6094"/>
                    <a:pt x="3047" y="8127"/>
                  </a:cubicBezTo>
                  <a:cubicBezTo>
                    <a:pt x="3900" y="9140"/>
                    <a:pt x="4862" y="10000"/>
                    <a:pt x="5933" y="10801"/>
                  </a:cubicBezTo>
                  <a:cubicBezTo>
                    <a:pt x="6684" y="11385"/>
                    <a:pt x="7486" y="12347"/>
                    <a:pt x="8448" y="12565"/>
                  </a:cubicBezTo>
                  <a:lnTo>
                    <a:pt x="8448" y="12726"/>
                  </a:lnTo>
                  <a:cubicBezTo>
                    <a:pt x="8608" y="9782"/>
                    <a:pt x="8448" y="6895"/>
                    <a:pt x="6626" y="4439"/>
                  </a:cubicBezTo>
                  <a:cubicBezTo>
                    <a:pt x="5080" y="2406"/>
                    <a:pt x="2406" y="75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2081975" y="2058275"/>
              <a:ext cx="180375" cy="273925"/>
            </a:xfrm>
            <a:custGeom>
              <a:avLst/>
              <a:gdLst/>
              <a:ahLst/>
              <a:cxnLst/>
              <a:rect l="l" t="t" r="r" b="b"/>
              <a:pathLst>
                <a:path w="7215" h="10957" extrusionOk="0">
                  <a:moveTo>
                    <a:pt x="128" y="0"/>
                  </a:moveTo>
                  <a:cubicBezTo>
                    <a:pt x="61" y="0"/>
                    <a:pt x="1" y="77"/>
                    <a:pt x="58" y="139"/>
                  </a:cubicBezTo>
                  <a:cubicBezTo>
                    <a:pt x="1559" y="1550"/>
                    <a:pt x="2598" y="3449"/>
                    <a:pt x="3746" y="5136"/>
                  </a:cubicBezTo>
                  <a:cubicBezTo>
                    <a:pt x="5029" y="6951"/>
                    <a:pt x="6184" y="8875"/>
                    <a:pt x="7062" y="10908"/>
                  </a:cubicBezTo>
                  <a:cubicBezTo>
                    <a:pt x="7071" y="10942"/>
                    <a:pt x="7091" y="10956"/>
                    <a:pt x="7114" y="10956"/>
                  </a:cubicBezTo>
                  <a:cubicBezTo>
                    <a:pt x="7160" y="10956"/>
                    <a:pt x="7214" y="10898"/>
                    <a:pt x="7197" y="10825"/>
                  </a:cubicBezTo>
                  <a:cubicBezTo>
                    <a:pt x="6286" y="8715"/>
                    <a:pt x="5087" y="6791"/>
                    <a:pt x="3778" y="4892"/>
                  </a:cubicBezTo>
                  <a:cubicBezTo>
                    <a:pt x="2656" y="3263"/>
                    <a:pt x="1636" y="1390"/>
                    <a:pt x="193" y="30"/>
                  </a:cubicBezTo>
                  <a:cubicBezTo>
                    <a:pt x="174" y="9"/>
                    <a:pt x="150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2186650" y="2235400"/>
              <a:ext cx="60200" cy="52175"/>
            </a:xfrm>
            <a:custGeom>
              <a:avLst/>
              <a:gdLst/>
              <a:ahLst/>
              <a:cxnLst/>
              <a:rect l="l" t="t" r="r" b="b"/>
              <a:pathLst>
                <a:path w="2408" h="2087" extrusionOk="0">
                  <a:moveTo>
                    <a:pt x="2333" y="1"/>
                  </a:moveTo>
                  <a:cubicBezTo>
                    <a:pt x="2293" y="1"/>
                    <a:pt x="2247" y="26"/>
                    <a:pt x="2234" y="78"/>
                  </a:cubicBezTo>
                  <a:cubicBezTo>
                    <a:pt x="2234" y="373"/>
                    <a:pt x="2208" y="668"/>
                    <a:pt x="2183" y="963"/>
                  </a:cubicBezTo>
                  <a:cubicBezTo>
                    <a:pt x="2157" y="1200"/>
                    <a:pt x="2183" y="1925"/>
                    <a:pt x="1913" y="1925"/>
                  </a:cubicBezTo>
                  <a:cubicBezTo>
                    <a:pt x="1323" y="1925"/>
                    <a:pt x="682" y="1630"/>
                    <a:pt x="175" y="1392"/>
                  </a:cubicBezTo>
                  <a:cubicBezTo>
                    <a:pt x="164" y="1389"/>
                    <a:pt x="154" y="1388"/>
                    <a:pt x="144" y="1388"/>
                  </a:cubicBezTo>
                  <a:cubicBezTo>
                    <a:pt x="57" y="1388"/>
                    <a:pt x="0" y="1501"/>
                    <a:pt x="98" y="1553"/>
                  </a:cubicBezTo>
                  <a:cubicBezTo>
                    <a:pt x="689" y="1805"/>
                    <a:pt x="1350" y="2087"/>
                    <a:pt x="2014" y="2087"/>
                  </a:cubicBezTo>
                  <a:cubicBezTo>
                    <a:pt x="2043" y="2087"/>
                    <a:pt x="2071" y="2086"/>
                    <a:pt x="2099" y="2085"/>
                  </a:cubicBezTo>
                  <a:cubicBezTo>
                    <a:pt x="2157" y="2085"/>
                    <a:pt x="2183" y="2059"/>
                    <a:pt x="2183" y="2034"/>
                  </a:cubicBezTo>
                  <a:cubicBezTo>
                    <a:pt x="2285" y="1392"/>
                    <a:pt x="2369" y="719"/>
                    <a:pt x="2394" y="78"/>
                  </a:cubicBezTo>
                  <a:cubicBezTo>
                    <a:pt x="2407" y="26"/>
                    <a:pt x="2373" y="1"/>
                    <a:pt x="2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2146550" y="2169225"/>
              <a:ext cx="67900" cy="63475"/>
            </a:xfrm>
            <a:custGeom>
              <a:avLst/>
              <a:gdLst/>
              <a:ahLst/>
              <a:cxnLst/>
              <a:rect l="l" t="t" r="r" b="b"/>
              <a:pathLst>
                <a:path w="2716" h="2539" extrusionOk="0">
                  <a:moveTo>
                    <a:pt x="2520" y="0"/>
                  </a:moveTo>
                  <a:cubicBezTo>
                    <a:pt x="2480" y="0"/>
                    <a:pt x="2433" y="27"/>
                    <a:pt x="2420" y="82"/>
                  </a:cubicBezTo>
                  <a:cubicBezTo>
                    <a:pt x="2420" y="428"/>
                    <a:pt x="2639" y="2378"/>
                    <a:pt x="2209" y="2378"/>
                  </a:cubicBezTo>
                  <a:cubicBezTo>
                    <a:pt x="1516" y="2353"/>
                    <a:pt x="740" y="2083"/>
                    <a:pt x="150" y="1737"/>
                  </a:cubicBezTo>
                  <a:cubicBezTo>
                    <a:pt x="140" y="1730"/>
                    <a:pt x="129" y="1727"/>
                    <a:pt x="119" y="1727"/>
                  </a:cubicBezTo>
                  <a:cubicBezTo>
                    <a:pt x="53" y="1727"/>
                    <a:pt x="1" y="1853"/>
                    <a:pt x="73" y="1897"/>
                  </a:cubicBezTo>
                  <a:cubicBezTo>
                    <a:pt x="766" y="2301"/>
                    <a:pt x="1619" y="2539"/>
                    <a:pt x="2420" y="2539"/>
                  </a:cubicBezTo>
                  <a:cubicBezTo>
                    <a:pt x="2478" y="2539"/>
                    <a:pt x="2504" y="2513"/>
                    <a:pt x="2504" y="2487"/>
                  </a:cubicBezTo>
                  <a:cubicBezTo>
                    <a:pt x="2716" y="1685"/>
                    <a:pt x="2555" y="884"/>
                    <a:pt x="2581" y="82"/>
                  </a:cubicBezTo>
                  <a:cubicBezTo>
                    <a:pt x="2594" y="27"/>
                    <a:pt x="2560" y="0"/>
                    <a:pt x="2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2113775" y="2127850"/>
              <a:ext cx="64600" cy="53125"/>
            </a:xfrm>
            <a:custGeom>
              <a:avLst/>
              <a:gdLst/>
              <a:ahLst/>
              <a:cxnLst/>
              <a:rect l="l" t="t" r="r" b="b"/>
              <a:pathLst>
                <a:path w="2584" h="2125" extrusionOk="0">
                  <a:moveTo>
                    <a:pt x="2426" y="0"/>
                  </a:moveTo>
                  <a:cubicBezTo>
                    <a:pt x="2386" y="0"/>
                    <a:pt x="2346" y="28"/>
                    <a:pt x="2346" y="82"/>
                  </a:cubicBezTo>
                  <a:cubicBezTo>
                    <a:pt x="2372" y="429"/>
                    <a:pt x="2583" y="1897"/>
                    <a:pt x="2154" y="1949"/>
                  </a:cubicBezTo>
                  <a:cubicBezTo>
                    <a:pt x="2074" y="1959"/>
                    <a:pt x="1993" y="1963"/>
                    <a:pt x="1911" y="1963"/>
                  </a:cubicBezTo>
                  <a:cubicBezTo>
                    <a:pt x="1310" y="1963"/>
                    <a:pt x="669" y="1718"/>
                    <a:pt x="127" y="1577"/>
                  </a:cubicBezTo>
                  <a:cubicBezTo>
                    <a:pt x="119" y="1575"/>
                    <a:pt x="111" y="1574"/>
                    <a:pt x="104" y="1574"/>
                  </a:cubicBezTo>
                  <a:cubicBezTo>
                    <a:pt x="15" y="1574"/>
                    <a:pt x="0" y="1713"/>
                    <a:pt x="101" y="1737"/>
                  </a:cubicBezTo>
                  <a:cubicBezTo>
                    <a:pt x="473" y="1814"/>
                    <a:pt x="845" y="1923"/>
                    <a:pt x="1224" y="2006"/>
                  </a:cubicBezTo>
                  <a:cubicBezTo>
                    <a:pt x="1456" y="2044"/>
                    <a:pt x="1757" y="2125"/>
                    <a:pt x="2027" y="2125"/>
                  </a:cubicBezTo>
                  <a:cubicBezTo>
                    <a:pt x="2129" y="2125"/>
                    <a:pt x="2226" y="2113"/>
                    <a:pt x="2314" y="2083"/>
                  </a:cubicBezTo>
                  <a:cubicBezTo>
                    <a:pt x="2558" y="1974"/>
                    <a:pt x="2532" y="1551"/>
                    <a:pt x="2532" y="1365"/>
                  </a:cubicBezTo>
                  <a:cubicBezTo>
                    <a:pt x="2558" y="935"/>
                    <a:pt x="2532" y="505"/>
                    <a:pt x="2506" y="82"/>
                  </a:cubicBezTo>
                  <a:cubicBezTo>
                    <a:pt x="2506" y="28"/>
                    <a:pt x="2466" y="0"/>
                    <a:pt x="2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2080425" y="2081675"/>
              <a:ext cx="66525" cy="44475"/>
            </a:xfrm>
            <a:custGeom>
              <a:avLst/>
              <a:gdLst/>
              <a:ahLst/>
              <a:cxnLst/>
              <a:rect l="l" t="t" r="r" b="b"/>
              <a:pathLst>
                <a:path w="2661" h="1779" extrusionOk="0">
                  <a:moveTo>
                    <a:pt x="2285" y="0"/>
                  </a:moveTo>
                  <a:cubicBezTo>
                    <a:pt x="2245" y="0"/>
                    <a:pt x="2205" y="27"/>
                    <a:pt x="2205" y="82"/>
                  </a:cubicBezTo>
                  <a:cubicBezTo>
                    <a:pt x="2237" y="428"/>
                    <a:pt x="2474" y="1608"/>
                    <a:pt x="1968" y="1608"/>
                  </a:cubicBezTo>
                  <a:cubicBezTo>
                    <a:pt x="1377" y="1576"/>
                    <a:pt x="710" y="1256"/>
                    <a:pt x="178" y="1018"/>
                  </a:cubicBezTo>
                  <a:cubicBezTo>
                    <a:pt x="169" y="1016"/>
                    <a:pt x="160" y="1015"/>
                    <a:pt x="151" y="1015"/>
                  </a:cubicBezTo>
                  <a:cubicBezTo>
                    <a:pt x="57" y="1015"/>
                    <a:pt x="1" y="1132"/>
                    <a:pt x="95" y="1179"/>
                  </a:cubicBezTo>
                  <a:cubicBezTo>
                    <a:pt x="390" y="1313"/>
                    <a:pt x="710" y="1416"/>
                    <a:pt x="1031" y="1551"/>
                  </a:cubicBezTo>
                  <a:cubicBezTo>
                    <a:pt x="1309" y="1645"/>
                    <a:pt x="1670" y="1779"/>
                    <a:pt x="1987" y="1779"/>
                  </a:cubicBezTo>
                  <a:cubicBezTo>
                    <a:pt x="2035" y="1779"/>
                    <a:pt x="2082" y="1776"/>
                    <a:pt x="2128" y="1769"/>
                  </a:cubicBezTo>
                  <a:cubicBezTo>
                    <a:pt x="2660" y="1660"/>
                    <a:pt x="2397" y="454"/>
                    <a:pt x="2365" y="82"/>
                  </a:cubicBezTo>
                  <a:cubicBezTo>
                    <a:pt x="2365" y="27"/>
                    <a:pt x="2325" y="0"/>
                    <a:pt x="2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2164400" y="2105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69"/>
                    <a:pt x="161" y="269"/>
                  </a:cubicBezTo>
                  <a:cubicBezTo>
                    <a:pt x="347" y="269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2154925" y="20951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2152375" y="2109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2110850" y="2146575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2101550" y="213390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1"/>
                  </a:moveTo>
                  <a:cubicBezTo>
                    <a:pt x="0" y="1"/>
                    <a:pt x="0" y="263"/>
                    <a:pt x="160" y="263"/>
                  </a:cubicBezTo>
                  <a:cubicBezTo>
                    <a:pt x="346" y="263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2096900" y="21478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1"/>
                  </a:moveTo>
                  <a:cubicBezTo>
                    <a:pt x="0" y="1"/>
                    <a:pt x="0" y="270"/>
                    <a:pt x="160" y="270"/>
                  </a:cubicBezTo>
                  <a:cubicBezTo>
                    <a:pt x="346" y="270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2184450" y="224615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2170325" y="2242125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1"/>
                  </a:moveTo>
                  <a:cubicBezTo>
                    <a:pt x="1" y="1"/>
                    <a:pt x="1" y="264"/>
                    <a:pt x="161" y="264"/>
                  </a:cubicBezTo>
                  <a:cubicBezTo>
                    <a:pt x="347" y="264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2230450" y="220125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2227725" y="2186025"/>
              <a:ext cx="8850" cy="6600"/>
            </a:xfrm>
            <a:custGeom>
              <a:avLst/>
              <a:gdLst/>
              <a:ahLst/>
              <a:cxnLst/>
              <a:rect l="l" t="t" r="r" b="b"/>
              <a:pathLst>
                <a:path w="354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54" y="263"/>
                    <a:pt x="354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2068825" y="2068950"/>
              <a:ext cx="8675" cy="6775"/>
            </a:xfrm>
            <a:custGeom>
              <a:avLst/>
              <a:gdLst/>
              <a:ahLst/>
              <a:cxnLst/>
              <a:rect l="l" t="t" r="r" b="b"/>
              <a:pathLst>
                <a:path w="347" h="271" extrusionOk="0">
                  <a:moveTo>
                    <a:pt x="161" y="1"/>
                  </a:moveTo>
                  <a:cubicBezTo>
                    <a:pt x="1" y="1"/>
                    <a:pt x="1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1995225" y="2199400"/>
              <a:ext cx="280650" cy="251225"/>
            </a:xfrm>
            <a:custGeom>
              <a:avLst/>
              <a:gdLst/>
              <a:ahLst/>
              <a:cxnLst/>
              <a:rect l="l" t="t" r="r" b="b"/>
              <a:pathLst>
                <a:path w="11226" h="10049" extrusionOk="0">
                  <a:moveTo>
                    <a:pt x="2440" y="1"/>
                  </a:moveTo>
                  <a:cubicBezTo>
                    <a:pt x="2209" y="1"/>
                    <a:pt x="1997" y="115"/>
                    <a:pt x="1822" y="395"/>
                  </a:cubicBezTo>
                  <a:cubicBezTo>
                    <a:pt x="1476" y="985"/>
                    <a:pt x="3105" y="2832"/>
                    <a:pt x="3451" y="3390"/>
                  </a:cubicBezTo>
                  <a:cubicBezTo>
                    <a:pt x="2329" y="3499"/>
                    <a:pt x="1" y="3660"/>
                    <a:pt x="1553" y="5263"/>
                  </a:cubicBezTo>
                  <a:cubicBezTo>
                    <a:pt x="2329" y="6039"/>
                    <a:pt x="4041" y="6277"/>
                    <a:pt x="5029" y="6758"/>
                  </a:cubicBezTo>
                  <a:cubicBezTo>
                    <a:pt x="3849" y="7373"/>
                    <a:pt x="2034" y="8284"/>
                    <a:pt x="4202" y="9214"/>
                  </a:cubicBezTo>
                  <a:cubicBezTo>
                    <a:pt x="5587" y="9913"/>
                    <a:pt x="9410" y="9939"/>
                    <a:pt x="10962" y="10048"/>
                  </a:cubicBezTo>
                  <a:cubicBezTo>
                    <a:pt x="11039" y="8445"/>
                    <a:pt x="11225" y="4885"/>
                    <a:pt x="10827" y="3281"/>
                  </a:cubicBezTo>
                  <a:cubicBezTo>
                    <a:pt x="10542" y="2268"/>
                    <a:pt x="10212" y="1874"/>
                    <a:pt x="9891" y="1874"/>
                  </a:cubicBezTo>
                  <a:cubicBezTo>
                    <a:pt x="9367" y="1874"/>
                    <a:pt x="8868" y="2922"/>
                    <a:pt x="8634" y="4032"/>
                  </a:cubicBezTo>
                  <a:cubicBezTo>
                    <a:pt x="8009" y="2070"/>
                    <a:pt x="7295" y="108"/>
                    <a:pt x="6469" y="108"/>
                  </a:cubicBezTo>
                  <a:cubicBezTo>
                    <a:pt x="6023" y="108"/>
                    <a:pt x="5544" y="680"/>
                    <a:pt x="5029" y="2133"/>
                  </a:cubicBezTo>
                  <a:cubicBezTo>
                    <a:pt x="4623" y="1856"/>
                    <a:pt x="3373" y="1"/>
                    <a:pt x="2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2059350" y="2218275"/>
              <a:ext cx="211900" cy="238125"/>
            </a:xfrm>
            <a:custGeom>
              <a:avLst/>
              <a:gdLst/>
              <a:ahLst/>
              <a:cxnLst/>
              <a:rect l="l" t="t" r="r" b="b"/>
              <a:pathLst>
                <a:path w="8476" h="9525" extrusionOk="0">
                  <a:moveTo>
                    <a:pt x="188" y="1"/>
                  </a:moveTo>
                  <a:cubicBezTo>
                    <a:pt x="92" y="1"/>
                    <a:pt x="0" y="146"/>
                    <a:pt x="85" y="230"/>
                  </a:cubicBezTo>
                  <a:cubicBezTo>
                    <a:pt x="2650" y="3463"/>
                    <a:pt x="5376" y="6509"/>
                    <a:pt x="8211" y="9479"/>
                  </a:cubicBezTo>
                  <a:cubicBezTo>
                    <a:pt x="8236" y="9511"/>
                    <a:pt x="8265" y="9525"/>
                    <a:pt x="8294" y="9525"/>
                  </a:cubicBezTo>
                  <a:cubicBezTo>
                    <a:pt x="8386" y="9525"/>
                    <a:pt x="8475" y="9391"/>
                    <a:pt x="8397" y="9293"/>
                  </a:cubicBezTo>
                  <a:cubicBezTo>
                    <a:pt x="5588" y="6323"/>
                    <a:pt x="2836" y="3251"/>
                    <a:pt x="271" y="44"/>
                  </a:cubicBezTo>
                  <a:cubicBezTo>
                    <a:pt x="246" y="13"/>
                    <a:pt x="217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2067375" y="2244425"/>
              <a:ext cx="95600" cy="89575"/>
            </a:xfrm>
            <a:custGeom>
              <a:avLst/>
              <a:gdLst/>
              <a:ahLst/>
              <a:cxnLst/>
              <a:rect l="l" t="t" r="r" b="b"/>
              <a:pathLst>
                <a:path w="3824" h="3583" extrusionOk="0">
                  <a:moveTo>
                    <a:pt x="3532" y="0"/>
                  </a:moveTo>
                  <a:cubicBezTo>
                    <a:pt x="3466" y="0"/>
                    <a:pt x="3400" y="40"/>
                    <a:pt x="3400" y="121"/>
                  </a:cubicBezTo>
                  <a:cubicBezTo>
                    <a:pt x="3425" y="1175"/>
                    <a:pt x="3550" y="2253"/>
                    <a:pt x="3463" y="3309"/>
                  </a:cubicBezTo>
                  <a:lnTo>
                    <a:pt x="3463" y="3309"/>
                  </a:lnTo>
                  <a:cubicBezTo>
                    <a:pt x="3347" y="3315"/>
                    <a:pt x="3231" y="3317"/>
                    <a:pt x="3115" y="3317"/>
                  </a:cubicBezTo>
                  <a:cubicBezTo>
                    <a:pt x="2143" y="3317"/>
                    <a:pt x="1155" y="3142"/>
                    <a:pt x="161" y="3142"/>
                  </a:cubicBezTo>
                  <a:cubicBezTo>
                    <a:pt x="1" y="3142"/>
                    <a:pt x="1" y="3405"/>
                    <a:pt x="161" y="3405"/>
                  </a:cubicBezTo>
                  <a:cubicBezTo>
                    <a:pt x="1147" y="3405"/>
                    <a:pt x="2128" y="3582"/>
                    <a:pt x="3093" y="3582"/>
                  </a:cubicBezTo>
                  <a:cubicBezTo>
                    <a:pt x="3258" y="3582"/>
                    <a:pt x="3422" y="3577"/>
                    <a:pt x="3586" y="3565"/>
                  </a:cubicBezTo>
                  <a:cubicBezTo>
                    <a:pt x="3663" y="3565"/>
                    <a:pt x="3721" y="3514"/>
                    <a:pt x="3721" y="3437"/>
                  </a:cubicBezTo>
                  <a:cubicBezTo>
                    <a:pt x="3824" y="2340"/>
                    <a:pt x="3689" y="1217"/>
                    <a:pt x="3663" y="121"/>
                  </a:cubicBezTo>
                  <a:cubicBezTo>
                    <a:pt x="3663" y="40"/>
                    <a:pt x="3598" y="0"/>
                    <a:pt x="3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2134250" y="2321875"/>
              <a:ext cx="100875" cy="91850"/>
            </a:xfrm>
            <a:custGeom>
              <a:avLst/>
              <a:gdLst/>
              <a:ahLst/>
              <a:cxnLst/>
              <a:rect l="l" t="t" r="r" b="b"/>
              <a:pathLst>
                <a:path w="4035" h="3674" extrusionOk="0">
                  <a:moveTo>
                    <a:pt x="3849" y="0"/>
                  </a:moveTo>
                  <a:cubicBezTo>
                    <a:pt x="3782" y="0"/>
                    <a:pt x="3714" y="40"/>
                    <a:pt x="3714" y="121"/>
                  </a:cubicBezTo>
                  <a:cubicBezTo>
                    <a:pt x="3740" y="1192"/>
                    <a:pt x="3772" y="2288"/>
                    <a:pt x="3612" y="3353"/>
                  </a:cubicBezTo>
                  <a:cubicBezTo>
                    <a:pt x="3598" y="3398"/>
                    <a:pt x="3334" y="3412"/>
                    <a:pt x="3017" y="3412"/>
                  </a:cubicBezTo>
                  <a:cubicBezTo>
                    <a:pt x="2570" y="3412"/>
                    <a:pt x="2019" y="3385"/>
                    <a:pt x="1925" y="3385"/>
                  </a:cubicBezTo>
                  <a:cubicBezTo>
                    <a:pt x="1779" y="3392"/>
                    <a:pt x="1635" y="3395"/>
                    <a:pt x="1490" y="3395"/>
                  </a:cubicBezTo>
                  <a:cubicBezTo>
                    <a:pt x="1047" y="3395"/>
                    <a:pt x="606" y="3365"/>
                    <a:pt x="161" y="3302"/>
                  </a:cubicBezTo>
                  <a:cubicBezTo>
                    <a:pt x="154" y="3301"/>
                    <a:pt x="147" y="3300"/>
                    <a:pt x="140" y="3300"/>
                  </a:cubicBezTo>
                  <a:cubicBezTo>
                    <a:pt x="1" y="3300"/>
                    <a:pt x="8" y="3547"/>
                    <a:pt x="161" y="3571"/>
                  </a:cubicBezTo>
                  <a:cubicBezTo>
                    <a:pt x="731" y="3649"/>
                    <a:pt x="1303" y="3663"/>
                    <a:pt x="1876" y="3663"/>
                  </a:cubicBezTo>
                  <a:cubicBezTo>
                    <a:pt x="2207" y="3663"/>
                    <a:pt x="2538" y="3659"/>
                    <a:pt x="2870" y="3659"/>
                  </a:cubicBezTo>
                  <a:cubicBezTo>
                    <a:pt x="3143" y="3659"/>
                    <a:pt x="3416" y="3662"/>
                    <a:pt x="3689" y="3674"/>
                  </a:cubicBezTo>
                  <a:cubicBezTo>
                    <a:pt x="3740" y="3674"/>
                    <a:pt x="3823" y="3623"/>
                    <a:pt x="3823" y="3571"/>
                  </a:cubicBezTo>
                  <a:cubicBezTo>
                    <a:pt x="4035" y="2449"/>
                    <a:pt x="4009" y="1269"/>
                    <a:pt x="3984" y="121"/>
                  </a:cubicBezTo>
                  <a:cubicBezTo>
                    <a:pt x="3984" y="40"/>
                    <a:pt x="3916" y="0"/>
                    <a:pt x="3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2173700" y="22928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0" y="1"/>
                    <a:pt x="0" y="405"/>
                    <a:pt x="238" y="405"/>
                  </a:cubicBezTo>
                  <a:cubicBezTo>
                    <a:pt x="507" y="405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2173700" y="2267475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2128325" y="2271475"/>
              <a:ext cx="12675" cy="9975"/>
            </a:xfrm>
            <a:custGeom>
              <a:avLst/>
              <a:gdLst/>
              <a:ahLst/>
              <a:cxnLst/>
              <a:rect l="l" t="t" r="r" b="b"/>
              <a:pathLst>
                <a:path w="507" h="399" extrusionOk="0">
                  <a:moveTo>
                    <a:pt x="238" y="1"/>
                  </a:moveTo>
                  <a:cubicBezTo>
                    <a:pt x="0" y="1"/>
                    <a:pt x="0" y="398"/>
                    <a:pt x="238" y="398"/>
                  </a:cubicBezTo>
                  <a:cubicBezTo>
                    <a:pt x="507" y="398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2061450" y="2299550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1" y="0"/>
                    <a:pt x="1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2041400" y="2307550"/>
              <a:ext cx="12700" cy="9975"/>
            </a:xfrm>
            <a:custGeom>
              <a:avLst/>
              <a:gdLst/>
              <a:ahLst/>
              <a:cxnLst/>
              <a:rect l="l" t="t" r="r" b="b"/>
              <a:pathLst>
                <a:path w="508" h="399" extrusionOk="0">
                  <a:moveTo>
                    <a:pt x="238" y="1"/>
                  </a:moveTo>
                  <a:cubicBezTo>
                    <a:pt x="1" y="1"/>
                    <a:pt x="1" y="398"/>
                    <a:pt x="238" y="398"/>
                  </a:cubicBezTo>
                  <a:cubicBezTo>
                    <a:pt x="508" y="398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2149650" y="2370425"/>
              <a:ext cx="12675" cy="9950"/>
            </a:xfrm>
            <a:custGeom>
              <a:avLst/>
              <a:gdLst/>
              <a:ahLst/>
              <a:cxnLst/>
              <a:rect l="l" t="t" r="r" b="b"/>
              <a:pathLst>
                <a:path w="507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2094800" y="239702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44" y="1"/>
                  </a:moveTo>
                  <a:cubicBezTo>
                    <a:pt x="1" y="1"/>
                    <a:pt x="1" y="405"/>
                    <a:pt x="244" y="405"/>
                  </a:cubicBezTo>
                  <a:cubicBezTo>
                    <a:pt x="507" y="405"/>
                    <a:pt x="507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2228525" y="228077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1" y="1"/>
                    <a:pt x="1" y="405"/>
                    <a:pt x="238" y="405"/>
                  </a:cubicBezTo>
                  <a:cubicBezTo>
                    <a:pt x="508" y="405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2244575" y="23770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0"/>
                  </a:moveTo>
                  <a:cubicBezTo>
                    <a:pt x="0" y="0"/>
                    <a:pt x="0" y="404"/>
                    <a:pt x="238" y="404"/>
                  </a:cubicBezTo>
                  <a:cubicBezTo>
                    <a:pt x="507" y="404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1937175" y="2266825"/>
              <a:ext cx="12050" cy="9325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8" y="1"/>
                  </a:moveTo>
                  <a:cubicBezTo>
                    <a:pt x="1" y="1"/>
                    <a:pt x="1" y="373"/>
                    <a:pt x="238" y="373"/>
                  </a:cubicBezTo>
                  <a:cubicBezTo>
                    <a:pt x="482" y="373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1945850" y="2253350"/>
              <a:ext cx="11400" cy="8850"/>
            </a:xfrm>
            <a:custGeom>
              <a:avLst/>
              <a:gdLst/>
              <a:ahLst/>
              <a:cxnLst/>
              <a:rect l="l" t="t" r="r" b="b"/>
              <a:pathLst>
                <a:path w="456" h="354" extrusionOk="0">
                  <a:moveTo>
                    <a:pt x="212" y="1"/>
                  </a:moveTo>
                  <a:cubicBezTo>
                    <a:pt x="0" y="1"/>
                    <a:pt x="0" y="354"/>
                    <a:pt x="212" y="354"/>
                  </a:cubicBezTo>
                  <a:cubicBezTo>
                    <a:pt x="455" y="354"/>
                    <a:pt x="455" y="1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1951925" y="2268750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1"/>
                  </a:moveTo>
                  <a:cubicBezTo>
                    <a:pt x="1" y="1"/>
                    <a:pt x="1" y="347"/>
                    <a:pt x="238" y="347"/>
                  </a:cubicBezTo>
                  <a:cubicBezTo>
                    <a:pt x="482" y="347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5" name="Google Shape;1785;p9"/>
          <p:cNvGrpSpPr/>
          <p:nvPr/>
        </p:nvGrpSpPr>
        <p:grpSpPr>
          <a:xfrm>
            <a:off x="-92431" y="-208934"/>
            <a:ext cx="3469333" cy="3446355"/>
            <a:chOff x="231375" y="1093650"/>
            <a:chExt cx="506354" cy="503000"/>
          </a:xfrm>
        </p:grpSpPr>
        <p:sp>
          <p:nvSpPr>
            <p:cNvPr id="1786" name="Google Shape;1786;p9"/>
            <p:cNvSpPr/>
            <p:nvPr/>
          </p:nvSpPr>
          <p:spPr>
            <a:xfrm>
              <a:off x="504775" y="1315050"/>
              <a:ext cx="158300" cy="84475"/>
            </a:xfrm>
            <a:custGeom>
              <a:avLst/>
              <a:gdLst/>
              <a:ahLst/>
              <a:cxnLst/>
              <a:rect l="l" t="t" r="r" b="b"/>
              <a:pathLst>
                <a:path w="6332" h="3379" extrusionOk="0">
                  <a:moveTo>
                    <a:pt x="5875" y="156"/>
                  </a:moveTo>
                  <a:cubicBezTo>
                    <a:pt x="5953" y="348"/>
                    <a:pt x="6047" y="545"/>
                    <a:pt x="6145" y="736"/>
                  </a:cubicBezTo>
                  <a:cubicBezTo>
                    <a:pt x="6196" y="871"/>
                    <a:pt x="5933" y="922"/>
                    <a:pt x="5799" y="973"/>
                  </a:cubicBezTo>
                  <a:cubicBezTo>
                    <a:pt x="5318" y="1217"/>
                    <a:pt x="4837" y="1403"/>
                    <a:pt x="4356" y="1589"/>
                  </a:cubicBezTo>
                  <a:cubicBezTo>
                    <a:pt x="3981" y="1748"/>
                    <a:pt x="398" y="3219"/>
                    <a:pt x="322" y="3219"/>
                  </a:cubicBezTo>
                  <a:cubicBezTo>
                    <a:pt x="322" y="3219"/>
                    <a:pt x="321" y="3219"/>
                    <a:pt x="321" y="3218"/>
                  </a:cubicBezTo>
                  <a:cubicBezTo>
                    <a:pt x="238" y="3032"/>
                    <a:pt x="212" y="2846"/>
                    <a:pt x="161" y="2660"/>
                  </a:cubicBezTo>
                  <a:cubicBezTo>
                    <a:pt x="103" y="2416"/>
                    <a:pt x="1014" y="2128"/>
                    <a:pt x="1174" y="2070"/>
                  </a:cubicBezTo>
                  <a:cubicBezTo>
                    <a:pt x="1816" y="1775"/>
                    <a:pt x="2431" y="1512"/>
                    <a:pt x="3073" y="1243"/>
                  </a:cubicBezTo>
                  <a:cubicBezTo>
                    <a:pt x="4000" y="874"/>
                    <a:pt x="4953" y="500"/>
                    <a:pt x="5875" y="156"/>
                  </a:cubicBezTo>
                  <a:close/>
                  <a:moveTo>
                    <a:pt x="5903" y="1"/>
                  </a:moveTo>
                  <a:cubicBezTo>
                    <a:pt x="5886" y="1"/>
                    <a:pt x="5869" y="7"/>
                    <a:pt x="5857" y="18"/>
                  </a:cubicBezTo>
                  <a:lnTo>
                    <a:pt x="5857" y="18"/>
                  </a:lnTo>
                  <a:cubicBezTo>
                    <a:pt x="3888" y="741"/>
                    <a:pt x="1944" y="1566"/>
                    <a:pt x="26" y="2449"/>
                  </a:cubicBezTo>
                  <a:cubicBezTo>
                    <a:pt x="0" y="2449"/>
                    <a:pt x="0" y="2500"/>
                    <a:pt x="0" y="2526"/>
                  </a:cubicBezTo>
                  <a:cubicBezTo>
                    <a:pt x="52" y="2795"/>
                    <a:pt x="103" y="3058"/>
                    <a:pt x="212" y="3327"/>
                  </a:cubicBezTo>
                  <a:cubicBezTo>
                    <a:pt x="238" y="3353"/>
                    <a:pt x="263" y="3379"/>
                    <a:pt x="289" y="3379"/>
                  </a:cubicBezTo>
                  <a:cubicBezTo>
                    <a:pt x="2297" y="2577"/>
                    <a:pt x="4381" y="1884"/>
                    <a:pt x="6305" y="896"/>
                  </a:cubicBezTo>
                  <a:cubicBezTo>
                    <a:pt x="6331" y="871"/>
                    <a:pt x="6331" y="845"/>
                    <a:pt x="6331" y="813"/>
                  </a:cubicBezTo>
                  <a:cubicBezTo>
                    <a:pt x="6196" y="550"/>
                    <a:pt x="6062" y="306"/>
                    <a:pt x="5959" y="43"/>
                  </a:cubicBezTo>
                  <a:cubicBezTo>
                    <a:pt x="5950" y="13"/>
                    <a:pt x="5927" y="1"/>
                    <a:pt x="5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9"/>
            <p:cNvSpPr/>
            <p:nvPr/>
          </p:nvSpPr>
          <p:spPr>
            <a:xfrm>
              <a:off x="472700" y="1376100"/>
              <a:ext cx="41175" cy="34800"/>
            </a:xfrm>
            <a:custGeom>
              <a:avLst/>
              <a:gdLst/>
              <a:ahLst/>
              <a:cxnLst/>
              <a:rect l="l" t="t" r="r" b="b"/>
              <a:pathLst>
                <a:path w="1647" h="1392" extrusionOk="0">
                  <a:moveTo>
                    <a:pt x="1362" y="1"/>
                  </a:moveTo>
                  <a:cubicBezTo>
                    <a:pt x="1354" y="1"/>
                    <a:pt x="1345" y="3"/>
                    <a:pt x="1335" y="7"/>
                  </a:cubicBezTo>
                  <a:cubicBezTo>
                    <a:pt x="879" y="109"/>
                    <a:pt x="482" y="295"/>
                    <a:pt x="52" y="456"/>
                  </a:cubicBezTo>
                  <a:cubicBezTo>
                    <a:pt x="26" y="488"/>
                    <a:pt x="1" y="513"/>
                    <a:pt x="1" y="539"/>
                  </a:cubicBezTo>
                  <a:cubicBezTo>
                    <a:pt x="103" y="808"/>
                    <a:pt x="187" y="1071"/>
                    <a:pt x="264" y="1341"/>
                  </a:cubicBezTo>
                  <a:cubicBezTo>
                    <a:pt x="289" y="1366"/>
                    <a:pt x="321" y="1392"/>
                    <a:pt x="347" y="1392"/>
                  </a:cubicBezTo>
                  <a:cubicBezTo>
                    <a:pt x="770" y="1232"/>
                    <a:pt x="1174" y="1097"/>
                    <a:pt x="1572" y="937"/>
                  </a:cubicBezTo>
                  <a:cubicBezTo>
                    <a:pt x="1647" y="914"/>
                    <a:pt x="1634" y="803"/>
                    <a:pt x="1571" y="803"/>
                  </a:cubicBezTo>
                  <a:cubicBezTo>
                    <a:pt x="1563" y="803"/>
                    <a:pt x="1555" y="805"/>
                    <a:pt x="1546" y="808"/>
                  </a:cubicBezTo>
                  <a:cubicBezTo>
                    <a:pt x="1164" y="962"/>
                    <a:pt x="776" y="1117"/>
                    <a:pt x="370" y="1242"/>
                  </a:cubicBezTo>
                  <a:lnTo>
                    <a:pt x="370" y="1242"/>
                  </a:lnTo>
                  <a:cubicBezTo>
                    <a:pt x="287" y="1017"/>
                    <a:pt x="237" y="792"/>
                    <a:pt x="152" y="571"/>
                  </a:cubicBezTo>
                  <a:lnTo>
                    <a:pt x="152" y="571"/>
                  </a:lnTo>
                  <a:cubicBezTo>
                    <a:pt x="541" y="415"/>
                    <a:pt x="948" y="238"/>
                    <a:pt x="1360" y="109"/>
                  </a:cubicBezTo>
                  <a:cubicBezTo>
                    <a:pt x="1433" y="87"/>
                    <a:pt x="1418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9"/>
            <p:cNvSpPr/>
            <p:nvPr/>
          </p:nvSpPr>
          <p:spPr>
            <a:xfrm>
              <a:off x="515850" y="1329250"/>
              <a:ext cx="129500" cy="56025"/>
            </a:xfrm>
            <a:custGeom>
              <a:avLst/>
              <a:gdLst/>
              <a:ahLst/>
              <a:cxnLst/>
              <a:rect l="l" t="t" r="r" b="b"/>
              <a:pathLst>
                <a:path w="5180" h="2241" extrusionOk="0">
                  <a:moveTo>
                    <a:pt x="4996" y="0"/>
                  </a:moveTo>
                  <a:cubicBezTo>
                    <a:pt x="4982" y="0"/>
                    <a:pt x="4967" y="3"/>
                    <a:pt x="4952" y="8"/>
                  </a:cubicBezTo>
                  <a:cubicBezTo>
                    <a:pt x="3348" y="675"/>
                    <a:pt x="1745" y="1290"/>
                    <a:pt x="141" y="1958"/>
                  </a:cubicBezTo>
                  <a:cubicBezTo>
                    <a:pt x="1" y="2030"/>
                    <a:pt x="47" y="2241"/>
                    <a:pt x="168" y="2241"/>
                  </a:cubicBezTo>
                  <a:cubicBezTo>
                    <a:pt x="186" y="2241"/>
                    <a:pt x="204" y="2237"/>
                    <a:pt x="225" y="2227"/>
                  </a:cubicBezTo>
                  <a:cubicBezTo>
                    <a:pt x="1828" y="1560"/>
                    <a:pt x="3432" y="918"/>
                    <a:pt x="5035" y="277"/>
                  </a:cubicBezTo>
                  <a:cubicBezTo>
                    <a:pt x="5180" y="202"/>
                    <a:pt x="5126" y="0"/>
                    <a:pt x="4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9"/>
            <p:cNvSpPr/>
            <p:nvPr/>
          </p:nvSpPr>
          <p:spPr>
            <a:xfrm>
              <a:off x="231375" y="1405425"/>
              <a:ext cx="266050" cy="191225"/>
            </a:xfrm>
            <a:custGeom>
              <a:avLst/>
              <a:gdLst/>
              <a:ahLst/>
              <a:cxnLst/>
              <a:rect l="l" t="t" r="r" b="b"/>
              <a:pathLst>
                <a:path w="10642" h="7649" extrusionOk="0">
                  <a:moveTo>
                    <a:pt x="6432" y="140"/>
                  </a:moveTo>
                  <a:cubicBezTo>
                    <a:pt x="7868" y="140"/>
                    <a:pt x="9293" y="684"/>
                    <a:pt x="10000" y="2041"/>
                  </a:cubicBezTo>
                  <a:cubicBezTo>
                    <a:pt x="10558" y="3080"/>
                    <a:pt x="10641" y="4709"/>
                    <a:pt x="9461" y="5376"/>
                  </a:cubicBezTo>
                  <a:cubicBezTo>
                    <a:pt x="9219" y="5515"/>
                    <a:pt x="8971" y="5563"/>
                    <a:pt x="8720" y="5563"/>
                  </a:cubicBezTo>
                  <a:cubicBezTo>
                    <a:pt x="8393" y="5563"/>
                    <a:pt x="8060" y="5481"/>
                    <a:pt x="7729" y="5408"/>
                  </a:cubicBezTo>
                  <a:cubicBezTo>
                    <a:pt x="7398" y="5318"/>
                    <a:pt x="7066" y="5227"/>
                    <a:pt x="6739" y="5227"/>
                  </a:cubicBezTo>
                  <a:cubicBezTo>
                    <a:pt x="6486" y="5227"/>
                    <a:pt x="6235" y="5282"/>
                    <a:pt x="5991" y="5434"/>
                  </a:cubicBezTo>
                  <a:cubicBezTo>
                    <a:pt x="5941" y="5456"/>
                    <a:pt x="5915" y="5497"/>
                    <a:pt x="5876" y="5525"/>
                  </a:cubicBezTo>
                  <a:lnTo>
                    <a:pt x="5876" y="5525"/>
                  </a:lnTo>
                  <a:cubicBezTo>
                    <a:pt x="5869" y="5527"/>
                    <a:pt x="5862" y="5530"/>
                    <a:pt x="5857" y="5536"/>
                  </a:cubicBezTo>
                  <a:cubicBezTo>
                    <a:pt x="5080" y="6396"/>
                    <a:pt x="4144" y="7249"/>
                    <a:pt x="2996" y="7492"/>
                  </a:cubicBezTo>
                  <a:cubicBezTo>
                    <a:pt x="2863" y="7519"/>
                    <a:pt x="2737" y="7532"/>
                    <a:pt x="2618" y="7532"/>
                  </a:cubicBezTo>
                  <a:cubicBezTo>
                    <a:pt x="1197" y="7532"/>
                    <a:pt x="708" y="5730"/>
                    <a:pt x="802" y="4523"/>
                  </a:cubicBezTo>
                  <a:cubicBezTo>
                    <a:pt x="1020" y="2201"/>
                    <a:pt x="2945" y="783"/>
                    <a:pt x="5055" y="302"/>
                  </a:cubicBezTo>
                  <a:cubicBezTo>
                    <a:pt x="5499" y="197"/>
                    <a:pt x="5966" y="140"/>
                    <a:pt x="6432" y="140"/>
                  </a:cubicBezTo>
                  <a:close/>
                  <a:moveTo>
                    <a:pt x="6392" y="1"/>
                  </a:moveTo>
                  <a:cubicBezTo>
                    <a:pt x="4973" y="1"/>
                    <a:pt x="3505" y="494"/>
                    <a:pt x="2406" y="1341"/>
                  </a:cubicBezTo>
                  <a:cubicBezTo>
                    <a:pt x="860" y="2547"/>
                    <a:pt x="1" y="5029"/>
                    <a:pt x="1155" y="6793"/>
                  </a:cubicBezTo>
                  <a:cubicBezTo>
                    <a:pt x="1549" y="7410"/>
                    <a:pt x="2055" y="7648"/>
                    <a:pt x="2596" y="7648"/>
                  </a:cubicBezTo>
                  <a:cubicBezTo>
                    <a:pt x="3817" y="7648"/>
                    <a:pt x="5224" y="6440"/>
                    <a:pt x="5966" y="5645"/>
                  </a:cubicBezTo>
                  <a:cubicBezTo>
                    <a:pt x="6210" y="5433"/>
                    <a:pt x="6477" y="5359"/>
                    <a:pt x="6753" y="5359"/>
                  </a:cubicBezTo>
                  <a:cubicBezTo>
                    <a:pt x="7205" y="5359"/>
                    <a:pt x="7682" y="5556"/>
                    <a:pt x="8127" y="5671"/>
                  </a:cubicBezTo>
                  <a:cubicBezTo>
                    <a:pt x="8271" y="5703"/>
                    <a:pt x="8414" y="5719"/>
                    <a:pt x="8557" y="5719"/>
                  </a:cubicBezTo>
                  <a:cubicBezTo>
                    <a:pt x="8893" y="5719"/>
                    <a:pt x="9225" y="5633"/>
                    <a:pt x="9545" y="5485"/>
                  </a:cubicBezTo>
                  <a:cubicBezTo>
                    <a:pt x="10398" y="5055"/>
                    <a:pt x="10616" y="3990"/>
                    <a:pt x="10481" y="3105"/>
                  </a:cubicBezTo>
                  <a:cubicBezTo>
                    <a:pt x="10263" y="1399"/>
                    <a:pt x="8878" y="302"/>
                    <a:pt x="7216" y="59"/>
                  </a:cubicBezTo>
                  <a:cubicBezTo>
                    <a:pt x="6945" y="20"/>
                    <a:pt x="6669" y="1"/>
                    <a:pt x="6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9"/>
            <p:cNvSpPr/>
            <p:nvPr/>
          </p:nvSpPr>
          <p:spPr>
            <a:xfrm>
              <a:off x="311550" y="1531075"/>
              <a:ext cx="35400" cy="30850"/>
            </a:xfrm>
            <a:custGeom>
              <a:avLst/>
              <a:gdLst/>
              <a:ahLst/>
              <a:cxnLst/>
              <a:rect l="l" t="t" r="r" b="b"/>
              <a:pathLst>
                <a:path w="1416" h="1234" extrusionOk="0">
                  <a:moveTo>
                    <a:pt x="884" y="138"/>
                  </a:moveTo>
                  <a:cubicBezTo>
                    <a:pt x="1133" y="145"/>
                    <a:pt x="1281" y="255"/>
                    <a:pt x="1206" y="510"/>
                  </a:cubicBezTo>
                  <a:cubicBezTo>
                    <a:pt x="1123" y="754"/>
                    <a:pt x="963" y="940"/>
                    <a:pt x="751" y="1049"/>
                  </a:cubicBezTo>
                  <a:cubicBezTo>
                    <a:pt x="684" y="1085"/>
                    <a:pt x="616" y="1101"/>
                    <a:pt x="553" y="1101"/>
                  </a:cubicBezTo>
                  <a:cubicBezTo>
                    <a:pt x="290" y="1101"/>
                    <a:pt x="95" y="826"/>
                    <a:pt x="244" y="568"/>
                  </a:cubicBezTo>
                  <a:cubicBezTo>
                    <a:pt x="379" y="350"/>
                    <a:pt x="641" y="190"/>
                    <a:pt x="884" y="138"/>
                  </a:cubicBezTo>
                  <a:close/>
                  <a:moveTo>
                    <a:pt x="879" y="0"/>
                  </a:moveTo>
                  <a:cubicBezTo>
                    <a:pt x="873" y="0"/>
                    <a:pt x="867" y="1"/>
                    <a:pt x="860" y="3"/>
                  </a:cubicBezTo>
                  <a:cubicBezTo>
                    <a:pt x="847" y="3"/>
                    <a:pt x="836" y="7"/>
                    <a:pt x="826" y="13"/>
                  </a:cubicBezTo>
                  <a:lnTo>
                    <a:pt x="826" y="13"/>
                  </a:lnTo>
                  <a:cubicBezTo>
                    <a:pt x="513" y="103"/>
                    <a:pt x="157" y="335"/>
                    <a:pt x="58" y="645"/>
                  </a:cubicBezTo>
                  <a:cubicBezTo>
                    <a:pt x="1" y="805"/>
                    <a:pt x="84" y="991"/>
                    <a:pt x="193" y="1100"/>
                  </a:cubicBezTo>
                  <a:cubicBezTo>
                    <a:pt x="281" y="1193"/>
                    <a:pt x="400" y="1234"/>
                    <a:pt x="525" y="1234"/>
                  </a:cubicBezTo>
                  <a:cubicBezTo>
                    <a:pt x="583" y="1234"/>
                    <a:pt x="642" y="1225"/>
                    <a:pt x="700" y="1209"/>
                  </a:cubicBezTo>
                  <a:cubicBezTo>
                    <a:pt x="1020" y="1126"/>
                    <a:pt x="1283" y="805"/>
                    <a:pt x="1341" y="484"/>
                  </a:cubicBezTo>
                  <a:cubicBezTo>
                    <a:pt x="1415" y="176"/>
                    <a:pt x="1199" y="16"/>
                    <a:pt x="898" y="4"/>
                  </a:cubicBezTo>
                  <a:lnTo>
                    <a:pt x="898" y="4"/>
                  </a:lnTo>
                  <a:cubicBezTo>
                    <a:pt x="892" y="2"/>
                    <a:pt x="886" y="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9"/>
            <p:cNvSpPr/>
            <p:nvPr/>
          </p:nvSpPr>
          <p:spPr>
            <a:xfrm>
              <a:off x="265525" y="1473250"/>
              <a:ext cx="66900" cy="46550"/>
            </a:xfrm>
            <a:custGeom>
              <a:avLst/>
              <a:gdLst/>
              <a:ahLst/>
              <a:cxnLst/>
              <a:rect l="l" t="t" r="r" b="b"/>
              <a:pathLst>
                <a:path w="2676" h="1862" extrusionOk="0">
                  <a:moveTo>
                    <a:pt x="951" y="1"/>
                  </a:moveTo>
                  <a:cubicBezTo>
                    <a:pt x="874" y="1"/>
                    <a:pt x="806" y="43"/>
                    <a:pt x="777" y="155"/>
                  </a:cubicBezTo>
                  <a:cubicBezTo>
                    <a:pt x="694" y="315"/>
                    <a:pt x="912" y="662"/>
                    <a:pt x="559" y="713"/>
                  </a:cubicBezTo>
                  <a:cubicBezTo>
                    <a:pt x="373" y="739"/>
                    <a:pt x="1" y="931"/>
                    <a:pt x="161" y="1220"/>
                  </a:cubicBezTo>
                  <a:cubicBezTo>
                    <a:pt x="210" y="1306"/>
                    <a:pt x="262" y="1331"/>
                    <a:pt x="320" y="1331"/>
                  </a:cubicBezTo>
                  <a:cubicBezTo>
                    <a:pt x="391" y="1331"/>
                    <a:pt x="470" y="1292"/>
                    <a:pt x="559" y="1277"/>
                  </a:cubicBezTo>
                  <a:cubicBezTo>
                    <a:pt x="587" y="1272"/>
                    <a:pt x="611" y="1270"/>
                    <a:pt x="634" y="1270"/>
                  </a:cubicBezTo>
                  <a:cubicBezTo>
                    <a:pt x="978" y="1270"/>
                    <a:pt x="724" y="1837"/>
                    <a:pt x="1200" y="1861"/>
                  </a:cubicBezTo>
                  <a:cubicBezTo>
                    <a:pt x="1361" y="1861"/>
                    <a:pt x="1553" y="1701"/>
                    <a:pt x="1579" y="1515"/>
                  </a:cubicBezTo>
                  <a:cubicBezTo>
                    <a:pt x="1579" y="1380"/>
                    <a:pt x="1361" y="1252"/>
                    <a:pt x="1470" y="1091"/>
                  </a:cubicBezTo>
                  <a:cubicBezTo>
                    <a:pt x="1604" y="873"/>
                    <a:pt x="2675" y="931"/>
                    <a:pt x="2162" y="418"/>
                  </a:cubicBezTo>
                  <a:cubicBezTo>
                    <a:pt x="2072" y="328"/>
                    <a:pt x="1991" y="291"/>
                    <a:pt x="1914" y="291"/>
                  </a:cubicBezTo>
                  <a:cubicBezTo>
                    <a:pt x="1809" y="291"/>
                    <a:pt x="1711" y="358"/>
                    <a:pt x="1604" y="450"/>
                  </a:cubicBezTo>
                  <a:cubicBezTo>
                    <a:pt x="1507" y="506"/>
                    <a:pt x="1449" y="531"/>
                    <a:pt x="1413" y="531"/>
                  </a:cubicBezTo>
                  <a:cubicBezTo>
                    <a:pt x="1330" y="531"/>
                    <a:pt x="1360" y="402"/>
                    <a:pt x="1284" y="232"/>
                  </a:cubicBezTo>
                  <a:cubicBezTo>
                    <a:pt x="1232" y="116"/>
                    <a:pt x="1078" y="1"/>
                    <a:pt x="951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9"/>
            <p:cNvSpPr/>
            <p:nvPr/>
          </p:nvSpPr>
          <p:spPr>
            <a:xfrm>
              <a:off x="338325" y="1426900"/>
              <a:ext cx="66900" cy="46225"/>
            </a:xfrm>
            <a:custGeom>
              <a:avLst/>
              <a:gdLst/>
              <a:ahLst/>
              <a:cxnLst/>
              <a:rect l="l" t="t" r="r" b="b"/>
              <a:pathLst>
                <a:path w="2676" h="1849" extrusionOk="0">
                  <a:moveTo>
                    <a:pt x="981" y="1"/>
                  </a:moveTo>
                  <a:cubicBezTo>
                    <a:pt x="898" y="1"/>
                    <a:pt x="819" y="46"/>
                    <a:pt x="777" y="162"/>
                  </a:cubicBezTo>
                  <a:cubicBezTo>
                    <a:pt x="693" y="322"/>
                    <a:pt x="912" y="643"/>
                    <a:pt x="565" y="726"/>
                  </a:cubicBezTo>
                  <a:cubicBezTo>
                    <a:pt x="373" y="752"/>
                    <a:pt x="1" y="938"/>
                    <a:pt x="161" y="1207"/>
                  </a:cubicBezTo>
                  <a:cubicBezTo>
                    <a:pt x="209" y="1289"/>
                    <a:pt x="267" y="1314"/>
                    <a:pt x="328" y="1314"/>
                  </a:cubicBezTo>
                  <a:cubicBezTo>
                    <a:pt x="406" y="1314"/>
                    <a:pt x="490" y="1273"/>
                    <a:pt x="565" y="1259"/>
                  </a:cubicBezTo>
                  <a:cubicBezTo>
                    <a:pt x="584" y="1257"/>
                    <a:pt x="601" y="1256"/>
                    <a:pt x="617" y="1256"/>
                  </a:cubicBezTo>
                  <a:cubicBezTo>
                    <a:pt x="1023" y="1256"/>
                    <a:pt x="744" y="1849"/>
                    <a:pt x="1207" y="1849"/>
                  </a:cubicBezTo>
                  <a:cubicBezTo>
                    <a:pt x="1367" y="1849"/>
                    <a:pt x="1553" y="1714"/>
                    <a:pt x="1579" y="1528"/>
                  </a:cubicBezTo>
                  <a:cubicBezTo>
                    <a:pt x="1579" y="1368"/>
                    <a:pt x="1367" y="1233"/>
                    <a:pt x="1495" y="1072"/>
                  </a:cubicBezTo>
                  <a:cubicBezTo>
                    <a:pt x="1630" y="861"/>
                    <a:pt x="2675" y="938"/>
                    <a:pt x="2169" y="405"/>
                  </a:cubicBezTo>
                  <a:cubicBezTo>
                    <a:pt x="2079" y="316"/>
                    <a:pt x="1999" y="281"/>
                    <a:pt x="1923" y="281"/>
                  </a:cubicBezTo>
                  <a:cubicBezTo>
                    <a:pt x="1814" y="281"/>
                    <a:pt x="1714" y="352"/>
                    <a:pt x="1604" y="431"/>
                  </a:cubicBezTo>
                  <a:cubicBezTo>
                    <a:pt x="1508" y="492"/>
                    <a:pt x="1452" y="518"/>
                    <a:pt x="1417" y="518"/>
                  </a:cubicBezTo>
                  <a:cubicBezTo>
                    <a:pt x="1343" y="518"/>
                    <a:pt x="1357" y="405"/>
                    <a:pt x="1284" y="245"/>
                  </a:cubicBezTo>
                  <a:cubicBezTo>
                    <a:pt x="1252" y="112"/>
                    <a:pt x="1111" y="1"/>
                    <a:pt x="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9"/>
            <p:cNvSpPr/>
            <p:nvPr/>
          </p:nvSpPr>
          <p:spPr>
            <a:xfrm>
              <a:off x="411775" y="1453200"/>
              <a:ext cx="66875" cy="46550"/>
            </a:xfrm>
            <a:custGeom>
              <a:avLst/>
              <a:gdLst/>
              <a:ahLst/>
              <a:cxnLst/>
              <a:rect l="l" t="t" r="r" b="b"/>
              <a:pathLst>
                <a:path w="2675" h="1862" extrusionOk="0">
                  <a:moveTo>
                    <a:pt x="973" y="1"/>
                  </a:moveTo>
                  <a:cubicBezTo>
                    <a:pt x="893" y="1"/>
                    <a:pt x="818" y="44"/>
                    <a:pt x="776" y="155"/>
                  </a:cubicBezTo>
                  <a:cubicBezTo>
                    <a:pt x="699" y="341"/>
                    <a:pt x="911" y="662"/>
                    <a:pt x="565" y="713"/>
                  </a:cubicBezTo>
                  <a:cubicBezTo>
                    <a:pt x="379" y="771"/>
                    <a:pt x="0" y="957"/>
                    <a:pt x="161" y="1220"/>
                  </a:cubicBezTo>
                  <a:cubicBezTo>
                    <a:pt x="209" y="1306"/>
                    <a:pt x="268" y="1332"/>
                    <a:pt x="331" y="1332"/>
                  </a:cubicBezTo>
                  <a:cubicBezTo>
                    <a:pt x="408" y="1332"/>
                    <a:pt x="490" y="1292"/>
                    <a:pt x="565" y="1278"/>
                  </a:cubicBezTo>
                  <a:cubicBezTo>
                    <a:pt x="594" y="1273"/>
                    <a:pt x="620" y="1270"/>
                    <a:pt x="644" y="1270"/>
                  </a:cubicBezTo>
                  <a:cubicBezTo>
                    <a:pt x="1010" y="1270"/>
                    <a:pt x="754" y="1837"/>
                    <a:pt x="1206" y="1861"/>
                  </a:cubicBezTo>
                  <a:cubicBezTo>
                    <a:pt x="1367" y="1861"/>
                    <a:pt x="1553" y="1733"/>
                    <a:pt x="1578" y="1541"/>
                  </a:cubicBezTo>
                  <a:cubicBezTo>
                    <a:pt x="1578" y="1380"/>
                    <a:pt x="1367" y="1252"/>
                    <a:pt x="1501" y="1092"/>
                  </a:cubicBezTo>
                  <a:cubicBezTo>
                    <a:pt x="1636" y="874"/>
                    <a:pt x="2675" y="957"/>
                    <a:pt x="2168" y="418"/>
                  </a:cubicBezTo>
                  <a:cubicBezTo>
                    <a:pt x="2082" y="332"/>
                    <a:pt x="2005" y="299"/>
                    <a:pt x="1930" y="299"/>
                  </a:cubicBezTo>
                  <a:cubicBezTo>
                    <a:pt x="1821" y="299"/>
                    <a:pt x="1718" y="370"/>
                    <a:pt x="1604" y="450"/>
                  </a:cubicBezTo>
                  <a:cubicBezTo>
                    <a:pt x="1512" y="510"/>
                    <a:pt x="1457" y="536"/>
                    <a:pt x="1421" y="536"/>
                  </a:cubicBezTo>
                  <a:cubicBezTo>
                    <a:pt x="1345" y="536"/>
                    <a:pt x="1357" y="415"/>
                    <a:pt x="1283" y="232"/>
                  </a:cubicBezTo>
                  <a:cubicBezTo>
                    <a:pt x="1251" y="116"/>
                    <a:pt x="1105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9"/>
            <p:cNvSpPr/>
            <p:nvPr/>
          </p:nvSpPr>
          <p:spPr>
            <a:xfrm>
              <a:off x="529475" y="1499075"/>
              <a:ext cx="11400" cy="9500"/>
            </a:xfrm>
            <a:custGeom>
              <a:avLst/>
              <a:gdLst/>
              <a:ahLst/>
              <a:cxnLst/>
              <a:rect l="l" t="t" r="r" b="b"/>
              <a:pathLst>
                <a:path w="456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56" y="379"/>
                    <a:pt x="456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9"/>
            <p:cNvSpPr/>
            <p:nvPr/>
          </p:nvSpPr>
          <p:spPr>
            <a:xfrm>
              <a:off x="537475" y="1485775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0"/>
                  </a:moveTo>
                  <a:cubicBezTo>
                    <a:pt x="1" y="0"/>
                    <a:pt x="1" y="347"/>
                    <a:pt x="238" y="347"/>
                  </a:cubicBezTo>
                  <a:cubicBezTo>
                    <a:pt x="482" y="347"/>
                    <a:pt x="482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9"/>
            <p:cNvSpPr/>
            <p:nvPr/>
          </p:nvSpPr>
          <p:spPr>
            <a:xfrm>
              <a:off x="544050" y="1501175"/>
              <a:ext cx="11425" cy="8675"/>
            </a:xfrm>
            <a:custGeom>
              <a:avLst/>
              <a:gdLst/>
              <a:ahLst/>
              <a:cxnLst/>
              <a:rect l="l" t="t" r="r" b="b"/>
              <a:pathLst>
                <a:path w="457" h="347" extrusionOk="0">
                  <a:moveTo>
                    <a:pt x="219" y="0"/>
                  </a:moveTo>
                  <a:cubicBezTo>
                    <a:pt x="1" y="0"/>
                    <a:pt x="1" y="346"/>
                    <a:pt x="219" y="346"/>
                  </a:cubicBezTo>
                  <a:cubicBezTo>
                    <a:pt x="456" y="346"/>
                    <a:pt x="456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9"/>
            <p:cNvSpPr/>
            <p:nvPr/>
          </p:nvSpPr>
          <p:spPr>
            <a:xfrm>
              <a:off x="252225" y="1103650"/>
              <a:ext cx="483650" cy="328750"/>
            </a:xfrm>
            <a:custGeom>
              <a:avLst/>
              <a:gdLst/>
              <a:ahLst/>
              <a:cxnLst/>
              <a:rect l="l" t="t" r="r" b="b"/>
              <a:pathLst>
                <a:path w="19346" h="13150" extrusionOk="0">
                  <a:moveTo>
                    <a:pt x="0" y="1"/>
                  </a:moveTo>
                  <a:lnTo>
                    <a:pt x="0" y="3445"/>
                  </a:lnTo>
                  <a:cubicBezTo>
                    <a:pt x="481" y="6735"/>
                    <a:pt x="1732" y="10366"/>
                    <a:pt x="4593" y="12155"/>
                  </a:cubicBezTo>
                  <a:cubicBezTo>
                    <a:pt x="4914" y="12104"/>
                    <a:pt x="5260" y="12078"/>
                    <a:pt x="5581" y="12078"/>
                  </a:cubicBezTo>
                  <a:cubicBezTo>
                    <a:pt x="5850" y="12078"/>
                    <a:pt x="6119" y="12078"/>
                    <a:pt x="6382" y="12130"/>
                  </a:cubicBezTo>
                  <a:cubicBezTo>
                    <a:pt x="6786" y="12187"/>
                    <a:pt x="7184" y="12290"/>
                    <a:pt x="7537" y="12450"/>
                  </a:cubicBezTo>
                  <a:cubicBezTo>
                    <a:pt x="7749" y="10391"/>
                    <a:pt x="5901" y="8788"/>
                    <a:pt x="5452" y="6896"/>
                  </a:cubicBezTo>
                  <a:cubicBezTo>
                    <a:pt x="5183" y="5344"/>
                    <a:pt x="5478" y="4811"/>
                    <a:pt x="6062" y="4811"/>
                  </a:cubicBezTo>
                  <a:cubicBezTo>
                    <a:pt x="7133" y="4811"/>
                    <a:pt x="9166" y="6440"/>
                    <a:pt x="10584" y="7056"/>
                  </a:cubicBezTo>
                  <a:cubicBezTo>
                    <a:pt x="11385" y="7377"/>
                    <a:pt x="13175" y="7858"/>
                    <a:pt x="14644" y="7858"/>
                  </a:cubicBezTo>
                  <a:cubicBezTo>
                    <a:pt x="16196" y="7858"/>
                    <a:pt x="17421" y="7345"/>
                    <a:pt x="16837" y="5613"/>
                  </a:cubicBezTo>
                  <a:cubicBezTo>
                    <a:pt x="16196" y="3529"/>
                    <a:pt x="12508" y="3849"/>
                    <a:pt x="11225" y="2566"/>
                  </a:cubicBezTo>
                  <a:cubicBezTo>
                    <a:pt x="11757" y="2188"/>
                    <a:pt x="12399" y="2085"/>
                    <a:pt x="13066" y="2085"/>
                  </a:cubicBezTo>
                  <a:cubicBezTo>
                    <a:pt x="13521" y="2085"/>
                    <a:pt x="14002" y="2137"/>
                    <a:pt x="14458" y="2162"/>
                  </a:cubicBezTo>
                  <a:cubicBezTo>
                    <a:pt x="14939" y="2214"/>
                    <a:pt x="15394" y="2271"/>
                    <a:pt x="15875" y="2271"/>
                  </a:cubicBezTo>
                  <a:cubicBezTo>
                    <a:pt x="16568" y="2271"/>
                    <a:pt x="17235" y="2162"/>
                    <a:pt x="17799" y="1765"/>
                  </a:cubicBezTo>
                  <a:cubicBezTo>
                    <a:pt x="19024" y="1040"/>
                    <a:pt x="19345" y="482"/>
                    <a:pt x="19133" y="1"/>
                  </a:cubicBezTo>
                  <a:close/>
                  <a:moveTo>
                    <a:pt x="5581" y="12213"/>
                  </a:moveTo>
                  <a:cubicBezTo>
                    <a:pt x="5318" y="12213"/>
                    <a:pt x="5048" y="12239"/>
                    <a:pt x="4779" y="12264"/>
                  </a:cubicBezTo>
                  <a:cubicBezTo>
                    <a:pt x="5555" y="12694"/>
                    <a:pt x="6414" y="13015"/>
                    <a:pt x="7377" y="13149"/>
                  </a:cubicBezTo>
                  <a:cubicBezTo>
                    <a:pt x="7453" y="12957"/>
                    <a:pt x="7505" y="12771"/>
                    <a:pt x="7537" y="12585"/>
                  </a:cubicBezTo>
                  <a:cubicBezTo>
                    <a:pt x="6921" y="12316"/>
                    <a:pt x="6280" y="12213"/>
                    <a:pt x="5581" y="12213"/>
                  </a:cubicBezTo>
                  <a:close/>
                </a:path>
              </a:pathLst>
            </a:custGeom>
            <a:solidFill>
              <a:srgbClr val="FFF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9"/>
            <p:cNvSpPr/>
            <p:nvPr/>
          </p:nvSpPr>
          <p:spPr>
            <a:xfrm>
              <a:off x="367025" y="1405600"/>
              <a:ext cx="73625" cy="12700"/>
            </a:xfrm>
            <a:custGeom>
              <a:avLst/>
              <a:gdLst/>
              <a:ahLst/>
              <a:cxnLst/>
              <a:rect l="l" t="t" r="r" b="b"/>
              <a:pathLst>
                <a:path w="2945" h="508" extrusionOk="0">
                  <a:moveTo>
                    <a:pt x="989" y="0"/>
                  </a:moveTo>
                  <a:cubicBezTo>
                    <a:pt x="668" y="0"/>
                    <a:pt x="322" y="26"/>
                    <a:pt x="1" y="77"/>
                  </a:cubicBezTo>
                  <a:cubicBezTo>
                    <a:pt x="59" y="109"/>
                    <a:pt x="136" y="161"/>
                    <a:pt x="187" y="186"/>
                  </a:cubicBezTo>
                  <a:cubicBezTo>
                    <a:pt x="456" y="161"/>
                    <a:pt x="726" y="135"/>
                    <a:pt x="989" y="135"/>
                  </a:cubicBezTo>
                  <a:cubicBezTo>
                    <a:pt x="1688" y="135"/>
                    <a:pt x="2329" y="238"/>
                    <a:pt x="2945" y="507"/>
                  </a:cubicBezTo>
                  <a:lnTo>
                    <a:pt x="2945" y="372"/>
                  </a:lnTo>
                  <a:cubicBezTo>
                    <a:pt x="2592" y="212"/>
                    <a:pt x="2194" y="109"/>
                    <a:pt x="1790" y="52"/>
                  </a:cubicBezTo>
                  <a:cubicBezTo>
                    <a:pt x="1527" y="0"/>
                    <a:pt x="1258" y="0"/>
                    <a:pt x="989" y="0"/>
                  </a:cubicBezTo>
                  <a:close/>
                </a:path>
              </a:pathLst>
            </a:custGeom>
            <a:solidFill>
              <a:srgbClr val="9F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9"/>
            <p:cNvSpPr/>
            <p:nvPr/>
          </p:nvSpPr>
          <p:spPr>
            <a:xfrm>
              <a:off x="242775" y="1093650"/>
              <a:ext cx="310125" cy="248125"/>
            </a:xfrm>
            <a:custGeom>
              <a:avLst/>
              <a:gdLst/>
              <a:ahLst/>
              <a:cxnLst/>
              <a:rect l="l" t="t" r="r" b="b"/>
              <a:pathLst>
                <a:path w="12405" h="9925" extrusionOk="0">
                  <a:moveTo>
                    <a:pt x="5523" y="0"/>
                  </a:moveTo>
                  <a:cubicBezTo>
                    <a:pt x="3739" y="0"/>
                    <a:pt x="1268" y="336"/>
                    <a:pt x="0" y="503"/>
                  </a:cubicBezTo>
                  <a:cubicBezTo>
                    <a:pt x="269" y="2056"/>
                    <a:pt x="590" y="5853"/>
                    <a:pt x="1417" y="7212"/>
                  </a:cubicBezTo>
                  <a:cubicBezTo>
                    <a:pt x="1779" y="7868"/>
                    <a:pt x="2102" y="8120"/>
                    <a:pt x="2391" y="8120"/>
                  </a:cubicBezTo>
                  <a:cubicBezTo>
                    <a:pt x="2998" y="8120"/>
                    <a:pt x="3454" y="7004"/>
                    <a:pt x="3797" y="6173"/>
                  </a:cubicBezTo>
                  <a:cubicBezTo>
                    <a:pt x="4355" y="7103"/>
                    <a:pt x="4734" y="8765"/>
                    <a:pt x="5587" y="9483"/>
                  </a:cubicBezTo>
                  <a:cubicBezTo>
                    <a:pt x="5963" y="9795"/>
                    <a:pt x="6256" y="9924"/>
                    <a:pt x="6483" y="9924"/>
                  </a:cubicBezTo>
                  <a:cubicBezTo>
                    <a:pt x="7289" y="9924"/>
                    <a:pt x="7273" y="8300"/>
                    <a:pt x="7273" y="7424"/>
                  </a:cubicBezTo>
                  <a:lnTo>
                    <a:pt x="7273" y="7424"/>
                  </a:lnTo>
                  <a:cubicBezTo>
                    <a:pt x="7791" y="7709"/>
                    <a:pt x="9410" y="8877"/>
                    <a:pt x="10158" y="8877"/>
                  </a:cubicBezTo>
                  <a:cubicBezTo>
                    <a:pt x="10253" y="8877"/>
                    <a:pt x="10334" y="8858"/>
                    <a:pt x="10397" y="8816"/>
                  </a:cubicBezTo>
                  <a:cubicBezTo>
                    <a:pt x="11763" y="7828"/>
                    <a:pt x="8794" y="6250"/>
                    <a:pt x="8396" y="5769"/>
                  </a:cubicBezTo>
                  <a:cubicBezTo>
                    <a:pt x="12405" y="3929"/>
                    <a:pt x="9300" y="3043"/>
                    <a:pt x="6202" y="2325"/>
                  </a:cubicBezTo>
                  <a:cubicBezTo>
                    <a:pt x="7966" y="1812"/>
                    <a:pt x="9486" y="612"/>
                    <a:pt x="6760" y="80"/>
                  </a:cubicBezTo>
                  <a:cubicBezTo>
                    <a:pt x="6419" y="24"/>
                    <a:pt x="5995" y="0"/>
                    <a:pt x="5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9"/>
            <p:cNvSpPr/>
            <p:nvPr/>
          </p:nvSpPr>
          <p:spPr>
            <a:xfrm>
              <a:off x="235425" y="1106125"/>
              <a:ext cx="257400" cy="189225"/>
            </a:xfrm>
            <a:custGeom>
              <a:avLst/>
              <a:gdLst/>
              <a:ahLst/>
              <a:cxnLst/>
              <a:rect l="l" t="t" r="r" b="b"/>
              <a:pathLst>
                <a:path w="10296" h="7569" extrusionOk="0">
                  <a:moveTo>
                    <a:pt x="234" y="0"/>
                  </a:moveTo>
                  <a:cubicBezTo>
                    <a:pt x="117" y="0"/>
                    <a:pt x="1" y="136"/>
                    <a:pt x="108" y="223"/>
                  </a:cubicBezTo>
                  <a:cubicBezTo>
                    <a:pt x="3341" y="2788"/>
                    <a:pt x="6631" y="5270"/>
                    <a:pt x="10050" y="7541"/>
                  </a:cubicBezTo>
                  <a:cubicBezTo>
                    <a:pt x="10074" y="7560"/>
                    <a:pt x="10098" y="7568"/>
                    <a:pt x="10120" y="7568"/>
                  </a:cubicBezTo>
                  <a:cubicBezTo>
                    <a:pt x="10224" y="7568"/>
                    <a:pt x="10295" y="7392"/>
                    <a:pt x="10184" y="7329"/>
                  </a:cubicBezTo>
                  <a:cubicBezTo>
                    <a:pt x="6791" y="5059"/>
                    <a:pt x="3501" y="2570"/>
                    <a:pt x="320" y="30"/>
                  </a:cubicBezTo>
                  <a:cubicBezTo>
                    <a:pt x="293" y="9"/>
                    <a:pt x="264" y="0"/>
                    <a:pt x="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9"/>
            <p:cNvSpPr/>
            <p:nvPr/>
          </p:nvSpPr>
          <p:spPr>
            <a:xfrm>
              <a:off x="369125" y="1199025"/>
              <a:ext cx="90125" cy="97200"/>
            </a:xfrm>
            <a:custGeom>
              <a:avLst/>
              <a:gdLst/>
              <a:ahLst/>
              <a:cxnLst/>
              <a:rect l="l" t="t" r="r" b="b"/>
              <a:pathLst>
                <a:path w="3605" h="3888" extrusionOk="0">
                  <a:moveTo>
                    <a:pt x="3465" y="0"/>
                  </a:moveTo>
                  <a:cubicBezTo>
                    <a:pt x="3459" y="0"/>
                    <a:pt x="3452" y="1"/>
                    <a:pt x="3445" y="2"/>
                  </a:cubicBezTo>
                  <a:cubicBezTo>
                    <a:pt x="2322" y="86"/>
                    <a:pt x="1200" y="34"/>
                    <a:pt x="103" y="246"/>
                  </a:cubicBezTo>
                  <a:cubicBezTo>
                    <a:pt x="52" y="246"/>
                    <a:pt x="0" y="297"/>
                    <a:pt x="0" y="355"/>
                  </a:cubicBezTo>
                  <a:cubicBezTo>
                    <a:pt x="0" y="1503"/>
                    <a:pt x="347" y="2625"/>
                    <a:pt x="456" y="3748"/>
                  </a:cubicBezTo>
                  <a:cubicBezTo>
                    <a:pt x="468" y="3841"/>
                    <a:pt x="541" y="3887"/>
                    <a:pt x="606" y="3887"/>
                  </a:cubicBezTo>
                  <a:cubicBezTo>
                    <a:pt x="672" y="3887"/>
                    <a:pt x="731" y="3841"/>
                    <a:pt x="719" y="3748"/>
                  </a:cubicBezTo>
                  <a:cubicBezTo>
                    <a:pt x="616" y="2728"/>
                    <a:pt x="347" y="1740"/>
                    <a:pt x="295" y="701"/>
                  </a:cubicBezTo>
                  <a:cubicBezTo>
                    <a:pt x="273" y="433"/>
                    <a:pt x="443" y="410"/>
                    <a:pt x="647" y="410"/>
                  </a:cubicBezTo>
                  <a:cubicBezTo>
                    <a:pt x="690" y="410"/>
                    <a:pt x="735" y="411"/>
                    <a:pt x="780" y="411"/>
                  </a:cubicBezTo>
                  <a:cubicBezTo>
                    <a:pt x="822" y="411"/>
                    <a:pt x="864" y="410"/>
                    <a:pt x="905" y="406"/>
                  </a:cubicBezTo>
                  <a:cubicBezTo>
                    <a:pt x="1174" y="381"/>
                    <a:pt x="1418" y="355"/>
                    <a:pt x="1681" y="355"/>
                  </a:cubicBezTo>
                  <a:lnTo>
                    <a:pt x="3445" y="272"/>
                  </a:lnTo>
                  <a:cubicBezTo>
                    <a:pt x="3598" y="247"/>
                    <a:pt x="3605" y="0"/>
                    <a:pt x="3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9"/>
            <p:cNvSpPr/>
            <p:nvPr/>
          </p:nvSpPr>
          <p:spPr>
            <a:xfrm>
              <a:off x="283500" y="1130925"/>
              <a:ext cx="92225" cy="105675"/>
            </a:xfrm>
            <a:custGeom>
              <a:avLst/>
              <a:gdLst/>
              <a:ahLst/>
              <a:cxnLst/>
              <a:rect l="l" t="t" r="r" b="b"/>
              <a:pathLst>
                <a:path w="3689" h="4227" extrusionOk="0">
                  <a:moveTo>
                    <a:pt x="3528" y="0"/>
                  </a:moveTo>
                  <a:cubicBezTo>
                    <a:pt x="2380" y="109"/>
                    <a:pt x="1206" y="135"/>
                    <a:pt x="109" y="456"/>
                  </a:cubicBezTo>
                  <a:cubicBezTo>
                    <a:pt x="58" y="481"/>
                    <a:pt x="0" y="539"/>
                    <a:pt x="0" y="590"/>
                  </a:cubicBezTo>
                  <a:cubicBezTo>
                    <a:pt x="135" y="1764"/>
                    <a:pt x="161" y="2970"/>
                    <a:pt x="404" y="4118"/>
                  </a:cubicBezTo>
                  <a:cubicBezTo>
                    <a:pt x="425" y="4194"/>
                    <a:pt x="479" y="4227"/>
                    <a:pt x="533" y="4227"/>
                  </a:cubicBezTo>
                  <a:cubicBezTo>
                    <a:pt x="611" y="4227"/>
                    <a:pt x="689" y="4161"/>
                    <a:pt x="674" y="4067"/>
                  </a:cubicBezTo>
                  <a:cubicBezTo>
                    <a:pt x="539" y="3502"/>
                    <a:pt x="481" y="2944"/>
                    <a:pt x="430" y="2354"/>
                  </a:cubicBezTo>
                  <a:cubicBezTo>
                    <a:pt x="430" y="2194"/>
                    <a:pt x="218" y="699"/>
                    <a:pt x="321" y="674"/>
                  </a:cubicBezTo>
                  <a:cubicBezTo>
                    <a:pt x="1366" y="379"/>
                    <a:pt x="2463" y="353"/>
                    <a:pt x="3528" y="270"/>
                  </a:cubicBezTo>
                  <a:cubicBezTo>
                    <a:pt x="3688" y="270"/>
                    <a:pt x="3688" y="0"/>
                    <a:pt x="3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9"/>
            <p:cNvSpPr/>
            <p:nvPr/>
          </p:nvSpPr>
          <p:spPr>
            <a:xfrm>
              <a:off x="397475" y="1177775"/>
              <a:ext cx="10750" cy="9800"/>
            </a:xfrm>
            <a:custGeom>
              <a:avLst/>
              <a:gdLst/>
              <a:ahLst/>
              <a:cxnLst/>
              <a:rect l="l" t="t" r="r" b="b"/>
              <a:pathLst>
                <a:path w="430" h="392" extrusionOk="0">
                  <a:moveTo>
                    <a:pt x="208" y="0"/>
                  </a:moveTo>
                  <a:cubicBezTo>
                    <a:pt x="104" y="0"/>
                    <a:pt x="1" y="73"/>
                    <a:pt x="14" y="211"/>
                  </a:cubicBezTo>
                  <a:cubicBezTo>
                    <a:pt x="26" y="335"/>
                    <a:pt x="119" y="391"/>
                    <a:pt x="212" y="391"/>
                  </a:cubicBezTo>
                  <a:cubicBezTo>
                    <a:pt x="321" y="391"/>
                    <a:pt x="429" y="316"/>
                    <a:pt x="412" y="185"/>
                  </a:cubicBezTo>
                  <a:cubicBezTo>
                    <a:pt x="400" y="60"/>
                    <a:pt x="30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9"/>
            <p:cNvSpPr/>
            <p:nvPr/>
          </p:nvSpPr>
          <p:spPr>
            <a:xfrm>
              <a:off x="422825" y="1175725"/>
              <a:ext cx="10450" cy="9550"/>
            </a:xfrm>
            <a:custGeom>
              <a:avLst/>
              <a:gdLst/>
              <a:ahLst/>
              <a:cxnLst/>
              <a:rect l="l" t="t" r="r" b="b"/>
              <a:pathLst>
                <a:path w="418" h="382" extrusionOk="0">
                  <a:moveTo>
                    <a:pt x="211" y="0"/>
                  </a:moveTo>
                  <a:cubicBezTo>
                    <a:pt x="105" y="0"/>
                    <a:pt x="0" y="75"/>
                    <a:pt x="14" y="216"/>
                  </a:cubicBezTo>
                  <a:cubicBezTo>
                    <a:pt x="14" y="328"/>
                    <a:pt x="104" y="381"/>
                    <a:pt x="199" y="381"/>
                  </a:cubicBezTo>
                  <a:cubicBezTo>
                    <a:pt x="306" y="381"/>
                    <a:pt x="418" y="315"/>
                    <a:pt x="418" y="190"/>
                  </a:cubicBezTo>
                  <a:cubicBezTo>
                    <a:pt x="406" y="62"/>
                    <a:pt x="308" y="0"/>
                    <a:pt x="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9"/>
            <p:cNvSpPr/>
            <p:nvPr/>
          </p:nvSpPr>
          <p:spPr>
            <a:xfrm>
              <a:off x="422525" y="1221150"/>
              <a:ext cx="10450" cy="9875"/>
            </a:xfrm>
            <a:custGeom>
              <a:avLst/>
              <a:gdLst/>
              <a:ahLst/>
              <a:cxnLst/>
              <a:rect l="l" t="t" r="r" b="b"/>
              <a:pathLst>
                <a:path w="418" h="395" extrusionOk="0">
                  <a:moveTo>
                    <a:pt x="218" y="1"/>
                  </a:moveTo>
                  <a:cubicBezTo>
                    <a:pt x="112" y="1"/>
                    <a:pt x="0" y="75"/>
                    <a:pt x="0" y="214"/>
                  </a:cubicBezTo>
                  <a:cubicBezTo>
                    <a:pt x="12" y="339"/>
                    <a:pt x="105" y="395"/>
                    <a:pt x="199" y="395"/>
                  </a:cubicBezTo>
                  <a:cubicBezTo>
                    <a:pt x="308" y="395"/>
                    <a:pt x="418" y="319"/>
                    <a:pt x="404" y="188"/>
                  </a:cubicBezTo>
                  <a:cubicBezTo>
                    <a:pt x="404" y="61"/>
                    <a:pt x="314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9"/>
            <p:cNvSpPr/>
            <p:nvPr/>
          </p:nvSpPr>
          <p:spPr>
            <a:xfrm>
              <a:off x="400125" y="1290225"/>
              <a:ext cx="10725" cy="9825"/>
            </a:xfrm>
            <a:custGeom>
              <a:avLst/>
              <a:gdLst/>
              <a:ahLst/>
              <a:cxnLst/>
              <a:rect l="l" t="t" r="r" b="b"/>
              <a:pathLst>
                <a:path w="429" h="393" extrusionOk="0">
                  <a:moveTo>
                    <a:pt x="218" y="1"/>
                  </a:moveTo>
                  <a:cubicBezTo>
                    <a:pt x="109" y="1"/>
                    <a:pt x="0" y="75"/>
                    <a:pt x="17" y="203"/>
                  </a:cubicBezTo>
                  <a:cubicBezTo>
                    <a:pt x="30" y="331"/>
                    <a:pt x="126" y="392"/>
                    <a:pt x="221" y="392"/>
                  </a:cubicBezTo>
                  <a:cubicBezTo>
                    <a:pt x="326" y="392"/>
                    <a:pt x="428" y="318"/>
                    <a:pt x="415" y="177"/>
                  </a:cubicBezTo>
                  <a:cubicBezTo>
                    <a:pt x="403" y="55"/>
                    <a:pt x="311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9"/>
            <p:cNvSpPr/>
            <p:nvPr/>
          </p:nvSpPr>
          <p:spPr>
            <a:xfrm>
              <a:off x="394100" y="1310925"/>
              <a:ext cx="10475" cy="9825"/>
            </a:xfrm>
            <a:custGeom>
              <a:avLst/>
              <a:gdLst/>
              <a:ahLst/>
              <a:cxnLst/>
              <a:rect l="l" t="t" r="r" b="b"/>
              <a:pathLst>
                <a:path w="419" h="393" extrusionOk="0">
                  <a:moveTo>
                    <a:pt x="220" y="1"/>
                  </a:moveTo>
                  <a:cubicBezTo>
                    <a:pt x="111" y="1"/>
                    <a:pt x="1" y="77"/>
                    <a:pt x="15" y="208"/>
                  </a:cubicBezTo>
                  <a:cubicBezTo>
                    <a:pt x="15" y="333"/>
                    <a:pt x="105" y="393"/>
                    <a:pt x="200" y="393"/>
                  </a:cubicBezTo>
                  <a:cubicBezTo>
                    <a:pt x="306" y="393"/>
                    <a:pt x="419" y="318"/>
                    <a:pt x="419" y="176"/>
                  </a:cubicBezTo>
                  <a:cubicBezTo>
                    <a:pt x="404" y="55"/>
                    <a:pt x="312" y="1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9"/>
            <p:cNvSpPr/>
            <p:nvPr/>
          </p:nvSpPr>
          <p:spPr>
            <a:xfrm>
              <a:off x="321950" y="1208350"/>
              <a:ext cx="10825" cy="9625"/>
            </a:xfrm>
            <a:custGeom>
              <a:avLst/>
              <a:gdLst/>
              <a:ahLst/>
              <a:cxnLst/>
              <a:rect l="l" t="t" r="r" b="b"/>
              <a:pathLst>
                <a:path w="433" h="385" extrusionOk="0">
                  <a:moveTo>
                    <a:pt x="217" y="0"/>
                  </a:moveTo>
                  <a:cubicBezTo>
                    <a:pt x="109" y="0"/>
                    <a:pt x="1" y="74"/>
                    <a:pt x="14" y="219"/>
                  </a:cubicBezTo>
                  <a:cubicBezTo>
                    <a:pt x="26" y="331"/>
                    <a:pt x="118" y="385"/>
                    <a:pt x="211" y="385"/>
                  </a:cubicBezTo>
                  <a:cubicBezTo>
                    <a:pt x="320" y="385"/>
                    <a:pt x="432" y="310"/>
                    <a:pt x="418" y="168"/>
                  </a:cubicBezTo>
                  <a:cubicBezTo>
                    <a:pt x="404" y="55"/>
                    <a:pt x="311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9"/>
            <p:cNvSpPr/>
            <p:nvPr/>
          </p:nvSpPr>
          <p:spPr>
            <a:xfrm>
              <a:off x="299900" y="1265250"/>
              <a:ext cx="10725" cy="9625"/>
            </a:xfrm>
            <a:custGeom>
              <a:avLst/>
              <a:gdLst/>
              <a:ahLst/>
              <a:cxnLst/>
              <a:rect l="l" t="t" r="r" b="b"/>
              <a:pathLst>
                <a:path w="429" h="385" extrusionOk="0">
                  <a:moveTo>
                    <a:pt x="211" y="1"/>
                  </a:moveTo>
                  <a:cubicBezTo>
                    <a:pt x="105" y="1"/>
                    <a:pt x="1" y="75"/>
                    <a:pt x="18" y="214"/>
                  </a:cubicBezTo>
                  <a:cubicBezTo>
                    <a:pt x="30" y="329"/>
                    <a:pt x="125" y="384"/>
                    <a:pt x="220" y="384"/>
                  </a:cubicBezTo>
                  <a:cubicBezTo>
                    <a:pt x="325" y="384"/>
                    <a:pt x="429" y="316"/>
                    <a:pt x="415" y="188"/>
                  </a:cubicBezTo>
                  <a:cubicBezTo>
                    <a:pt x="403" y="61"/>
                    <a:pt x="306" y="1"/>
                    <a:pt x="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9"/>
            <p:cNvSpPr/>
            <p:nvPr/>
          </p:nvSpPr>
          <p:spPr>
            <a:xfrm>
              <a:off x="404850" y="1122300"/>
              <a:ext cx="10325" cy="9550"/>
            </a:xfrm>
            <a:custGeom>
              <a:avLst/>
              <a:gdLst/>
              <a:ahLst/>
              <a:cxnLst/>
              <a:rect l="l" t="t" r="r" b="b"/>
              <a:pathLst>
                <a:path w="413" h="382" extrusionOk="0">
                  <a:moveTo>
                    <a:pt x="210" y="1"/>
                  </a:moveTo>
                  <a:cubicBezTo>
                    <a:pt x="105" y="1"/>
                    <a:pt x="1" y="75"/>
                    <a:pt x="14" y="217"/>
                  </a:cubicBezTo>
                  <a:cubicBezTo>
                    <a:pt x="26" y="328"/>
                    <a:pt x="115" y="382"/>
                    <a:pt x="206" y="382"/>
                  </a:cubicBezTo>
                  <a:cubicBezTo>
                    <a:pt x="308" y="382"/>
                    <a:pt x="412" y="314"/>
                    <a:pt x="412" y="185"/>
                  </a:cubicBezTo>
                  <a:cubicBezTo>
                    <a:pt x="400" y="60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9"/>
            <p:cNvSpPr/>
            <p:nvPr/>
          </p:nvSpPr>
          <p:spPr>
            <a:xfrm>
              <a:off x="307200" y="1114275"/>
              <a:ext cx="10825" cy="9825"/>
            </a:xfrm>
            <a:custGeom>
              <a:avLst/>
              <a:gdLst/>
              <a:ahLst/>
              <a:cxnLst/>
              <a:rect l="l" t="t" r="r" b="b"/>
              <a:pathLst>
                <a:path w="433" h="393" extrusionOk="0">
                  <a:moveTo>
                    <a:pt x="213" y="1"/>
                  </a:moveTo>
                  <a:cubicBezTo>
                    <a:pt x="107" y="1"/>
                    <a:pt x="1" y="75"/>
                    <a:pt x="14" y="217"/>
                  </a:cubicBezTo>
                  <a:cubicBezTo>
                    <a:pt x="29" y="338"/>
                    <a:pt x="121" y="392"/>
                    <a:pt x="213" y="392"/>
                  </a:cubicBezTo>
                  <a:cubicBezTo>
                    <a:pt x="322" y="392"/>
                    <a:pt x="432" y="317"/>
                    <a:pt x="418" y="185"/>
                  </a:cubicBezTo>
                  <a:cubicBezTo>
                    <a:pt x="406" y="61"/>
                    <a:pt x="309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9"/>
            <p:cNvSpPr/>
            <p:nvPr/>
          </p:nvSpPr>
          <p:spPr>
            <a:xfrm>
              <a:off x="561550" y="1249900"/>
              <a:ext cx="16700" cy="12700"/>
            </a:xfrm>
            <a:custGeom>
              <a:avLst/>
              <a:gdLst/>
              <a:ahLst/>
              <a:cxnLst/>
              <a:rect l="l" t="t" r="r" b="b"/>
              <a:pathLst>
                <a:path w="668" h="508" extrusionOk="0">
                  <a:moveTo>
                    <a:pt x="321" y="0"/>
                  </a:moveTo>
                  <a:cubicBezTo>
                    <a:pt x="0" y="0"/>
                    <a:pt x="0" y="507"/>
                    <a:pt x="321" y="507"/>
                  </a:cubicBezTo>
                  <a:cubicBezTo>
                    <a:pt x="667" y="507"/>
                    <a:pt x="667" y="0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9"/>
            <p:cNvSpPr/>
            <p:nvPr/>
          </p:nvSpPr>
          <p:spPr>
            <a:xfrm>
              <a:off x="572925" y="1229850"/>
              <a:ext cx="16700" cy="13325"/>
            </a:xfrm>
            <a:custGeom>
              <a:avLst/>
              <a:gdLst/>
              <a:ahLst/>
              <a:cxnLst/>
              <a:rect l="l" t="t" r="r" b="b"/>
              <a:pathLst>
                <a:path w="668" h="533" extrusionOk="0">
                  <a:moveTo>
                    <a:pt x="347" y="1"/>
                  </a:moveTo>
                  <a:cubicBezTo>
                    <a:pt x="0" y="1"/>
                    <a:pt x="0" y="533"/>
                    <a:pt x="347" y="533"/>
                  </a:cubicBezTo>
                  <a:cubicBezTo>
                    <a:pt x="667" y="533"/>
                    <a:pt x="667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9"/>
            <p:cNvSpPr/>
            <p:nvPr/>
          </p:nvSpPr>
          <p:spPr>
            <a:xfrm>
              <a:off x="582225" y="1251975"/>
              <a:ext cx="16700" cy="13350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21" y="1"/>
                  </a:moveTo>
                  <a:cubicBezTo>
                    <a:pt x="0" y="1"/>
                    <a:pt x="0" y="533"/>
                    <a:pt x="321" y="533"/>
                  </a:cubicBezTo>
                  <a:cubicBezTo>
                    <a:pt x="667" y="533"/>
                    <a:pt x="667" y="1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9"/>
            <p:cNvSpPr/>
            <p:nvPr/>
          </p:nvSpPr>
          <p:spPr>
            <a:xfrm>
              <a:off x="697604" y="1241250"/>
              <a:ext cx="40125" cy="34800"/>
            </a:xfrm>
            <a:custGeom>
              <a:avLst/>
              <a:gdLst/>
              <a:ahLst/>
              <a:cxnLst/>
              <a:rect l="l" t="t" r="r" b="b"/>
              <a:pathLst>
                <a:path w="1605" h="1392" extrusionOk="0">
                  <a:moveTo>
                    <a:pt x="761" y="0"/>
                  </a:moveTo>
                  <a:cubicBezTo>
                    <a:pt x="721" y="0"/>
                    <a:pt x="681" y="21"/>
                    <a:pt x="668" y="63"/>
                  </a:cubicBezTo>
                  <a:cubicBezTo>
                    <a:pt x="617" y="165"/>
                    <a:pt x="559" y="275"/>
                    <a:pt x="508" y="384"/>
                  </a:cubicBezTo>
                  <a:lnTo>
                    <a:pt x="161" y="384"/>
                  </a:lnTo>
                  <a:cubicBezTo>
                    <a:pt x="52" y="384"/>
                    <a:pt x="1" y="518"/>
                    <a:pt x="78" y="595"/>
                  </a:cubicBezTo>
                  <a:cubicBezTo>
                    <a:pt x="161" y="679"/>
                    <a:pt x="238" y="756"/>
                    <a:pt x="347" y="839"/>
                  </a:cubicBezTo>
                  <a:cubicBezTo>
                    <a:pt x="296" y="942"/>
                    <a:pt x="270" y="1051"/>
                    <a:pt x="238" y="1128"/>
                  </a:cubicBezTo>
                  <a:cubicBezTo>
                    <a:pt x="218" y="1212"/>
                    <a:pt x="295" y="1281"/>
                    <a:pt x="369" y="1281"/>
                  </a:cubicBezTo>
                  <a:cubicBezTo>
                    <a:pt x="391" y="1281"/>
                    <a:pt x="412" y="1275"/>
                    <a:pt x="431" y="1262"/>
                  </a:cubicBezTo>
                  <a:lnTo>
                    <a:pt x="456" y="1262"/>
                  </a:lnTo>
                  <a:cubicBezTo>
                    <a:pt x="533" y="1211"/>
                    <a:pt x="617" y="1185"/>
                    <a:pt x="694" y="1128"/>
                  </a:cubicBezTo>
                  <a:cubicBezTo>
                    <a:pt x="803" y="1237"/>
                    <a:pt x="937" y="1320"/>
                    <a:pt x="1040" y="1371"/>
                  </a:cubicBezTo>
                  <a:cubicBezTo>
                    <a:pt x="1062" y="1385"/>
                    <a:pt x="1086" y="1391"/>
                    <a:pt x="1109" y="1391"/>
                  </a:cubicBezTo>
                  <a:cubicBezTo>
                    <a:pt x="1174" y="1391"/>
                    <a:pt x="1232" y="1342"/>
                    <a:pt x="1232" y="1262"/>
                  </a:cubicBezTo>
                  <a:cubicBezTo>
                    <a:pt x="1232" y="1160"/>
                    <a:pt x="1200" y="1025"/>
                    <a:pt x="1175" y="865"/>
                  </a:cubicBezTo>
                  <a:cubicBezTo>
                    <a:pt x="1309" y="807"/>
                    <a:pt x="1418" y="756"/>
                    <a:pt x="1495" y="647"/>
                  </a:cubicBezTo>
                  <a:cubicBezTo>
                    <a:pt x="1604" y="570"/>
                    <a:pt x="1521" y="461"/>
                    <a:pt x="1418" y="461"/>
                  </a:cubicBezTo>
                  <a:cubicBezTo>
                    <a:pt x="1309" y="435"/>
                    <a:pt x="1175" y="435"/>
                    <a:pt x="1072" y="409"/>
                  </a:cubicBezTo>
                  <a:cubicBezTo>
                    <a:pt x="1014" y="275"/>
                    <a:pt x="963" y="165"/>
                    <a:pt x="854" y="63"/>
                  </a:cubicBezTo>
                  <a:cubicBezTo>
                    <a:pt x="841" y="21"/>
                    <a:pt x="801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16" name="Google Shape;1816;p9"/>
          <p:cNvSpPr/>
          <p:nvPr/>
        </p:nvSpPr>
        <p:spPr>
          <a:xfrm>
            <a:off x="201033" y="3603886"/>
            <a:ext cx="299720" cy="319007"/>
          </a:xfrm>
          <a:custGeom>
            <a:avLst/>
            <a:gdLst/>
            <a:ahLst/>
            <a:cxnLst/>
            <a:rect l="l" t="t" r="r" b="b"/>
            <a:pathLst>
              <a:path w="2704" h="2878" extrusionOk="0">
                <a:moveTo>
                  <a:pt x="1074" y="533"/>
                </a:moveTo>
                <a:cubicBezTo>
                  <a:pt x="1080" y="533"/>
                  <a:pt x="1085" y="533"/>
                  <a:pt x="1091" y="534"/>
                </a:cubicBezTo>
                <a:cubicBezTo>
                  <a:pt x="1360" y="559"/>
                  <a:pt x="1572" y="938"/>
                  <a:pt x="1707" y="1175"/>
                </a:cubicBezTo>
                <a:cubicBezTo>
                  <a:pt x="1444" y="1310"/>
                  <a:pt x="1174" y="1335"/>
                  <a:pt x="905" y="1419"/>
                </a:cubicBezTo>
                <a:cubicBezTo>
                  <a:pt x="879" y="1444"/>
                  <a:pt x="854" y="1470"/>
                  <a:pt x="828" y="1470"/>
                </a:cubicBezTo>
                <a:cubicBezTo>
                  <a:pt x="828" y="977"/>
                  <a:pt x="877" y="533"/>
                  <a:pt x="1074" y="533"/>
                </a:cubicBezTo>
                <a:close/>
                <a:moveTo>
                  <a:pt x="1063" y="1"/>
                </a:moveTo>
                <a:cubicBezTo>
                  <a:pt x="1055" y="1"/>
                  <a:pt x="1048" y="1"/>
                  <a:pt x="1040" y="1"/>
                </a:cubicBezTo>
                <a:cubicBezTo>
                  <a:pt x="1" y="27"/>
                  <a:pt x="289" y="2002"/>
                  <a:pt x="347" y="2618"/>
                </a:cubicBezTo>
                <a:cubicBezTo>
                  <a:pt x="360" y="2791"/>
                  <a:pt x="499" y="2878"/>
                  <a:pt x="632" y="2878"/>
                </a:cubicBezTo>
                <a:cubicBezTo>
                  <a:pt x="766" y="2878"/>
                  <a:pt x="892" y="2791"/>
                  <a:pt x="879" y="2618"/>
                </a:cubicBezTo>
                <a:cubicBezTo>
                  <a:pt x="879" y="2541"/>
                  <a:pt x="854" y="2246"/>
                  <a:pt x="828" y="1925"/>
                </a:cubicBezTo>
                <a:lnTo>
                  <a:pt x="828" y="1925"/>
                </a:lnTo>
                <a:cubicBezTo>
                  <a:pt x="864" y="1944"/>
                  <a:pt x="917" y="1962"/>
                  <a:pt x="971" y="1962"/>
                </a:cubicBezTo>
                <a:cubicBezTo>
                  <a:pt x="994" y="1962"/>
                  <a:pt x="1017" y="1959"/>
                  <a:pt x="1040" y="1951"/>
                </a:cubicBezTo>
                <a:cubicBezTo>
                  <a:pt x="1335" y="1842"/>
                  <a:pt x="1655" y="1791"/>
                  <a:pt x="1925" y="1656"/>
                </a:cubicBezTo>
                <a:cubicBezTo>
                  <a:pt x="2028" y="1868"/>
                  <a:pt x="2111" y="2086"/>
                  <a:pt x="2137" y="2297"/>
                </a:cubicBezTo>
                <a:cubicBezTo>
                  <a:pt x="2167" y="2424"/>
                  <a:pt x="2265" y="2479"/>
                  <a:pt x="2369" y="2479"/>
                </a:cubicBezTo>
                <a:cubicBezTo>
                  <a:pt x="2529" y="2479"/>
                  <a:pt x="2704" y="2347"/>
                  <a:pt x="2669" y="2137"/>
                </a:cubicBezTo>
                <a:cubicBezTo>
                  <a:pt x="2510" y="1450"/>
                  <a:pt x="1960" y="1"/>
                  <a:pt x="1063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9"/>
          <p:cNvSpPr/>
          <p:nvPr/>
        </p:nvSpPr>
        <p:spPr>
          <a:xfrm>
            <a:off x="2833561" y="3955330"/>
            <a:ext cx="124588" cy="110068"/>
          </a:xfrm>
          <a:custGeom>
            <a:avLst/>
            <a:gdLst/>
            <a:ahLst/>
            <a:cxnLst/>
            <a:rect l="l" t="t" r="r" b="b"/>
            <a:pathLst>
              <a:path w="1124" h="993" extrusionOk="0">
                <a:moveTo>
                  <a:pt x="516" y="1"/>
                </a:moveTo>
                <a:cubicBezTo>
                  <a:pt x="490" y="1"/>
                  <a:pt x="468" y="15"/>
                  <a:pt x="456" y="50"/>
                </a:cubicBezTo>
                <a:cubicBezTo>
                  <a:pt x="424" y="107"/>
                  <a:pt x="398" y="184"/>
                  <a:pt x="347" y="268"/>
                </a:cubicBezTo>
                <a:lnTo>
                  <a:pt x="103" y="268"/>
                </a:lnTo>
                <a:cubicBezTo>
                  <a:pt x="26" y="268"/>
                  <a:pt x="1" y="370"/>
                  <a:pt x="52" y="428"/>
                </a:cubicBezTo>
                <a:cubicBezTo>
                  <a:pt x="103" y="479"/>
                  <a:pt x="161" y="531"/>
                  <a:pt x="238" y="588"/>
                </a:cubicBezTo>
                <a:cubicBezTo>
                  <a:pt x="212" y="665"/>
                  <a:pt x="187" y="749"/>
                  <a:pt x="161" y="800"/>
                </a:cubicBezTo>
                <a:cubicBezTo>
                  <a:pt x="161" y="869"/>
                  <a:pt x="213" y="916"/>
                  <a:pt x="264" y="916"/>
                </a:cubicBezTo>
                <a:cubicBezTo>
                  <a:pt x="275" y="916"/>
                  <a:pt x="286" y="914"/>
                  <a:pt x="296" y="909"/>
                </a:cubicBezTo>
                <a:lnTo>
                  <a:pt x="321" y="909"/>
                </a:lnTo>
                <a:cubicBezTo>
                  <a:pt x="373" y="883"/>
                  <a:pt x="424" y="826"/>
                  <a:pt x="482" y="800"/>
                </a:cubicBezTo>
                <a:cubicBezTo>
                  <a:pt x="559" y="883"/>
                  <a:pt x="642" y="935"/>
                  <a:pt x="745" y="986"/>
                </a:cubicBezTo>
                <a:cubicBezTo>
                  <a:pt x="755" y="991"/>
                  <a:pt x="767" y="993"/>
                  <a:pt x="778" y="993"/>
                </a:cubicBezTo>
                <a:cubicBezTo>
                  <a:pt x="827" y="993"/>
                  <a:pt x="875" y="951"/>
                  <a:pt x="854" y="909"/>
                </a:cubicBezTo>
                <a:cubicBezTo>
                  <a:pt x="854" y="826"/>
                  <a:pt x="854" y="723"/>
                  <a:pt x="828" y="614"/>
                </a:cubicBezTo>
                <a:cubicBezTo>
                  <a:pt x="905" y="588"/>
                  <a:pt x="989" y="531"/>
                  <a:pt x="1066" y="454"/>
                </a:cubicBezTo>
                <a:cubicBezTo>
                  <a:pt x="1123" y="402"/>
                  <a:pt x="1066" y="319"/>
                  <a:pt x="989" y="319"/>
                </a:cubicBezTo>
                <a:cubicBezTo>
                  <a:pt x="905" y="319"/>
                  <a:pt x="828" y="293"/>
                  <a:pt x="745" y="293"/>
                </a:cubicBezTo>
                <a:cubicBezTo>
                  <a:pt x="719" y="210"/>
                  <a:pt x="668" y="107"/>
                  <a:pt x="617" y="50"/>
                </a:cubicBezTo>
                <a:cubicBezTo>
                  <a:pt x="585" y="21"/>
                  <a:pt x="547" y="1"/>
                  <a:pt x="5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9"/>
          <p:cNvSpPr/>
          <p:nvPr/>
        </p:nvSpPr>
        <p:spPr>
          <a:xfrm>
            <a:off x="2373177" y="1887926"/>
            <a:ext cx="136559" cy="103860"/>
          </a:xfrm>
          <a:custGeom>
            <a:avLst/>
            <a:gdLst/>
            <a:ahLst/>
            <a:cxnLst/>
            <a:rect l="l" t="t" r="r" b="b"/>
            <a:pathLst>
              <a:path w="1232" h="937" extrusionOk="0">
                <a:moveTo>
                  <a:pt x="616" y="0"/>
                </a:moveTo>
                <a:cubicBezTo>
                  <a:pt x="0" y="0"/>
                  <a:pt x="0" y="937"/>
                  <a:pt x="616" y="937"/>
                </a:cubicBezTo>
                <a:cubicBezTo>
                  <a:pt x="1232" y="937"/>
                  <a:pt x="1232" y="0"/>
                  <a:pt x="6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9"/>
          <p:cNvSpPr/>
          <p:nvPr/>
        </p:nvSpPr>
        <p:spPr>
          <a:xfrm>
            <a:off x="3101954" y="5869767"/>
            <a:ext cx="453919" cy="536480"/>
          </a:xfrm>
          <a:custGeom>
            <a:avLst/>
            <a:gdLst/>
            <a:ahLst/>
            <a:cxnLst/>
            <a:rect l="l" t="t" r="r" b="b"/>
            <a:pathLst>
              <a:path w="2650" h="3132" extrusionOk="0">
                <a:moveTo>
                  <a:pt x="905" y="440"/>
                </a:moveTo>
                <a:cubicBezTo>
                  <a:pt x="1008" y="440"/>
                  <a:pt x="1093" y="529"/>
                  <a:pt x="1149" y="644"/>
                </a:cubicBezTo>
                <a:cubicBezTo>
                  <a:pt x="1335" y="933"/>
                  <a:pt x="854" y="1285"/>
                  <a:pt x="616" y="1414"/>
                </a:cubicBezTo>
                <a:cubicBezTo>
                  <a:pt x="565" y="1285"/>
                  <a:pt x="507" y="1151"/>
                  <a:pt x="456" y="1016"/>
                </a:cubicBezTo>
                <a:cubicBezTo>
                  <a:pt x="482" y="990"/>
                  <a:pt x="507" y="933"/>
                  <a:pt x="507" y="907"/>
                </a:cubicBezTo>
                <a:cubicBezTo>
                  <a:pt x="533" y="747"/>
                  <a:pt x="642" y="586"/>
                  <a:pt x="777" y="484"/>
                </a:cubicBezTo>
                <a:cubicBezTo>
                  <a:pt x="822" y="453"/>
                  <a:pt x="864" y="440"/>
                  <a:pt x="905" y="440"/>
                </a:cubicBezTo>
                <a:close/>
                <a:moveTo>
                  <a:pt x="1649" y="1516"/>
                </a:moveTo>
                <a:cubicBezTo>
                  <a:pt x="1770" y="1516"/>
                  <a:pt x="1872" y="1561"/>
                  <a:pt x="1925" y="1683"/>
                </a:cubicBezTo>
                <a:cubicBezTo>
                  <a:pt x="2111" y="2190"/>
                  <a:pt x="1527" y="2485"/>
                  <a:pt x="1097" y="2620"/>
                </a:cubicBezTo>
                <a:cubicBezTo>
                  <a:pt x="988" y="2350"/>
                  <a:pt x="886" y="2087"/>
                  <a:pt x="777" y="1818"/>
                </a:cubicBezTo>
                <a:lnTo>
                  <a:pt x="802" y="1818"/>
                </a:lnTo>
                <a:cubicBezTo>
                  <a:pt x="828" y="1818"/>
                  <a:pt x="886" y="1818"/>
                  <a:pt x="937" y="1792"/>
                </a:cubicBezTo>
                <a:cubicBezTo>
                  <a:pt x="1079" y="1702"/>
                  <a:pt x="1403" y="1516"/>
                  <a:pt x="1649" y="1516"/>
                </a:cubicBezTo>
                <a:close/>
                <a:moveTo>
                  <a:pt x="957" y="1"/>
                </a:moveTo>
                <a:cubicBezTo>
                  <a:pt x="568" y="1"/>
                  <a:pt x="171" y="376"/>
                  <a:pt x="84" y="772"/>
                </a:cubicBezTo>
                <a:lnTo>
                  <a:pt x="84" y="881"/>
                </a:lnTo>
                <a:cubicBezTo>
                  <a:pt x="26" y="933"/>
                  <a:pt x="1" y="1016"/>
                  <a:pt x="26" y="1093"/>
                </a:cubicBezTo>
                <a:cubicBezTo>
                  <a:pt x="270" y="1766"/>
                  <a:pt x="533" y="2408"/>
                  <a:pt x="802" y="3017"/>
                </a:cubicBezTo>
                <a:cubicBezTo>
                  <a:pt x="845" y="3098"/>
                  <a:pt x="906" y="3132"/>
                  <a:pt x="971" y="3132"/>
                </a:cubicBezTo>
                <a:cubicBezTo>
                  <a:pt x="1033" y="3132"/>
                  <a:pt x="1098" y="3100"/>
                  <a:pt x="1149" y="3049"/>
                </a:cubicBezTo>
                <a:cubicBezTo>
                  <a:pt x="1848" y="2857"/>
                  <a:pt x="2650" y="2324"/>
                  <a:pt x="2329" y="1497"/>
                </a:cubicBezTo>
                <a:cubicBezTo>
                  <a:pt x="2193" y="1204"/>
                  <a:pt x="1961" y="1081"/>
                  <a:pt x="1699" y="1081"/>
                </a:cubicBezTo>
                <a:cubicBezTo>
                  <a:pt x="1651" y="1081"/>
                  <a:pt x="1602" y="1085"/>
                  <a:pt x="1553" y="1093"/>
                </a:cubicBezTo>
                <a:cubicBezTo>
                  <a:pt x="1655" y="856"/>
                  <a:pt x="1655" y="561"/>
                  <a:pt x="1469" y="291"/>
                </a:cubicBezTo>
                <a:cubicBezTo>
                  <a:pt x="1323" y="85"/>
                  <a:pt x="1141" y="1"/>
                  <a:pt x="9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20" name="Google Shape;1820;p9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1821" name="Google Shape;1821;p9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9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9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9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9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9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9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9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9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9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32" name="Google Shape;1832;p9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1833" name="Google Shape;1833;p9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9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9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5" name="Google Shape;1845;p9"/>
          <p:cNvGrpSpPr/>
          <p:nvPr/>
        </p:nvGrpSpPr>
        <p:grpSpPr>
          <a:xfrm>
            <a:off x="10424321" y="-453683"/>
            <a:ext cx="2712071" cy="2844353"/>
            <a:chOff x="7818240" y="-340263"/>
            <a:chExt cx="2034053" cy="2133265"/>
          </a:xfrm>
        </p:grpSpPr>
        <p:sp>
          <p:nvSpPr>
            <p:cNvPr id="1846" name="Google Shape;1846;p9"/>
            <p:cNvSpPr/>
            <p:nvPr/>
          </p:nvSpPr>
          <p:spPr>
            <a:xfrm rot="-9938427">
              <a:off x="7938401" y="-157060"/>
              <a:ext cx="1121378" cy="1110234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9"/>
            <p:cNvSpPr/>
            <p:nvPr/>
          </p:nvSpPr>
          <p:spPr>
            <a:xfrm rot="-9938427">
              <a:off x="8152762" y="-127326"/>
              <a:ext cx="873583" cy="988129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9"/>
            <p:cNvSpPr/>
            <p:nvPr/>
          </p:nvSpPr>
          <p:spPr>
            <a:xfrm rot="-9938427">
              <a:off x="8130041" y="283851"/>
              <a:ext cx="485429" cy="373276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9"/>
            <p:cNvSpPr/>
            <p:nvPr/>
          </p:nvSpPr>
          <p:spPr>
            <a:xfrm rot="-9938427">
              <a:off x="8396172" y="87046"/>
              <a:ext cx="516473" cy="425957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50" name="Google Shape;1850;p9"/>
            <p:cNvGrpSpPr/>
            <p:nvPr/>
          </p:nvGrpSpPr>
          <p:grpSpPr>
            <a:xfrm rot="899960">
              <a:off x="8102563" y="-171071"/>
              <a:ext cx="1543765" cy="1794880"/>
              <a:chOff x="8191540" y="120749"/>
              <a:chExt cx="1543811" cy="1794934"/>
            </a:xfrm>
          </p:grpSpPr>
          <p:sp>
            <p:nvSpPr>
              <p:cNvPr id="1851" name="Google Shape;1851;p9"/>
              <p:cNvSpPr/>
              <p:nvPr/>
            </p:nvSpPr>
            <p:spPr>
              <a:xfrm rot="-9211776">
                <a:off x="8480653" y="256044"/>
                <a:ext cx="965584" cy="1524344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2" name="Google Shape;1852;p9"/>
              <p:cNvSpPr/>
              <p:nvPr/>
            </p:nvSpPr>
            <p:spPr>
              <a:xfrm rot="-9211776">
                <a:off x="8655828" y="273573"/>
                <a:ext cx="692955" cy="13209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3" name="Google Shape;1853;p9"/>
              <p:cNvSpPr/>
              <p:nvPr/>
            </p:nvSpPr>
            <p:spPr>
              <a:xfrm rot="-9211776">
                <a:off x="8917690" y="1240235"/>
                <a:ext cx="246664" cy="26039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4" name="Google Shape;1854;p9"/>
              <p:cNvSpPr/>
              <p:nvPr/>
            </p:nvSpPr>
            <p:spPr>
              <a:xfrm rot="-9211776">
                <a:off x="8887785" y="943807"/>
                <a:ext cx="347701" cy="295574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5" name="Google Shape;1855;p9"/>
              <p:cNvSpPr/>
              <p:nvPr/>
            </p:nvSpPr>
            <p:spPr>
              <a:xfrm rot="-9211776">
                <a:off x="8874145" y="605859"/>
                <a:ext cx="377428" cy="2675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856" name="Google Shape;1856;p9"/>
          <p:cNvSpPr/>
          <p:nvPr/>
        </p:nvSpPr>
        <p:spPr>
          <a:xfrm>
            <a:off x="10206500" y="719994"/>
            <a:ext cx="270091" cy="267447"/>
          </a:xfrm>
          <a:custGeom>
            <a:avLst/>
            <a:gdLst/>
            <a:ahLst/>
            <a:cxnLst/>
            <a:rect l="l" t="t" r="r" b="b"/>
            <a:pathLst>
              <a:path w="2145" h="2124" extrusionOk="0">
                <a:moveTo>
                  <a:pt x="1141" y="1"/>
                </a:moveTo>
                <a:cubicBezTo>
                  <a:pt x="1117" y="1"/>
                  <a:pt x="1092" y="4"/>
                  <a:pt x="1065" y="10"/>
                </a:cubicBezTo>
                <a:cubicBezTo>
                  <a:pt x="424" y="222"/>
                  <a:pt x="0" y="837"/>
                  <a:pt x="321" y="1504"/>
                </a:cubicBezTo>
                <a:cubicBezTo>
                  <a:pt x="507" y="1910"/>
                  <a:pt x="873" y="2123"/>
                  <a:pt x="1260" y="2123"/>
                </a:cubicBezTo>
                <a:cubicBezTo>
                  <a:pt x="1485" y="2123"/>
                  <a:pt x="1717" y="2051"/>
                  <a:pt x="1924" y="1902"/>
                </a:cubicBezTo>
                <a:cubicBezTo>
                  <a:pt x="2144" y="1725"/>
                  <a:pt x="1996" y="1377"/>
                  <a:pt x="1784" y="1377"/>
                </a:cubicBezTo>
                <a:cubicBezTo>
                  <a:pt x="1743" y="1377"/>
                  <a:pt x="1699" y="1391"/>
                  <a:pt x="1655" y="1421"/>
                </a:cubicBezTo>
                <a:cubicBezTo>
                  <a:pt x="1520" y="1532"/>
                  <a:pt x="1375" y="1593"/>
                  <a:pt x="1239" y="1593"/>
                </a:cubicBezTo>
                <a:cubicBezTo>
                  <a:pt x="1077" y="1593"/>
                  <a:pt x="929" y="1507"/>
                  <a:pt x="828" y="1318"/>
                </a:cubicBezTo>
                <a:cubicBezTo>
                  <a:pt x="616" y="940"/>
                  <a:pt x="853" y="651"/>
                  <a:pt x="1225" y="542"/>
                </a:cubicBezTo>
                <a:cubicBezTo>
                  <a:pt x="1522" y="442"/>
                  <a:pt x="1435" y="1"/>
                  <a:pt x="11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57" name="Google Shape;1857;p9"/>
          <p:cNvGrpSpPr/>
          <p:nvPr/>
        </p:nvGrpSpPr>
        <p:grpSpPr>
          <a:xfrm>
            <a:off x="10964765" y="1455627"/>
            <a:ext cx="336956" cy="326379"/>
            <a:chOff x="8065323" y="1624045"/>
            <a:chExt cx="252717" cy="244784"/>
          </a:xfrm>
        </p:grpSpPr>
        <p:sp>
          <p:nvSpPr>
            <p:cNvPr id="1858" name="Google Shape;1858;p9"/>
            <p:cNvSpPr/>
            <p:nvPr/>
          </p:nvSpPr>
          <p:spPr>
            <a:xfrm rot="10800000">
              <a:off x="8219730" y="1639155"/>
              <a:ext cx="98309" cy="75833"/>
            </a:xfrm>
            <a:custGeom>
              <a:avLst/>
              <a:gdLst/>
              <a:ahLst/>
              <a:cxnLst/>
              <a:rect l="l" t="t" r="r" b="b"/>
              <a:pathLst>
                <a:path w="1041" h="803" extrusionOk="0">
                  <a:moveTo>
                    <a:pt x="533" y="1"/>
                  </a:moveTo>
                  <a:cubicBezTo>
                    <a:pt x="1" y="1"/>
                    <a:pt x="1" y="802"/>
                    <a:pt x="533" y="802"/>
                  </a:cubicBezTo>
                  <a:cubicBezTo>
                    <a:pt x="1040" y="802"/>
                    <a:pt x="1040" y="1"/>
                    <a:pt x="533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9"/>
            <p:cNvSpPr/>
            <p:nvPr/>
          </p:nvSpPr>
          <p:spPr>
            <a:xfrm rot="10800000">
              <a:off x="8125858" y="1792995"/>
              <a:ext cx="98876" cy="75833"/>
            </a:xfrm>
            <a:custGeom>
              <a:avLst/>
              <a:gdLst/>
              <a:ahLst/>
              <a:cxnLst/>
              <a:rect l="l" t="t" r="r" b="b"/>
              <a:pathLst>
                <a:path w="1047" h="803" extrusionOk="0">
                  <a:moveTo>
                    <a:pt x="507" y="1"/>
                  </a:moveTo>
                  <a:cubicBezTo>
                    <a:pt x="1" y="1"/>
                    <a:pt x="1" y="802"/>
                    <a:pt x="507" y="802"/>
                  </a:cubicBezTo>
                  <a:cubicBezTo>
                    <a:pt x="1046" y="802"/>
                    <a:pt x="1046" y="1"/>
                    <a:pt x="507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9"/>
            <p:cNvSpPr/>
            <p:nvPr/>
          </p:nvSpPr>
          <p:spPr>
            <a:xfrm rot="10800000">
              <a:off x="8065323" y="1624045"/>
              <a:ext cx="98782" cy="75739"/>
            </a:xfrm>
            <a:custGeom>
              <a:avLst/>
              <a:gdLst/>
              <a:ahLst/>
              <a:cxnLst/>
              <a:rect l="l" t="t" r="r" b="b"/>
              <a:pathLst>
                <a:path w="1046" h="802" extrusionOk="0">
                  <a:moveTo>
                    <a:pt x="533" y="0"/>
                  </a:moveTo>
                  <a:cubicBezTo>
                    <a:pt x="0" y="0"/>
                    <a:pt x="0" y="802"/>
                    <a:pt x="533" y="802"/>
                  </a:cubicBezTo>
                  <a:cubicBezTo>
                    <a:pt x="1046" y="802"/>
                    <a:pt x="1046" y="0"/>
                    <a:pt x="533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758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63" name="Google Shape;1863;p10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1864" name="Google Shape;1864;p10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0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0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4" name="Google Shape;1894;p10"/>
          <p:cNvGrpSpPr/>
          <p:nvPr/>
        </p:nvGrpSpPr>
        <p:grpSpPr>
          <a:xfrm>
            <a:off x="9781649" y="-271495"/>
            <a:ext cx="2497300" cy="2438687"/>
            <a:chOff x="3366383" y="3217891"/>
            <a:chExt cx="525187" cy="512861"/>
          </a:xfrm>
        </p:grpSpPr>
        <p:sp>
          <p:nvSpPr>
            <p:cNvPr id="1895" name="Google Shape;1895;p10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0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0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0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0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0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0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0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0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0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0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0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0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0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0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0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0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0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0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0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0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0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0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0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0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0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0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0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0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0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5" name="Google Shape;1925;p10"/>
          <p:cNvSpPr/>
          <p:nvPr/>
        </p:nvSpPr>
        <p:spPr>
          <a:xfrm rot="-7003625" flipH="1">
            <a:off x="10463949" y="5497959"/>
            <a:ext cx="3349079" cy="3086092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6" name="Google Shape;1926;p10"/>
          <p:cNvSpPr/>
          <p:nvPr/>
        </p:nvSpPr>
        <p:spPr>
          <a:xfrm rot="1565542" flipH="1">
            <a:off x="-739259" y="5930569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837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2590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4A49C16-FD3B-43E9-B0CC-70F3611B1CE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01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745EA-DB21-4F1D-B170-4411F535E215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DFDBA-A0DD-40E5-8167-82E399CA6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8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C42FB29-9760-4955-8113-A0C9C24121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EDF7F50-9DDC-429D-A844-AD51A1F5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2E0433-87B9-4779-86C5-57874C3D4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FD3B07-D806-4BE0-B72B-DB0275B7B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7CA-D131-4EF6-9B14-D9F7E276C74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1F2046-F07B-4D3E-A33F-27E4276A7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95F106-1773-47AA-88ED-9215FDFC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81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91C65EC-8336-4463-ACD9-AED89AA275A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32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54A6CB94-14F2-42A2-8EC0-2640B438AB0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81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5.svg"/><Relationship Id="rId12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11" Type="http://schemas.openxmlformats.org/officeDocument/2006/relationships/image" Target="../media/image22.svg"/><Relationship Id="rId5" Type="http://schemas.openxmlformats.org/officeDocument/2006/relationships/image" Target="../media/image16.jp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4.png"/><Relationship Id="rId3" Type="http://schemas.openxmlformats.org/officeDocument/2006/relationships/image" Target="../media/image16.jpg"/><Relationship Id="rId7" Type="http://schemas.openxmlformats.org/officeDocument/2006/relationships/image" Target="../media/image22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png"/><Relationship Id="rId11" Type="http://schemas.openxmlformats.org/officeDocument/2006/relationships/image" Target="../media/image33.png"/><Relationship Id="rId5" Type="http://schemas.openxmlformats.org/officeDocument/2006/relationships/image" Target="../media/image25.svg"/><Relationship Id="rId15" Type="http://schemas.openxmlformats.org/officeDocument/2006/relationships/image" Target="../media/image13.png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Relationship Id="rId14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5.svg"/><Relationship Id="rId18" Type="http://schemas.openxmlformats.org/officeDocument/2006/relationships/image" Target="../media/image39.png"/><Relationship Id="rId26" Type="http://schemas.openxmlformats.org/officeDocument/2006/relationships/image" Target="../media/image18.png"/><Relationship Id="rId3" Type="http://schemas.openxmlformats.org/officeDocument/2006/relationships/image" Target="../media/image16.jpg"/><Relationship Id="rId21" Type="http://schemas.openxmlformats.org/officeDocument/2006/relationships/image" Target="../media/image45.svg"/><Relationship Id="rId7" Type="http://schemas.openxmlformats.org/officeDocument/2006/relationships/image" Target="../media/image22.svg"/><Relationship Id="rId12" Type="http://schemas.openxmlformats.org/officeDocument/2006/relationships/image" Target="../media/image34.png"/><Relationship Id="rId17" Type="http://schemas.openxmlformats.org/officeDocument/2006/relationships/image" Target="../media/image41.svg"/><Relationship Id="rId25" Type="http://schemas.openxmlformats.org/officeDocument/2006/relationships/image" Target="../media/image49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png"/><Relationship Id="rId11" Type="http://schemas.openxmlformats.org/officeDocument/2006/relationships/image" Target="../media/image33.png"/><Relationship Id="rId24" Type="http://schemas.openxmlformats.org/officeDocument/2006/relationships/image" Target="../media/image42.png"/><Relationship Id="rId5" Type="http://schemas.openxmlformats.org/officeDocument/2006/relationships/image" Target="../media/image25.sv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10" Type="http://schemas.openxmlformats.org/officeDocument/2006/relationships/image" Target="../media/image32.png"/><Relationship Id="rId19" Type="http://schemas.openxmlformats.org/officeDocument/2006/relationships/image" Target="../media/image43.svg"/><Relationship Id="rId4" Type="http://schemas.openxmlformats.org/officeDocument/2006/relationships/image" Target="../media/image23.png"/><Relationship Id="rId9" Type="http://schemas.openxmlformats.org/officeDocument/2006/relationships/image" Target="../media/image29.png"/><Relationship Id="rId14" Type="http://schemas.openxmlformats.org/officeDocument/2006/relationships/image" Target="../media/image37.png"/><Relationship Id="rId22" Type="http://schemas.openxmlformats.org/officeDocument/2006/relationships/image" Target="../media/image41.png"/><Relationship Id="rId27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2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2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11" Type="http://schemas.openxmlformats.org/officeDocument/2006/relationships/image" Target="../media/image20.png"/><Relationship Id="rId5" Type="http://schemas.openxmlformats.org/officeDocument/2006/relationships/image" Target="../media/image16.jp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893688"/>
            <a:ext cx="121601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none" spc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NHÂN CHIA SỐ ĐO THỜI GIAN</a:t>
            </a:r>
          </a:p>
          <a:p>
            <a:pPr algn="ctr"/>
            <a:r>
              <a:rPr lang="en-US" sz="5400" b="1" cap="none" spc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VỚI MỘT </a:t>
            </a:r>
            <a:r>
              <a:rPr lang="en-US" sz="5400" b="1" cap="none" spc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SỐ ( </a:t>
            </a:r>
            <a:r>
              <a:rPr lang="en-US" sz="5400" b="1" cap="none" spc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sz="5400" b="1" cap="none" spc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5400" b="1" cap="none" spc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66364" y="716832"/>
            <a:ext cx="8719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80296" y="4003988"/>
            <a:ext cx="5854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Thúy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5A7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Hồng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07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: 圆角 10">
            <a:extLst>
              <a:ext uri="{FF2B5EF4-FFF2-40B4-BE49-F238E27FC236}">
                <a16:creationId xmlns:a16="http://schemas.microsoft.com/office/drawing/2014/main" id="{4F92A851-334C-4F68-8776-B8F0D7175E81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5F9806-DCD2-9C32-C6F0-82D2ED3AE940}"/>
              </a:ext>
            </a:extLst>
          </p:cNvPr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4 =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6EE449-C27B-2AB1-6106-DE162A3FEF62}"/>
              </a:ext>
            </a:extLst>
          </p:cNvPr>
          <p:cNvSpPr txBox="1"/>
          <p:nvPr/>
        </p:nvSpPr>
        <p:spPr>
          <a:xfrm>
            <a:off x="1219200" y="144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1B9AC9-BF62-BE51-A7C1-E86482BADA97}"/>
              </a:ext>
            </a:extLst>
          </p:cNvPr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354232F-434B-70AF-2839-A343800A39E5}"/>
              </a:ext>
            </a:extLst>
          </p:cNvPr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D6DBE3-DBED-CE41-58D7-849BAF4D964C}"/>
              </a:ext>
            </a:extLst>
          </p:cNvPr>
          <p:cNvSpPr txBox="1"/>
          <p:nvPr/>
        </p:nvSpPr>
        <p:spPr>
          <a:xfrm>
            <a:off x="2362200" y="1981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2085DB-E9DB-1142-131F-AA1F3AC8975B}"/>
              </a:ext>
            </a:extLst>
          </p:cNvPr>
          <p:cNvSpPr txBox="1"/>
          <p:nvPr/>
        </p:nvSpPr>
        <p:spPr>
          <a:xfrm>
            <a:off x="3810000" y="2438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9CB382-3F49-C910-2FFB-225B3C238F1D}"/>
              </a:ext>
            </a:extLst>
          </p:cNvPr>
          <p:cNvSpPr txBox="1"/>
          <p:nvPr/>
        </p:nvSpPr>
        <p:spPr>
          <a:xfrm>
            <a:off x="7010400" y="2133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F2898D-D904-2FF7-67FF-022D934EC23F}"/>
              </a:ext>
            </a:extLst>
          </p:cNvPr>
          <p:cNvSpPr txBox="1"/>
          <p:nvPr/>
        </p:nvSpPr>
        <p:spPr>
          <a:xfrm>
            <a:off x="3810000" y="2971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F932C5-7086-670A-012E-9C139CCE021A}"/>
              </a:ext>
            </a:extLst>
          </p:cNvPr>
          <p:cNvSpPr txBox="1"/>
          <p:nvPr/>
        </p:nvSpPr>
        <p:spPr>
          <a:xfrm>
            <a:off x="1219200" y="35052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4 =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4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49C994-BD21-4C1E-923C-5500521874D7}"/>
              </a:ext>
            </a:extLst>
          </p:cNvPr>
          <p:cNvSpPr txBox="1"/>
          <p:nvPr/>
        </p:nvSpPr>
        <p:spPr>
          <a:xfrm>
            <a:off x="1577182" y="16002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prstClr val="white"/>
                </a:solidFill>
                <a:latin typeface="#9Slide05 Fourth Medium" panose="00000600000000000000" pitchFamily="2" charset="0"/>
              </a:rPr>
              <a:t>Wow! Một cái đèn học xinh xắn cho Bunny!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Fourth Medium" panose="00000600000000000000" pitchFamily="2" charset="0"/>
            </a:endParaRPr>
          </a:p>
        </p:txBody>
      </p:sp>
      <p:pic>
        <p:nvPicPr>
          <p:cNvPr id="1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3C2783-6499-4AFF-AF8F-063D9BAD0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438400" y="2941637"/>
            <a:ext cx="487363" cy="487363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242DE883-7CDF-41E9-AE36-862FDBB4020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6898" r="49318"/>
          <a:stretch>
            <a:fillRect/>
          </a:stretch>
        </p:blipFill>
        <p:spPr>
          <a:xfrm>
            <a:off x="4063967" y="3397155"/>
            <a:ext cx="3288607" cy="2756503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620494" y="3845075"/>
            <a:ext cx="1218934" cy="19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85FF66-4CCF-5456-1704-77D5342C2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6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F2CFEC70-1069-4F13-824D-B5EB9AA346EA}"/>
              </a:ext>
            </a:extLst>
          </p:cNvPr>
          <p:cNvGrpSpPr/>
          <p:nvPr/>
        </p:nvGrpSpPr>
        <p:grpSpPr>
          <a:xfrm>
            <a:off x="10056005" y="195712"/>
            <a:ext cx="2084506" cy="1810229"/>
            <a:chOff x="990600" y="762000"/>
            <a:chExt cx="3352799" cy="3048000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534AE53-633A-4967-9681-A99E1F10D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20DE3E30-E55A-4B8A-B5FC-76C0F176F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92" name="图片 4">
              <a:extLst>
                <a:ext uri="{FF2B5EF4-FFF2-40B4-BE49-F238E27FC236}">
                  <a16:creationId xmlns:a16="http://schemas.microsoft.com/office/drawing/2014/main" id="{0C060633-7F7F-4160-9EF5-5D0D32774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4281211-79B6-41C6-87E6-082EED1D9CB5}"/>
                </a:ext>
              </a:extLst>
            </p:cNvPr>
            <p:cNvSpPr txBox="1"/>
            <p:nvPr/>
          </p:nvSpPr>
          <p:spPr>
            <a:xfrm rot="1939884">
              <a:off x="2639727" y="1579729"/>
              <a:ext cx="926053" cy="621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BFF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9358F9C-8F12-1F26-5C8C-124F35D6FE0E}"/>
              </a:ext>
            </a:extLst>
          </p:cNvPr>
          <p:cNvSpPr txBox="1"/>
          <p:nvPr/>
        </p:nvSpPr>
        <p:spPr>
          <a:xfrm>
            <a:off x="1143000" y="1600200"/>
            <a:ext cx="4572000" cy="746343"/>
          </a:xfrm>
          <a:custGeom>
            <a:avLst/>
            <a:gdLst>
              <a:gd name="connsiteX0" fmla="*/ 0 w 4572000"/>
              <a:gd name="connsiteY0" fmla="*/ 180481 h 746343"/>
              <a:gd name="connsiteX1" fmla="*/ 180481 w 4572000"/>
              <a:gd name="connsiteY1" fmla="*/ 0 h 746343"/>
              <a:gd name="connsiteX2" fmla="*/ 580530 w 4572000"/>
              <a:gd name="connsiteY2" fmla="*/ 0 h 746343"/>
              <a:gd name="connsiteX3" fmla="*/ 1064799 w 4572000"/>
              <a:gd name="connsiteY3" fmla="*/ 0 h 746343"/>
              <a:gd name="connsiteX4" fmla="*/ 1633289 w 4572000"/>
              <a:gd name="connsiteY4" fmla="*/ 0 h 746343"/>
              <a:gd name="connsiteX5" fmla="*/ 2201779 w 4572000"/>
              <a:gd name="connsiteY5" fmla="*/ 0 h 746343"/>
              <a:gd name="connsiteX6" fmla="*/ 2643938 w 4572000"/>
              <a:gd name="connsiteY6" fmla="*/ 0 h 746343"/>
              <a:gd name="connsiteX7" fmla="*/ 3254539 w 4572000"/>
              <a:gd name="connsiteY7" fmla="*/ 0 h 746343"/>
              <a:gd name="connsiteX8" fmla="*/ 3738808 w 4572000"/>
              <a:gd name="connsiteY8" fmla="*/ 0 h 746343"/>
              <a:gd name="connsiteX9" fmla="*/ 4391519 w 4572000"/>
              <a:gd name="connsiteY9" fmla="*/ 0 h 746343"/>
              <a:gd name="connsiteX10" fmla="*/ 4572000 w 4572000"/>
              <a:gd name="connsiteY10" fmla="*/ 180481 h 746343"/>
              <a:gd name="connsiteX11" fmla="*/ 4572000 w 4572000"/>
              <a:gd name="connsiteY11" fmla="*/ 565862 h 746343"/>
              <a:gd name="connsiteX12" fmla="*/ 4391519 w 4572000"/>
              <a:gd name="connsiteY12" fmla="*/ 746343 h 746343"/>
              <a:gd name="connsiteX13" fmla="*/ 3907250 w 4572000"/>
              <a:gd name="connsiteY13" fmla="*/ 746343 h 746343"/>
              <a:gd name="connsiteX14" fmla="*/ 3380870 w 4572000"/>
              <a:gd name="connsiteY14" fmla="*/ 746343 h 746343"/>
              <a:gd name="connsiteX15" fmla="*/ 2896601 w 4572000"/>
              <a:gd name="connsiteY15" fmla="*/ 746343 h 746343"/>
              <a:gd name="connsiteX16" fmla="*/ 2412331 w 4572000"/>
              <a:gd name="connsiteY16" fmla="*/ 746343 h 746343"/>
              <a:gd name="connsiteX17" fmla="*/ 2012283 w 4572000"/>
              <a:gd name="connsiteY17" fmla="*/ 746343 h 746343"/>
              <a:gd name="connsiteX18" fmla="*/ 1401682 w 4572000"/>
              <a:gd name="connsiteY18" fmla="*/ 746343 h 746343"/>
              <a:gd name="connsiteX19" fmla="*/ 1001633 w 4572000"/>
              <a:gd name="connsiteY19" fmla="*/ 746343 h 746343"/>
              <a:gd name="connsiteX20" fmla="*/ 180481 w 4572000"/>
              <a:gd name="connsiteY20" fmla="*/ 746343 h 746343"/>
              <a:gd name="connsiteX21" fmla="*/ 0 w 4572000"/>
              <a:gd name="connsiteY21" fmla="*/ 565862 h 746343"/>
              <a:gd name="connsiteX22" fmla="*/ 0 w 4572000"/>
              <a:gd name="connsiteY22" fmla="*/ 180481 h 74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72000" h="746343" fill="none" extrusionOk="0">
                <a:moveTo>
                  <a:pt x="0" y="180481"/>
                </a:moveTo>
                <a:cubicBezTo>
                  <a:pt x="13963" y="65595"/>
                  <a:pt x="91542" y="3710"/>
                  <a:pt x="180481" y="0"/>
                </a:cubicBezTo>
                <a:cubicBezTo>
                  <a:pt x="271740" y="-45514"/>
                  <a:pt x="467887" y="5507"/>
                  <a:pt x="580530" y="0"/>
                </a:cubicBezTo>
                <a:cubicBezTo>
                  <a:pt x="693173" y="-5507"/>
                  <a:pt x="896539" y="25625"/>
                  <a:pt x="1064799" y="0"/>
                </a:cubicBezTo>
                <a:cubicBezTo>
                  <a:pt x="1233059" y="-25625"/>
                  <a:pt x="1476834" y="11073"/>
                  <a:pt x="1633289" y="0"/>
                </a:cubicBezTo>
                <a:cubicBezTo>
                  <a:pt x="1789744" y="-11073"/>
                  <a:pt x="2080393" y="59390"/>
                  <a:pt x="2201779" y="0"/>
                </a:cubicBezTo>
                <a:cubicBezTo>
                  <a:pt x="2323165" y="-59390"/>
                  <a:pt x="2528964" y="52772"/>
                  <a:pt x="2643938" y="0"/>
                </a:cubicBezTo>
                <a:cubicBezTo>
                  <a:pt x="2758912" y="-52772"/>
                  <a:pt x="3099703" y="28478"/>
                  <a:pt x="3254539" y="0"/>
                </a:cubicBezTo>
                <a:cubicBezTo>
                  <a:pt x="3409375" y="-28478"/>
                  <a:pt x="3632298" y="45106"/>
                  <a:pt x="3738808" y="0"/>
                </a:cubicBezTo>
                <a:cubicBezTo>
                  <a:pt x="3845318" y="-45106"/>
                  <a:pt x="4104223" y="21957"/>
                  <a:pt x="4391519" y="0"/>
                </a:cubicBezTo>
                <a:cubicBezTo>
                  <a:pt x="4472815" y="-2112"/>
                  <a:pt x="4580266" y="99873"/>
                  <a:pt x="4572000" y="180481"/>
                </a:cubicBezTo>
                <a:cubicBezTo>
                  <a:pt x="4572431" y="268814"/>
                  <a:pt x="4565260" y="414672"/>
                  <a:pt x="4572000" y="565862"/>
                </a:cubicBezTo>
                <a:cubicBezTo>
                  <a:pt x="4555758" y="681975"/>
                  <a:pt x="4477471" y="752534"/>
                  <a:pt x="4391519" y="746343"/>
                </a:cubicBezTo>
                <a:cubicBezTo>
                  <a:pt x="4157093" y="787868"/>
                  <a:pt x="4130184" y="744001"/>
                  <a:pt x="3907250" y="746343"/>
                </a:cubicBezTo>
                <a:cubicBezTo>
                  <a:pt x="3684316" y="748685"/>
                  <a:pt x="3532791" y="745022"/>
                  <a:pt x="3380870" y="746343"/>
                </a:cubicBezTo>
                <a:cubicBezTo>
                  <a:pt x="3228949" y="747664"/>
                  <a:pt x="2995042" y="692901"/>
                  <a:pt x="2896601" y="746343"/>
                </a:cubicBezTo>
                <a:cubicBezTo>
                  <a:pt x="2798160" y="799785"/>
                  <a:pt x="2519128" y="700216"/>
                  <a:pt x="2412331" y="746343"/>
                </a:cubicBezTo>
                <a:cubicBezTo>
                  <a:pt x="2305534" y="792470"/>
                  <a:pt x="2147131" y="726423"/>
                  <a:pt x="2012283" y="746343"/>
                </a:cubicBezTo>
                <a:cubicBezTo>
                  <a:pt x="1877435" y="766263"/>
                  <a:pt x="1543383" y="735880"/>
                  <a:pt x="1401682" y="746343"/>
                </a:cubicBezTo>
                <a:cubicBezTo>
                  <a:pt x="1259981" y="756806"/>
                  <a:pt x="1132824" y="698795"/>
                  <a:pt x="1001633" y="746343"/>
                </a:cubicBezTo>
                <a:cubicBezTo>
                  <a:pt x="870442" y="793891"/>
                  <a:pt x="483976" y="663555"/>
                  <a:pt x="180481" y="746343"/>
                </a:cubicBezTo>
                <a:cubicBezTo>
                  <a:pt x="87509" y="744484"/>
                  <a:pt x="14635" y="685926"/>
                  <a:pt x="0" y="565862"/>
                </a:cubicBezTo>
                <a:cubicBezTo>
                  <a:pt x="-35069" y="392754"/>
                  <a:pt x="19419" y="361645"/>
                  <a:pt x="0" y="180481"/>
                </a:cubicBezTo>
                <a:close/>
              </a:path>
              <a:path w="4572000" h="746343" stroke="0" extrusionOk="0">
                <a:moveTo>
                  <a:pt x="0" y="180481"/>
                </a:moveTo>
                <a:cubicBezTo>
                  <a:pt x="6357" y="92358"/>
                  <a:pt x="60958" y="-21170"/>
                  <a:pt x="180481" y="0"/>
                </a:cubicBezTo>
                <a:cubicBezTo>
                  <a:pt x="318396" y="-36493"/>
                  <a:pt x="492746" y="8071"/>
                  <a:pt x="580530" y="0"/>
                </a:cubicBezTo>
                <a:cubicBezTo>
                  <a:pt x="668314" y="-8071"/>
                  <a:pt x="848014" y="47924"/>
                  <a:pt x="980578" y="0"/>
                </a:cubicBezTo>
                <a:cubicBezTo>
                  <a:pt x="1113142" y="-47924"/>
                  <a:pt x="1215137" y="45134"/>
                  <a:pt x="1422737" y="0"/>
                </a:cubicBezTo>
                <a:cubicBezTo>
                  <a:pt x="1630337" y="-45134"/>
                  <a:pt x="1794493" y="52255"/>
                  <a:pt x="2033338" y="0"/>
                </a:cubicBezTo>
                <a:cubicBezTo>
                  <a:pt x="2272183" y="-52255"/>
                  <a:pt x="2429112" y="52594"/>
                  <a:pt x="2643938" y="0"/>
                </a:cubicBezTo>
                <a:cubicBezTo>
                  <a:pt x="2858764" y="-52594"/>
                  <a:pt x="2867415" y="33001"/>
                  <a:pt x="3086097" y="0"/>
                </a:cubicBezTo>
                <a:cubicBezTo>
                  <a:pt x="3304779" y="-33001"/>
                  <a:pt x="3506578" y="4466"/>
                  <a:pt x="3696698" y="0"/>
                </a:cubicBezTo>
                <a:cubicBezTo>
                  <a:pt x="3886818" y="-4466"/>
                  <a:pt x="4057651" y="19583"/>
                  <a:pt x="4391519" y="0"/>
                </a:cubicBezTo>
                <a:cubicBezTo>
                  <a:pt x="4508207" y="4162"/>
                  <a:pt x="4553925" y="71891"/>
                  <a:pt x="4572000" y="180481"/>
                </a:cubicBezTo>
                <a:cubicBezTo>
                  <a:pt x="4617195" y="269677"/>
                  <a:pt x="4552172" y="381071"/>
                  <a:pt x="4572000" y="565862"/>
                </a:cubicBezTo>
                <a:cubicBezTo>
                  <a:pt x="4577060" y="677259"/>
                  <a:pt x="4501242" y="754848"/>
                  <a:pt x="4391519" y="746343"/>
                </a:cubicBezTo>
                <a:cubicBezTo>
                  <a:pt x="4152254" y="792301"/>
                  <a:pt x="4100201" y="741802"/>
                  <a:pt x="3907250" y="746343"/>
                </a:cubicBezTo>
                <a:cubicBezTo>
                  <a:pt x="3714299" y="750884"/>
                  <a:pt x="3504508" y="742133"/>
                  <a:pt x="3338760" y="746343"/>
                </a:cubicBezTo>
                <a:cubicBezTo>
                  <a:pt x="3173012" y="750553"/>
                  <a:pt x="3015277" y="728646"/>
                  <a:pt x="2812380" y="746343"/>
                </a:cubicBezTo>
                <a:cubicBezTo>
                  <a:pt x="2609483" y="764040"/>
                  <a:pt x="2364902" y="742384"/>
                  <a:pt x="2201779" y="746343"/>
                </a:cubicBezTo>
                <a:cubicBezTo>
                  <a:pt x="2038656" y="750302"/>
                  <a:pt x="1893982" y="725502"/>
                  <a:pt x="1801731" y="746343"/>
                </a:cubicBezTo>
                <a:cubicBezTo>
                  <a:pt x="1709480" y="767184"/>
                  <a:pt x="1413859" y="718752"/>
                  <a:pt x="1233241" y="746343"/>
                </a:cubicBezTo>
                <a:cubicBezTo>
                  <a:pt x="1052623" y="773934"/>
                  <a:pt x="920191" y="711096"/>
                  <a:pt x="664750" y="746343"/>
                </a:cubicBezTo>
                <a:cubicBezTo>
                  <a:pt x="409309" y="781590"/>
                  <a:pt x="319255" y="712371"/>
                  <a:pt x="180481" y="746343"/>
                </a:cubicBezTo>
                <a:cubicBezTo>
                  <a:pt x="81389" y="744234"/>
                  <a:pt x="-23222" y="659555"/>
                  <a:pt x="0" y="565862"/>
                </a:cubicBezTo>
                <a:cubicBezTo>
                  <a:pt x="-2198" y="393342"/>
                  <a:pt x="43947" y="270995"/>
                  <a:pt x="0" y="180481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006600"/>
            </a:solidFill>
            <a:extLst>
              <a:ext uri="{C807C97D-BFC1-408E-A445-0C87EB9F89A2}">
                <ask:lineSketchStyleProps xmlns:ask="http://schemas.microsoft.com/office/drawing/2018/sketchyshapes" xmlns="" sd="1435969634">
                  <a:prstGeom prst="roundRect">
                    <a:avLst>
                      <a:gd name="adj" fmla="val 2418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4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5CE888-C83E-4665-9EE5-7FFFDB1B12D7}"/>
              </a:ext>
            </a:extLst>
          </p:cNvPr>
          <p:cNvSpPr/>
          <p:nvPr/>
        </p:nvSpPr>
        <p:spPr>
          <a:xfrm>
            <a:off x="228600" y="2286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51300-F3FA-1B50-515D-34C4219D27A8}"/>
              </a:ext>
            </a:extLst>
          </p:cNvPr>
          <p:cNvSpPr txBox="1"/>
          <p:nvPr/>
        </p:nvSpPr>
        <p:spPr>
          <a:xfrm>
            <a:off x="914400" y="304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FAB797-2CF6-EA4C-67DD-9D7F7142A1FB}"/>
              </a:ext>
            </a:extLst>
          </p:cNvPr>
          <p:cNvSpPr txBox="1"/>
          <p:nvPr/>
        </p:nvSpPr>
        <p:spPr>
          <a:xfrm>
            <a:off x="990600" y="3733800"/>
            <a:ext cx="4876800" cy="746343"/>
          </a:xfrm>
          <a:custGeom>
            <a:avLst/>
            <a:gdLst>
              <a:gd name="connsiteX0" fmla="*/ 0 w 4876800"/>
              <a:gd name="connsiteY0" fmla="*/ 180481 h 746343"/>
              <a:gd name="connsiteX1" fmla="*/ 180481 w 4876800"/>
              <a:gd name="connsiteY1" fmla="*/ 0 h 746343"/>
              <a:gd name="connsiteX2" fmla="*/ 609486 w 4876800"/>
              <a:gd name="connsiteY2" fmla="*/ 0 h 746343"/>
              <a:gd name="connsiteX3" fmla="*/ 1128807 w 4876800"/>
              <a:gd name="connsiteY3" fmla="*/ 0 h 746343"/>
              <a:gd name="connsiteX4" fmla="*/ 1738445 w 4876800"/>
              <a:gd name="connsiteY4" fmla="*/ 0 h 746343"/>
              <a:gd name="connsiteX5" fmla="*/ 2348083 w 4876800"/>
              <a:gd name="connsiteY5" fmla="*/ 0 h 746343"/>
              <a:gd name="connsiteX6" fmla="*/ 2822246 w 4876800"/>
              <a:gd name="connsiteY6" fmla="*/ 0 h 746343"/>
              <a:gd name="connsiteX7" fmla="*/ 3477043 w 4876800"/>
              <a:gd name="connsiteY7" fmla="*/ 0 h 746343"/>
              <a:gd name="connsiteX8" fmla="*/ 3996364 w 4876800"/>
              <a:gd name="connsiteY8" fmla="*/ 0 h 746343"/>
              <a:gd name="connsiteX9" fmla="*/ 4696319 w 4876800"/>
              <a:gd name="connsiteY9" fmla="*/ 0 h 746343"/>
              <a:gd name="connsiteX10" fmla="*/ 4876800 w 4876800"/>
              <a:gd name="connsiteY10" fmla="*/ 180481 h 746343"/>
              <a:gd name="connsiteX11" fmla="*/ 4876800 w 4876800"/>
              <a:gd name="connsiteY11" fmla="*/ 565862 h 746343"/>
              <a:gd name="connsiteX12" fmla="*/ 4696319 w 4876800"/>
              <a:gd name="connsiteY12" fmla="*/ 746343 h 746343"/>
              <a:gd name="connsiteX13" fmla="*/ 4176998 w 4876800"/>
              <a:gd name="connsiteY13" fmla="*/ 746343 h 746343"/>
              <a:gd name="connsiteX14" fmla="*/ 3612518 w 4876800"/>
              <a:gd name="connsiteY14" fmla="*/ 746343 h 746343"/>
              <a:gd name="connsiteX15" fmla="*/ 3093197 w 4876800"/>
              <a:gd name="connsiteY15" fmla="*/ 746343 h 746343"/>
              <a:gd name="connsiteX16" fmla="*/ 2573875 w 4876800"/>
              <a:gd name="connsiteY16" fmla="*/ 746343 h 746343"/>
              <a:gd name="connsiteX17" fmla="*/ 2144871 w 4876800"/>
              <a:gd name="connsiteY17" fmla="*/ 746343 h 746343"/>
              <a:gd name="connsiteX18" fmla="*/ 1490074 w 4876800"/>
              <a:gd name="connsiteY18" fmla="*/ 746343 h 746343"/>
              <a:gd name="connsiteX19" fmla="*/ 1061069 w 4876800"/>
              <a:gd name="connsiteY19" fmla="*/ 746343 h 746343"/>
              <a:gd name="connsiteX20" fmla="*/ 180481 w 4876800"/>
              <a:gd name="connsiteY20" fmla="*/ 746343 h 746343"/>
              <a:gd name="connsiteX21" fmla="*/ 0 w 4876800"/>
              <a:gd name="connsiteY21" fmla="*/ 565862 h 746343"/>
              <a:gd name="connsiteX22" fmla="*/ 0 w 4876800"/>
              <a:gd name="connsiteY22" fmla="*/ 180481 h 74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76800" h="746343" fill="none" extrusionOk="0">
                <a:moveTo>
                  <a:pt x="0" y="180481"/>
                </a:moveTo>
                <a:cubicBezTo>
                  <a:pt x="13963" y="65595"/>
                  <a:pt x="91542" y="3710"/>
                  <a:pt x="180481" y="0"/>
                </a:cubicBezTo>
                <a:cubicBezTo>
                  <a:pt x="322434" y="-27734"/>
                  <a:pt x="432705" y="38217"/>
                  <a:pt x="609486" y="0"/>
                </a:cubicBezTo>
                <a:cubicBezTo>
                  <a:pt x="786267" y="-38217"/>
                  <a:pt x="875095" y="52122"/>
                  <a:pt x="1128807" y="0"/>
                </a:cubicBezTo>
                <a:cubicBezTo>
                  <a:pt x="1382519" y="-52122"/>
                  <a:pt x="1493474" y="63917"/>
                  <a:pt x="1738445" y="0"/>
                </a:cubicBezTo>
                <a:cubicBezTo>
                  <a:pt x="1983416" y="-63917"/>
                  <a:pt x="2162243" y="46869"/>
                  <a:pt x="2348083" y="0"/>
                </a:cubicBezTo>
                <a:cubicBezTo>
                  <a:pt x="2533923" y="-46869"/>
                  <a:pt x="2617011" y="19686"/>
                  <a:pt x="2822246" y="0"/>
                </a:cubicBezTo>
                <a:cubicBezTo>
                  <a:pt x="3027481" y="-19686"/>
                  <a:pt x="3155201" y="11822"/>
                  <a:pt x="3477043" y="0"/>
                </a:cubicBezTo>
                <a:cubicBezTo>
                  <a:pt x="3798885" y="-11822"/>
                  <a:pt x="3769532" y="34956"/>
                  <a:pt x="3996364" y="0"/>
                </a:cubicBezTo>
                <a:cubicBezTo>
                  <a:pt x="4223196" y="-34956"/>
                  <a:pt x="4460529" y="45524"/>
                  <a:pt x="4696319" y="0"/>
                </a:cubicBezTo>
                <a:cubicBezTo>
                  <a:pt x="4777615" y="-2112"/>
                  <a:pt x="4885066" y="99873"/>
                  <a:pt x="4876800" y="180481"/>
                </a:cubicBezTo>
                <a:cubicBezTo>
                  <a:pt x="4877231" y="268814"/>
                  <a:pt x="4870060" y="414672"/>
                  <a:pt x="4876800" y="565862"/>
                </a:cubicBezTo>
                <a:cubicBezTo>
                  <a:pt x="4860558" y="681975"/>
                  <a:pt x="4782271" y="752534"/>
                  <a:pt x="4696319" y="746343"/>
                </a:cubicBezTo>
                <a:cubicBezTo>
                  <a:pt x="4487787" y="751541"/>
                  <a:pt x="4377570" y="721975"/>
                  <a:pt x="4176998" y="746343"/>
                </a:cubicBezTo>
                <a:cubicBezTo>
                  <a:pt x="3976426" y="770711"/>
                  <a:pt x="3801739" y="708114"/>
                  <a:pt x="3612518" y="746343"/>
                </a:cubicBezTo>
                <a:cubicBezTo>
                  <a:pt x="3423297" y="784572"/>
                  <a:pt x="3314053" y="721634"/>
                  <a:pt x="3093197" y="746343"/>
                </a:cubicBezTo>
                <a:cubicBezTo>
                  <a:pt x="2872341" y="771052"/>
                  <a:pt x="2767815" y="734639"/>
                  <a:pt x="2573875" y="746343"/>
                </a:cubicBezTo>
                <a:cubicBezTo>
                  <a:pt x="2379935" y="758047"/>
                  <a:pt x="2339914" y="719352"/>
                  <a:pt x="2144871" y="746343"/>
                </a:cubicBezTo>
                <a:cubicBezTo>
                  <a:pt x="1949828" y="773334"/>
                  <a:pt x="1667522" y="730634"/>
                  <a:pt x="1490074" y="746343"/>
                </a:cubicBezTo>
                <a:cubicBezTo>
                  <a:pt x="1312626" y="762052"/>
                  <a:pt x="1206821" y="699588"/>
                  <a:pt x="1061069" y="746343"/>
                </a:cubicBezTo>
                <a:cubicBezTo>
                  <a:pt x="915317" y="793098"/>
                  <a:pt x="603785" y="741174"/>
                  <a:pt x="180481" y="746343"/>
                </a:cubicBezTo>
                <a:cubicBezTo>
                  <a:pt x="87509" y="744484"/>
                  <a:pt x="14635" y="685926"/>
                  <a:pt x="0" y="565862"/>
                </a:cubicBezTo>
                <a:cubicBezTo>
                  <a:pt x="-35069" y="392754"/>
                  <a:pt x="19419" y="361645"/>
                  <a:pt x="0" y="180481"/>
                </a:cubicBezTo>
                <a:close/>
              </a:path>
              <a:path w="4876800" h="746343" stroke="0" extrusionOk="0">
                <a:moveTo>
                  <a:pt x="0" y="180481"/>
                </a:moveTo>
                <a:cubicBezTo>
                  <a:pt x="6357" y="92358"/>
                  <a:pt x="60958" y="-21170"/>
                  <a:pt x="180481" y="0"/>
                </a:cubicBezTo>
                <a:cubicBezTo>
                  <a:pt x="305994" y="-9201"/>
                  <a:pt x="426916" y="34984"/>
                  <a:pt x="609486" y="0"/>
                </a:cubicBezTo>
                <a:cubicBezTo>
                  <a:pt x="792056" y="-34984"/>
                  <a:pt x="935140" y="42249"/>
                  <a:pt x="1038490" y="0"/>
                </a:cubicBezTo>
                <a:cubicBezTo>
                  <a:pt x="1141840" y="-42249"/>
                  <a:pt x="1371227" y="34399"/>
                  <a:pt x="1512653" y="0"/>
                </a:cubicBezTo>
                <a:cubicBezTo>
                  <a:pt x="1654079" y="-34399"/>
                  <a:pt x="2015097" y="60327"/>
                  <a:pt x="2167450" y="0"/>
                </a:cubicBezTo>
                <a:cubicBezTo>
                  <a:pt x="2319803" y="-60327"/>
                  <a:pt x="2650163" y="67162"/>
                  <a:pt x="2822246" y="0"/>
                </a:cubicBezTo>
                <a:cubicBezTo>
                  <a:pt x="2994329" y="-67162"/>
                  <a:pt x="3112714" y="23861"/>
                  <a:pt x="3296409" y="0"/>
                </a:cubicBezTo>
                <a:cubicBezTo>
                  <a:pt x="3480104" y="-23861"/>
                  <a:pt x="3667343" y="52055"/>
                  <a:pt x="3951206" y="0"/>
                </a:cubicBezTo>
                <a:cubicBezTo>
                  <a:pt x="4235069" y="-52055"/>
                  <a:pt x="4441136" y="42841"/>
                  <a:pt x="4696319" y="0"/>
                </a:cubicBezTo>
                <a:cubicBezTo>
                  <a:pt x="4813007" y="4162"/>
                  <a:pt x="4858725" y="71891"/>
                  <a:pt x="4876800" y="180481"/>
                </a:cubicBezTo>
                <a:cubicBezTo>
                  <a:pt x="4921995" y="269677"/>
                  <a:pt x="4856972" y="381071"/>
                  <a:pt x="4876800" y="565862"/>
                </a:cubicBezTo>
                <a:cubicBezTo>
                  <a:pt x="4881860" y="677259"/>
                  <a:pt x="4806042" y="754848"/>
                  <a:pt x="4696319" y="746343"/>
                </a:cubicBezTo>
                <a:cubicBezTo>
                  <a:pt x="4493570" y="766506"/>
                  <a:pt x="4310907" y="723855"/>
                  <a:pt x="4176998" y="746343"/>
                </a:cubicBezTo>
                <a:cubicBezTo>
                  <a:pt x="4043089" y="768831"/>
                  <a:pt x="3825292" y="678415"/>
                  <a:pt x="3567360" y="746343"/>
                </a:cubicBezTo>
                <a:cubicBezTo>
                  <a:pt x="3309428" y="814271"/>
                  <a:pt x="3118147" y="679859"/>
                  <a:pt x="3002880" y="746343"/>
                </a:cubicBezTo>
                <a:cubicBezTo>
                  <a:pt x="2887613" y="812827"/>
                  <a:pt x="2655847" y="672460"/>
                  <a:pt x="2348083" y="746343"/>
                </a:cubicBezTo>
                <a:cubicBezTo>
                  <a:pt x="2040319" y="820226"/>
                  <a:pt x="2048654" y="711920"/>
                  <a:pt x="1919079" y="746343"/>
                </a:cubicBezTo>
                <a:cubicBezTo>
                  <a:pt x="1789504" y="780766"/>
                  <a:pt x="1475816" y="707705"/>
                  <a:pt x="1309441" y="746343"/>
                </a:cubicBezTo>
                <a:cubicBezTo>
                  <a:pt x="1143066" y="784981"/>
                  <a:pt x="969823" y="716695"/>
                  <a:pt x="699802" y="746343"/>
                </a:cubicBezTo>
                <a:cubicBezTo>
                  <a:pt x="429781" y="775991"/>
                  <a:pt x="304300" y="729034"/>
                  <a:pt x="180481" y="746343"/>
                </a:cubicBezTo>
                <a:cubicBezTo>
                  <a:pt x="81389" y="744234"/>
                  <a:pt x="-23222" y="659555"/>
                  <a:pt x="0" y="565862"/>
                </a:cubicBezTo>
                <a:cubicBezTo>
                  <a:pt x="-2198" y="393342"/>
                  <a:pt x="43947" y="270995"/>
                  <a:pt x="0" y="180481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006600"/>
            </a:solidFill>
            <a:extLst>
              <a:ext uri="{C807C97D-BFC1-408E-A445-0C87EB9F89A2}">
                <ask:lineSketchStyleProps xmlns:ask="http://schemas.microsoft.com/office/drawing/2018/sketchyshapes" xmlns="" sd="1435969634">
                  <a:prstGeom prst="roundRect">
                    <a:avLst>
                      <a:gd name="adj" fmla="val 2418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B0105-6C83-6FC0-4402-779EA9B4FAFC}"/>
              </a:ext>
            </a:extLst>
          </p:cNvPr>
          <p:cNvSpPr txBox="1"/>
          <p:nvPr/>
        </p:nvSpPr>
        <p:spPr>
          <a:xfrm>
            <a:off x="5943600" y="1600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C326CE-30C2-6B85-47FA-6BEDF662B255}"/>
              </a:ext>
            </a:extLst>
          </p:cNvPr>
          <p:cNvSpPr txBox="1"/>
          <p:nvPr/>
        </p:nvSpPr>
        <p:spPr>
          <a:xfrm>
            <a:off x="5867400" y="3733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phút 6 giây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49C994-BD21-4C1E-923C-5500521874D7}"/>
              </a:ext>
            </a:extLst>
          </p:cNvPr>
          <p:cNvSpPr txBox="1"/>
          <p:nvPr/>
        </p:nvSpPr>
        <p:spPr>
          <a:xfrm>
            <a:off x="1658088" y="1402407"/>
            <a:ext cx="8875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Vậy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là thỏ Bunny đã có 1 khung hình dễ thương với cậu bạn Vịt vàng rồi. Bàn học nhìn ấm áp các bạn nhỉ!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108408" y="3919708"/>
            <a:ext cx="1279688" cy="20557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87576A0-90BE-41F3-8998-3988436D23E8}"/>
              </a:ext>
            </a:extLst>
          </p:cNvPr>
          <p:cNvGrpSpPr/>
          <p:nvPr/>
        </p:nvGrpSpPr>
        <p:grpSpPr>
          <a:xfrm>
            <a:off x="7653442" y="4585785"/>
            <a:ext cx="1600200" cy="1389647"/>
            <a:chOff x="990600" y="762000"/>
            <a:chExt cx="3352799" cy="304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5036C8-4F54-441A-BC9B-EEA52FEEA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4F0BD7-9D80-4B30-B0ED-20A3CC3C4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11" name="图片 4">
              <a:extLst>
                <a:ext uri="{FF2B5EF4-FFF2-40B4-BE49-F238E27FC236}">
                  <a16:creationId xmlns:a16="http://schemas.microsoft.com/office/drawing/2014/main" id="{CBED3D29-98D0-435A-8FDB-42531E481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0CCEF1-7192-4101-9622-5979BC387078}"/>
                </a:ext>
              </a:extLst>
            </p:cNvPr>
            <p:cNvSpPr txBox="1"/>
            <p:nvPr/>
          </p:nvSpPr>
          <p:spPr>
            <a:xfrm rot="1939884">
              <a:off x="2391987" y="1638665"/>
              <a:ext cx="1236475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#9Slide07 SVNAdam Gorry" panose="02040603050506020204" pitchFamily="18" charset="0"/>
                </a:rPr>
                <a:t>BFF</a:t>
              </a:r>
            </a:p>
          </p:txBody>
        </p:sp>
      </p:grpSp>
      <p:pic>
        <p:nvPicPr>
          <p:cNvPr id="21" name="图片 18">
            <a:extLst>
              <a:ext uri="{FF2B5EF4-FFF2-40B4-BE49-F238E27FC236}">
                <a16:creationId xmlns:a16="http://schemas.microsoft.com/office/drawing/2014/main" id="{A612CB0D-D713-4B58-B766-300EAB5085C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9253641" y="2187517"/>
            <a:ext cx="507889" cy="691045"/>
          </a:xfrm>
          <a:prstGeom prst="rect">
            <a:avLst/>
          </a:prstGeom>
        </p:spPr>
      </p:pic>
      <p:pic>
        <p:nvPicPr>
          <p:cNvPr id="22" name="图片 18">
            <a:extLst>
              <a:ext uri="{FF2B5EF4-FFF2-40B4-BE49-F238E27FC236}">
                <a16:creationId xmlns:a16="http://schemas.microsoft.com/office/drawing/2014/main" id="{A826F235-6F21-4122-A1B4-2A8EB55E197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528520" y="2384257"/>
            <a:ext cx="618739" cy="841869"/>
          </a:xfrm>
          <a:prstGeom prst="rect">
            <a:avLst/>
          </a:prstGeom>
        </p:spPr>
      </p:pic>
      <p:pic>
        <p:nvPicPr>
          <p:cNvPr id="23" name="Picture 15">
            <a:extLst>
              <a:ext uri="{FF2B5EF4-FFF2-40B4-BE49-F238E27FC236}">
                <a16:creationId xmlns:a16="http://schemas.microsoft.com/office/drawing/2014/main" id="{E3AB8CD5-DAC4-4300-9B50-765473B8279C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9045746" y="5154752"/>
            <a:ext cx="459043" cy="8388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5E52BE-481F-4863-AEA4-C49D6FC15765}"/>
              </a:ext>
            </a:extLst>
          </p:cNvPr>
          <p:cNvSpPr txBox="1"/>
          <p:nvPr/>
        </p:nvSpPr>
        <p:spPr>
          <a:xfrm>
            <a:off x="1804536" y="1538566"/>
            <a:ext cx="8476512" cy="1991856"/>
          </a:xfrm>
          <a:prstGeom prst="roundRect">
            <a:avLst>
              <a:gd name="adj" fmla="val 2112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Bây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lũy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CE186465-FD13-4233-8DE9-E8CE78E5A58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4005694" y="3186595"/>
            <a:ext cx="4074196" cy="3259357"/>
          </a:xfrm>
          <a:prstGeom prst="rect">
            <a:avLst/>
          </a:prstGeom>
        </p:spPr>
      </p:pic>
      <p:pic>
        <p:nvPicPr>
          <p:cNvPr id="20" name="图片 18">
            <a:extLst>
              <a:ext uri="{FF2B5EF4-FFF2-40B4-BE49-F238E27FC236}">
                <a16:creationId xmlns:a16="http://schemas.microsoft.com/office/drawing/2014/main" id="{AAEEA12E-A361-4C3D-B543-2C6973E17B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784665" y="2551323"/>
            <a:ext cx="1015686" cy="121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495D8E0E-C497-8FEA-DF99-20DBA1948609}"/>
              </a:ext>
            </a:extLst>
          </p:cNvPr>
          <p:cNvSpPr/>
          <p:nvPr/>
        </p:nvSpPr>
        <p:spPr>
          <a:xfrm>
            <a:off x="228600" y="2286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7F306-23B4-374E-FFFF-81BBD3A39112}"/>
              </a:ext>
            </a:extLst>
          </p:cNvPr>
          <p:cNvSpPr txBox="1"/>
          <p:nvPr/>
        </p:nvSpPr>
        <p:spPr>
          <a:xfrm>
            <a:off x="914400" y="304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a) Tính (theo mẫu).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4588E2-0A81-02D3-6360-D2FB35FFE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143000"/>
            <a:ext cx="6248400" cy="299003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A50DBD-A158-A629-7201-8BF00D505C34}"/>
              </a:ext>
            </a:extLst>
          </p:cNvPr>
          <p:cNvSpPr/>
          <p:nvPr/>
        </p:nvSpPr>
        <p:spPr>
          <a:xfrm>
            <a:off x="762000" y="4495800"/>
            <a:ext cx="4114800" cy="762000"/>
          </a:xfrm>
          <a:prstGeom prst="roundRect">
            <a:avLst>
              <a:gd name="adj" fmla="val 30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70E0FF-6FC6-FC82-FD92-A40DF89DB947}"/>
              </a:ext>
            </a:extLst>
          </p:cNvPr>
          <p:cNvSpPr/>
          <p:nvPr/>
        </p:nvSpPr>
        <p:spPr>
          <a:xfrm>
            <a:off x="7467600" y="4495800"/>
            <a:ext cx="4114800" cy="762000"/>
          </a:xfrm>
          <a:prstGeom prst="roundRect">
            <a:avLst>
              <a:gd name="adj" fmla="val 30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</a:p>
        </p:txBody>
      </p:sp>
    </p:spTree>
    <p:extLst>
      <p:ext uri="{BB962C8B-B14F-4D97-AF65-F5344CB8AC3E}">
        <p14:creationId xmlns:p14="http://schemas.microsoft.com/office/powerpoint/2010/main" val="2610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6A0078-A430-8147-67C5-45CC5CB62A14}"/>
              </a:ext>
            </a:extLst>
          </p:cNvPr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306F7-EBA3-6B13-5645-E64DC3C7C789}"/>
              </a:ext>
            </a:extLst>
          </p:cNvPr>
          <p:cNvSpPr txBox="1"/>
          <p:nvPr/>
        </p:nvSpPr>
        <p:spPr>
          <a:xfrm>
            <a:off x="1066800" y="144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15703E-C3DD-86FC-7D8B-3C36219CD073}"/>
              </a:ext>
            </a:extLst>
          </p:cNvPr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9A3109-1933-3C0D-6382-2BF45AA02DB1}"/>
              </a:ext>
            </a:extLst>
          </p:cNvPr>
          <p:cNvCxnSpPr>
            <a:cxnSpLocks/>
          </p:cNvCxnSpPr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DF4CC-DD52-262E-C6CC-046DF5AAFBFC}"/>
              </a:ext>
            </a:extLst>
          </p:cNvPr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4713A-E887-D07A-8435-FC7845F440F9}"/>
              </a:ext>
            </a:extLst>
          </p:cNvPr>
          <p:cNvSpPr txBox="1"/>
          <p:nvPr/>
        </p:nvSpPr>
        <p:spPr>
          <a:xfrm>
            <a:off x="2133600" y="1981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4C2F9-14A8-0418-9142-00752F4AAEAD}"/>
              </a:ext>
            </a:extLst>
          </p:cNvPr>
          <p:cNvSpPr txBox="1"/>
          <p:nvPr/>
        </p:nvSpPr>
        <p:spPr>
          <a:xfrm>
            <a:off x="70104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553760-E920-EBC6-A53C-7327EC0A3A99}"/>
              </a:ext>
            </a:extLst>
          </p:cNvPr>
          <p:cNvSpPr txBox="1"/>
          <p:nvPr/>
        </p:nvSpPr>
        <p:spPr>
          <a:xfrm>
            <a:off x="3505200" y="2590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817F56-B9B0-271A-78BC-2353E8A0E595}"/>
              </a:ext>
            </a:extLst>
          </p:cNvPr>
          <p:cNvSpPr txBox="1"/>
          <p:nvPr/>
        </p:nvSpPr>
        <p:spPr>
          <a:xfrm>
            <a:off x="1219200" y="36576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8 =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32AF17-1008-6CEF-574F-C15452A57F13}"/>
              </a:ext>
            </a:extLst>
          </p:cNvPr>
          <p:cNvCxnSpPr>
            <a:cxnSpLocks/>
          </p:cNvCxnSpPr>
          <p:nvPr/>
        </p:nvCxnSpPr>
        <p:spPr>
          <a:xfrm>
            <a:off x="2362200" y="2667000"/>
            <a:ext cx="3200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F1E1DFA-7B8A-2F5B-4BFE-3845B9E81DDD}"/>
              </a:ext>
            </a:extLst>
          </p:cNvPr>
          <p:cNvSpPr txBox="1"/>
          <p:nvPr/>
        </p:nvSpPr>
        <p:spPr>
          <a:xfrm>
            <a:off x="4114800" y="3048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2725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9" grpId="0"/>
      <p:bldP spid="22" grpId="0"/>
      <p:bldP spid="23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6A0078-A430-8147-67C5-45CC5CB62A14}"/>
              </a:ext>
            </a:extLst>
          </p:cNvPr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306F7-EBA3-6B13-5645-E64DC3C7C789}"/>
              </a:ext>
            </a:extLst>
          </p:cNvPr>
          <p:cNvSpPr txBox="1"/>
          <p:nvPr/>
        </p:nvSpPr>
        <p:spPr>
          <a:xfrm>
            <a:off x="1219200" y="144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giờ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20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phút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15703E-C3DD-86FC-7D8B-3C36219CD073}"/>
              </a:ext>
            </a:extLst>
          </p:cNvPr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9A3109-1933-3C0D-6382-2BF45AA02DB1}"/>
              </a:ext>
            </a:extLst>
          </p:cNvPr>
          <p:cNvCxnSpPr>
            <a:cxnSpLocks/>
          </p:cNvCxnSpPr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DF4CC-DD52-262E-C6CC-046DF5AAFBFC}"/>
              </a:ext>
            </a:extLst>
          </p:cNvPr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4713A-E887-D07A-8435-FC7845F440F9}"/>
              </a:ext>
            </a:extLst>
          </p:cNvPr>
          <p:cNvSpPr txBox="1"/>
          <p:nvPr/>
        </p:nvSpPr>
        <p:spPr>
          <a:xfrm>
            <a:off x="2133600" y="1981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4C2F9-14A8-0418-9142-00752F4AAEAD}"/>
              </a:ext>
            </a:extLst>
          </p:cNvPr>
          <p:cNvSpPr txBox="1"/>
          <p:nvPr/>
        </p:nvSpPr>
        <p:spPr>
          <a:xfrm>
            <a:off x="6781800" y="213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553760-E920-EBC6-A53C-7327EC0A3A99}"/>
              </a:ext>
            </a:extLst>
          </p:cNvPr>
          <p:cNvSpPr txBox="1"/>
          <p:nvPr/>
        </p:nvSpPr>
        <p:spPr>
          <a:xfrm>
            <a:off x="3505200" y="2590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817F56-B9B0-271A-78BC-2353E8A0E595}"/>
              </a:ext>
            </a:extLst>
          </p:cNvPr>
          <p:cNvSpPr txBox="1"/>
          <p:nvPr/>
        </p:nvSpPr>
        <p:spPr>
          <a:xfrm>
            <a:off x="1219200" y="36576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Vậy: 5 giờ 20 phút : 4 = 1 giờ 20 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32AF17-1008-6CEF-574F-C15452A57F13}"/>
              </a:ext>
            </a:extLst>
          </p:cNvPr>
          <p:cNvCxnSpPr>
            <a:cxnSpLocks/>
          </p:cNvCxnSpPr>
          <p:nvPr/>
        </p:nvCxnSpPr>
        <p:spPr>
          <a:xfrm>
            <a:off x="2362200" y="2667000"/>
            <a:ext cx="3200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F1E1DFA-7B8A-2F5B-4BFE-3845B9E81DDD}"/>
              </a:ext>
            </a:extLst>
          </p:cNvPr>
          <p:cNvSpPr txBox="1"/>
          <p:nvPr/>
        </p:nvSpPr>
        <p:spPr>
          <a:xfrm>
            <a:off x="4114800" y="3048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692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9" grpId="0"/>
      <p:bldP spid="22" grpId="0"/>
      <p:bldP spid="23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2528F7-1056-F316-59C5-7F328D0D9D15}"/>
              </a:ext>
            </a:extLst>
          </p:cNvPr>
          <p:cNvSpPr/>
          <p:nvPr/>
        </p:nvSpPr>
        <p:spPr>
          <a:xfrm>
            <a:off x="609600" y="3048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1A962-BCC9-30B7-0355-956D4D5D888F}"/>
              </a:ext>
            </a:extLst>
          </p:cNvPr>
          <p:cNvSpPr txBox="1"/>
          <p:nvPr/>
        </p:nvSpPr>
        <p:spPr>
          <a:xfrm>
            <a:off x="1295400" y="228600"/>
            <a:ext cx="1028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nướng 3 mẻ bánh hết 46,5 phút. Hỏi trung bình mỗi mẻ bánh Rô-bốt nướng hết bao lâu?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223C8-47B9-3763-8276-F482646E6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447800"/>
            <a:ext cx="6030488" cy="30190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9B4BF6-E0FB-AFE6-AB1D-8B54CB0D254F}"/>
              </a:ext>
            </a:extLst>
          </p:cNvPr>
          <p:cNvSpPr txBox="1"/>
          <p:nvPr/>
        </p:nvSpPr>
        <p:spPr>
          <a:xfrm>
            <a:off x="457200" y="37338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bình mỗi mẻ bánh Rô-bốt nướng hết thời gian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46,5 : 3 = 15,5 (phút)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15,5 phút hay 15 phút 30 giây.</a:t>
            </a:r>
          </a:p>
        </p:txBody>
      </p:sp>
    </p:spTree>
    <p:extLst>
      <p:ext uri="{BB962C8B-B14F-4D97-AF65-F5344CB8AC3E}">
        <p14:creationId xmlns:p14="http://schemas.microsoft.com/office/powerpoint/2010/main" val="340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108408" y="3919708"/>
            <a:ext cx="1279688" cy="20557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87576A0-90BE-41F3-8998-3988436D23E8}"/>
              </a:ext>
            </a:extLst>
          </p:cNvPr>
          <p:cNvGrpSpPr/>
          <p:nvPr/>
        </p:nvGrpSpPr>
        <p:grpSpPr>
          <a:xfrm>
            <a:off x="7653442" y="4585785"/>
            <a:ext cx="1600200" cy="1389647"/>
            <a:chOff x="990600" y="762000"/>
            <a:chExt cx="3352799" cy="304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5036C8-4F54-441A-BC9B-EEA52FEEA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4F0BD7-9D80-4B30-B0ED-20A3CC3C4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11" name="图片 4">
              <a:extLst>
                <a:ext uri="{FF2B5EF4-FFF2-40B4-BE49-F238E27FC236}">
                  <a16:creationId xmlns:a16="http://schemas.microsoft.com/office/drawing/2014/main" id="{CBED3D29-98D0-435A-8FDB-42531E481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0CCEF1-7192-4101-9622-5979BC387078}"/>
                </a:ext>
              </a:extLst>
            </p:cNvPr>
            <p:cNvSpPr txBox="1"/>
            <p:nvPr/>
          </p:nvSpPr>
          <p:spPr>
            <a:xfrm rot="1939884">
              <a:off x="2391987" y="1638665"/>
              <a:ext cx="1236475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7 SVNAdam Gorry" panose="02040603050506020204" pitchFamily="18" charset="0"/>
                  <a:ea typeface="+mn-ea"/>
                  <a:cs typeface="+mn-cs"/>
                </a:rPr>
                <a:t>BFF</a:t>
              </a:r>
            </a:p>
          </p:txBody>
        </p:sp>
      </p:grpSp>
      <p:pic>
        <p:nvPicPr>
          <p:cNvPr id="23" name="Picture 15">
            <a:extLst>
              <a:ext uri="{FF2B5EF4-FFF2-40B4-BE49-F238E27FC236}">
                <a16:creationId xmlns:a16="http://schemas.microsoft.com/office/drawing/2014/main" id="{E3AB8CD5-DAC4-4300-9B50-765473B8279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139831" y="5127476"/>
            <a:ext cx="459043" cy="8388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5E52BE-481F-4863-AEA4-C49D6FC15765}"/>
              </a:ext>
            </a:extLst>
          </p:cNvPr>
          <p:cNvSpPr txBox="1"/>
          <p:nvPr/>
        </p:nvSpPr>
        <p:spPr>
          <a:xfrm>
            <a:off x="1804536" y="1594955"/>
            <a:ext cx="8330064" cy="1502628"/>
          </a:xfrm>
          <a:prstGeom prst="roundRect">
            <a:avLst>
              <a:gd name="adj" fmla="val 2112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khen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52FCEBEC-DB45-4E6F-9E79-EB48F1F60A4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515993" y="0"/>
            <a:ext cx="639844" cy="636645"/>
          </a:xfrm>
          <a:prstGeom prst="rect">
            <a:avLst/>
          </a:prstGeom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65875C47-7E5E-4FB1-829D-019E002CDB40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763610" y="24868"/>
            <a:ext cx="640371" cy="632221"/>
          </a:xfrm>
          <a:prstGeom prst="rect">
            <a:avLst/>
          </a:prstGeom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5C19266F-01F5-4C58-90E9-C69B1936FEF7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492066" y="-43371"/>
            <a:ext cx="665129" cy="611919"/>
          </a:xfrm>
          <a:prstGeom prst="rect">
            <a:avLst/>
          </a:prstGeom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61314BC7-F657-438F-841F-AFEFB339E72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6254753" y="31240"/>
            <a:ext cx="632952" cy="624896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508AD539-E0A3-4BC2-ADD6-A4DC35A43399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4949525" y="-56686"/>
            <a:ext cx="759684" cy="750016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2B6B27C6-2737-4A4E-9EE3-3D9624A13DA6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8761556" y="10434"/>
            <a:ext cx="620553" cy="596859"/>
          </a:xfrm>
          <a:prstGeom prst="rect">
            <a:avLst/>
          </a:prstGeom>
        </p:spPr>
      </p:pic>
      <p:pic>
        <p:nvPicPr>
          <p:cNvPr id="21" name="图片 18">
            <a:extLst>
              <a:ext uri="{FF2B5EF4-FFF2-40B4-BE49-F238E27FC236}">
                <a16:creationId xmlns:a16="http://schemas.microsoft.com/office/drawing/2014/main" id="{A612CB0D-D713-4B58-B766-300EAB5085C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751075" y="2063221"/>
            <a:ext cx="641516" cy="872861"/>
          </a:xfrm>
          <a:prstGeom prst="rect">
            <a:avLst/>
          </a:prstGeom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CBE41F35-C425-4B6D-B865-51776B88C9D5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 t="46898" r="49318"/>
          <a:stretch>
            <a:fillRect/>
          </a:stretch>
        </p:blipFill>
        <p:spPr>
          <a:xfrm>
            <a:off x="3482049" y="2838723"/>
            <a:ext cx="4053440" cy="339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9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文本框 86"/>
          <p:cNvSpPr txBox="1"/>
          <p:nvPr/>
        </p:nvSpPr>
        <p:spPr>
          <a:xfrm rot="20726934">
            <a:off x="7449781" y="3633950"/>
            <a:ext cx="238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7 Brankovic" panose="02000000000000000000" pitchFamily="2" charset="0"/>
                <a:ea typeface="方正卡通简体" panose="03000509000000000000" pitchFamily="65" charset="-122"/>
                <a:cs typeface="+mn-cs"/>
              </a:rPr>
              <a:t>trang 136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#9Slide07 Brankovic" panose="02000000000000000000" pitchFamily="2" charset="0"/>
              <a:ea typeface="方正卡通简体" panose="03000509000000000000" pitchFamily="65" charset="-122"/>
              <a:cs typeface="+mn-cs"/>
            </a:endParaRPr>
          </a:p>
        </p:txBody>
      </p:sp>
      <p:sp>
        <p:nvSpPr>
          <p:cNvPr id="93" name="Freeform 34"/>
          <p:cNvSpPr>
            <a:spLocks noEditPoints="1"/>
          </p:cNvSpPr>
          <p:nvPr/>
        </p:nvSpPr>
        <p:spPr bwMode="auto">
          <a:xfrm rot="20793357">
            <a:off x="9683426" y="3579767"/>
            <a:ext cx="625216" cy="410431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" name="任意多边形 93"/>
          <p:cNvSpPr/>
          <p:nvPr/>
        </p:nvSpPr>
        <p:spPr>
          <a:xfrm rot="20793357">
            <a:off x="7402998" y="4062199"/>
            <a:ext cx="2288416" cy="237324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53" y="connsiteY0-154"/>
              </a:cxn>
              <a:cxn ang="0">
                <a:pos x="connsiteX1-155" y="connsiteY1-156"/>
              </a:cxn>
              <a:cxn ang="0">
                <a:pos x="connsiteX2-157" y="connsiteY2-158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8575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ACDAE11-1347-4593-BA82-339A1D6277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04671" y="3141443"/>
            <a:ext cx="4074196" cy="3259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DB1E21-7699-E90B-7455-579E97351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676400"/>
            <a:ext cx="9205758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8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3" grpId="0" animBg="1"/>
      <p:bldP spid="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2CA391-5F84-4A04-A685-5F1200DB3E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84966" y="858384"/>
            <a:ext cx="1844543" cy="609398"/>
          </a:xfrm>
        </p:spPr>
        <p:txBody>
          <a:bodyPr/>
          <a:lstStyle/>
          <a:p>
            <a:r>
              <a:rPr lang="en-US" altLang="zh-CN" sz="440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  <a:endParaRPr lang="zh-CN" altLang="en-US" sz="4400" dirty="0">
              <a:solidFill>
                <a:srgbClr val="FF6031"/>
              </a:solidFill>
              <a:latin typeface="Cambria" panose="020405030504060302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64490DC-9098-402D-A333-65CED54637B9}"/>
              </a:ext>
            </a:extLst>
          </p:cNvPr>
          <p:cNvGrpSpPr/>
          <p:nvPr/>
        </p:nvGrpSpPr>
        <p:grpSpPr>
          <a:xfrm>
            <a:off x="1066800" y="1676400"/>
            <a:ext cx="717334" cy="1344354"/>
            <a:chOff x="2190839" y="2076381"/>
            <a:chExt cx="571500" cy="105727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EB17272-7614-420F-9390-4B25FCA43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839" y="2076381"/>
              <a:ext cx="571500" cy="1057275"/>
            </a:xfrm>
            <a:prstGeom prst="rect">
              <a:avLst/>
            </a:prstGeom>
          </p:spPr>
        </p:pic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74E6B945-0B37-4283-A7B5-801FC601E647}"/>
                </a:ext>
              </a:extLst>
            </p:cNvPr>
            <p:cNvSpPr/>
            <p:nvPr/>
          </p:nvSpPr>
          <p:spPr>
            <a:xfrm>
              <a:off x="2190839" y="2562156"/>
              <a:ext cx="571500" cy="571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47号-三分行楷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6BAB6E43-4BF5-4A90-A051-2DE616529B90}"/>
              </a:ext>
            </a:extLst>
          </p:cNvPr>
          <p:cNvSpPr txBox="1"/>
          <p:nvPr/>
        </p:nvSpPr>
        <p:spPr>
          <a:xfrm>
            <a:off x="2156666" y="2060861"/>
            <a:ext cx="8968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lại các phép chia số đo thời gian.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F0613F4-4789-44CC-9CFD-A5917C1F5B82}"/>
              </a:ext>
            </a:extLst>
          </p:cNvPr>
          <p:cNvGrpSpPr/>
          <p:nvPr/>
        </p:nvGrpSpPr>
        <p:grpSpPr>
          <a:xfrm>
            <a:off x="1055172" y="3299618"/>
            <a:ext cx="728962" cy="1348582"/>
            <a:chOff x="2190839" y="2076381"/>
            <a:chExt cx="571500" cy="1057275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E6D4C358-5DE6-46F5-B70C-1DC5EC92D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839" y="2076381"/>
              <a:ext cx="571500" cy="1057275"/>
            </a:xfrm>
            <a:prstGeom prst="rect">
              <a:avLst/>
            </a:prstGeom>
          </p:spPr>
        </p:pic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4A72E58C-7A9C-4960-A31D-1C8C6303C384}"/>
                </a:ext>
              </a:extLst>
            </p:cNvPr>
            <p:cNvSpPr/>
            <p:nvPr/>
          </p:nvSpPr>
          <p:spPr>
            <a:xfrm>
              <a:off x="2190839" y="2562156"/>
              <a:ext cx="571500" cy="571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47号-三分行楷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DD9D88E2-526F-4394-934A-EC58067611E5}"/>
              </a:ext>
            </a:extLst>
          </p:cNvPr>
          <p:cNvSpPr txBox="1"/>
          <p:nvPr/>
        </p:nvSpPr>
        <p:spPr>
          <a:xfrm>
            <a:off x="2156666" y="3625993"/>
            <a:ext cx="8948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图片 34">
            <a:extLst>
              <a:ext uri="{FF2B5EF4-FFF2-40B4-BE49-F238E27FC236}">
                <a16:creationId xmlns:a16="http://schemas.microsoft.com/office/drawing/2014/main" id="{1A74FDA1-BB19-48C7-B216-8B0F35B95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808" y="-107005"/>
            <a:ext cx="1334192" cy="3209524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131D33EA-46B4-4FBE-8249-56AC80831D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532" t="50691" r="53599"/>
          <a:stretch>
            <a:fillRect/>
          </a:stretch>
        </p:blipFill>
        <p:spPr>
          <a:xfrm>
            <a:off x="4648200" y="4114800"/>
            <a:ext cx="2430945" cy="310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3CC2C4-B762-3AF3-14BA-A581AF52A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1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6F714A2-4D0D-4832-9303-EF2C576960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676400" y="3200400"/>
            <a:ext cx="4074196" cy="32593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F95148-F0A4-4562-BFD5-07E78A1AE924}"/>
              </a:ext>
            </a:extLst>
          </p:cNvPr>
          <p:cNvSpPr/>
          <p:nvPr/>
        </p:nvSpPr>
        <p:spPr>
          <a:xfrm>
            <a:off x="3505200" y="16764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62F17-CD5A-4543-A34D-71798709B466}"/>
              </a:ext>
            </a:extLst>
          </p:cNvPr>
          <p:cNvSpPr txBox="1"/>
          <p:nvPr/>
        </p:nvSpPr>
        <p:spPr>
          <a:xfrm>
            <a:off x="1676400" y="16002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19427DC-6E2A-4C91-BA18-86A79BF2FE2B}"/>
              </a:ext>
            </a:extLst>
          </p:cNvPr>
          <p:cNvGrpSpPr/>
          <p:nvPr/>
        </p:nvGrpSpPr>
        <p:grpSpPr>
          <a:xfrm>
            <a:off x="2743200" y="152400"/>
            <a:ext cx="6477000" cy="1691038"/>
            <a:chOff x="990600" y="61562"/>
            <a:chExt cx="9372600" cy="2732051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4C4E0D8E-0A2D-43DC-B5A4-D3A1DE8A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04800"/>
              <a:ext cx="9144000" cy="2488813"/>
            </a:xfrm>
            <a:prstGeom prst="rect">
              <a:avLst/>
            </a:prstGeom>
          </p:spPr>
        </p:pic>
        <p:pic>
          <p:nvPicPr>
            <p:cNvPr id="5" name="图片 1">
              <a:extLst>
                <a:ext uri="{FF2B5EF4-FFF2-40B4-BE49-F238E27FC236}">
                  <a16:creationId xmlns:a16="http://schemas.microsoft.com/office/drawing/2014/main" id="{1E86BD9B-037C-4F0F-BF50-B9ED4852A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5" r="39953" b="88949"/>
            <a:stretch>
              <a:fillRect/>
            </a:stretch>
          </p:blipFill>
          <p:spPr>
            <a:xfrm>
              <a:off x="990600" y="61562"/>
              <a:ext cx="1828800" cy="844484"/>
            </a:xfrm>
            <a:prstGeom prst="rect">
              <a:avLst/>
            </a:prstGeom>
          </p:spPr>
        </p:pic>
      </p:grpSp>
      <p:sp>
        <p:nvSpPr>
          <p:cNvPr id="7" name="文本框 19">
            <a:extLst>
              <a:ext uri="{FF2B5EF4-FFF2-40B4-BE49-F238E27FC236}">
                <a16:creationId xmlns:a16="http://schemas.microsoft.com/office/drawing/2014/main" id="{4DE9CBA4-72F0-4239-A8C9-5F5D93F86EFD}"/>
              </a:ext>
            </a:extLst>
          </p:cNvPr>
          <p:cNvSpPr txBox="1"/>
          <p:nvPr/>
        </p:nvSpPr>
        <p:spPr>
          <a:xfrm>
            <a:off x="3581400" y="657697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altLang="zh-CN" sz="4400" b="1" dirty="0" err="1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altLang="zh-CN" sz="4400" b="1" dirty="0" err="1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?</a:t>
            </a:r>
          </a:p>
        </p:txBody>
      </p:sp>
      <p:sp>
        <p:nvSpPr>
          <p:cNvPr id="8" name="矩形: 圆角 10">
            <a:extLst>
              <a:ext uri="{FF2B5EF4-FFF2-40B4-BE49-F238E27FC236}">
                <a16:creationId xmlns:a16="http://schemas.microsoft.com/office/drawing/2014/main" id="{90F64389-651C-4F5C-81B8-002EAD78757C}"/>
              </a:ext>
            </a:extLst>
          </p:cNvPr>
          <p:cNvSpPr/>
          <p:nvPr/>
        </p:nvSpPr>
        <p:spPr>
          <a:xfrm>
            <a:off x="888379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6 giờ 15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10" name="矩形: 圆角 10">
            <a:extLst>
              <a:ext uri="{FF2B5EF4-FFF2-40B4-BE49-F238E27FC236}">
                <a16:creationId xmlns:a16="http://schemas.microsoft.com/office/drawing/2014/main" id="{FBF4C93F-4BE5-4EDD-8A4D-6C66EDD88FD4}"/>
              </a:ext>
            </a:extLst>
          </p:cNvPr>
          <p:cNvSpPr/>
          <p:nvPr/>
        </p:nvSpPr>
        <p:spPr>
          <a:xfrm>
            <a:off x="8032595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9 giờ 23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3D0A3FA8-C486-47CC-8A73-8F3AAD38B2E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979256" y="3495185"/>
            <a:ext cx="2162863" cy="3812740"/>
          </a:xfrm>
          <a:prstGeom prst="rect">
            <a:avLst/>
          </a:prstGeom>
        </p:spPr>
      </p:pic>
      <p:pic>
        <p:nvPicPr>
          <p:cNvPr id="13" name="win lấy huy hieu sao">
            <a:hlinkClick r:id="" action="ppaction://media"/>
            <a:extLst>
              <a:ext uri="{FF2B5EF4-FFF2-40B4-BE49-F238E27FC236}">
                <a16:creationId xmlns:a16="http://schemas.microsoft.com/office/drawing/2014/main" id="{2C80A545-2E0B-4372-81E2-757EFEED2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286000" y="3347792"/>
            <a:ext cx="487363" cy="487363"/>
          </a:xfrm>
          <a:prstGeom prst="rect">
            <a:avLst/>
          </a:prstGeom>
        </p:spPr>
      </p:pic>
      <p:sp>
        <p:nvSpPr>
          <p:cNvPr id="9" name="矩形: 圆角 10">
            <a:extLst>
              <a:ext uri="{FF2B5EF4-FFF2-40B4-BE49-F238E27FC236}">
                <a16:creationId xmlns:a16="http://schemas.microsoft.com/office/drawing/2014/main" id="{4AA0B747-2154-49F6-839E-90B5836AEDBC}"/>
              </a:ext>
            </a:extLst>
          </p:cNvPr>
          <p:cNvSpPr/>
          <p:nvPr/>
        </p:nvSpPr>
        <p:spPr>
          <a:xfrm>
            <a:off x="4460487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9 giờ 36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91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19427DC-6E2A-4C91-BA18-86A79BF2FE2B}"/>
              </a:ext>
            </a:extLst>
          </p:cNvPr>
          <p:cNvGrpSpPr/>
          <p:nvPr/>
        </p:nvGrpSpPr>
        <p:grpSpPr>
          <a:xfrm>
            <a:off x="2438400" y="198062"/>
            <a:ext cx="7391400" cy="2240338"/>
            <a:chOff x="847496" y="-184838"/>
            <a:chExt cx="9515704" cy="2978451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4C4E0D8E-0A2D-43DC-B5A4-D3A1DE8A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04800"/>
              <a:ext cx="9144000" cy="2488813"/>
            </a:xfrm>
            <a:prstGeom prst="rect">
              <a:avLst/>
            </a:prstGeom>
          </p:spPr>
        </p:pic>
        <p:pic>
          <p:nvPicPr>
            <p:cNvPr id="5" name="图片 1">
              <a:extLst>
                <a:ext uri="{FF2B5EF4-FFF2-40B4-BE49-F238E27FC236}">
                  <a16:creationId xmlns:a16="http://schemas.microsoft.com/office/drawing/2014/main" id="{1E86BD9B-037C-4F0F-BF50-B9ED4852A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5" r="39953" b="88949"/>
            <a:stretch>
              <a:fillRect/>
            </a:stretch>
          </p:blipFill>
          <p:spPr>
            <a:xfrm>
              <a:off x="847496" y="-184838"/>
              <a:ext cx="2580884" cy="1191772"/>
            </a:xfrm>
            <a:prstGeom prst="rect">
              <a:avLst/>
            </a:prstGeom>
          </p:spPr>
        </p:pic>
      </p:grpSp>
      <p:sp>
        <p:nvSpPr>
          <p:cNvPr id="7" name="文本框 19">
            <a:extLst>
              <a:ext uri="{FF2B5EF4-FFF2-40B4-BE49-F238E27FC236}">
                <a16:creationId xmlns:a16="http://schemas.microsoft.com/office/drawing/2014/main" id="{4DE9CBA4-72F0-4239-A8C9-5F5D93F86EFD}"/>
              </a:ext>
            </a:extLst>
          </p:cNvPr>
          <p:cNvSpPr txBox="1"/>
          <p:nvPr/>
        </p:nvSpPr>
        <p:spPr>
          <a:xfrm>
            <a:off x="3423701" y="685913"/>
            <a:ext cx="5937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800" b="1">
                <a:solidFill>
                  <a:srgbClr val="FF6031"/>
                </a:solidFill>
                <a:latin typeface="+mj-lt"/>
              </a:rPr>
              <a:t>Đặt tính rồi tính: </a:t>
            </a:r>
            <a:br>
              <a:rPr lang="en-US" altLang="zh-CN" sz="4800" b="1">
                <a:solidFill>
                  <a:srgbClr val="FF6031"/>
                </a:solidFill>
                <a:latin typeface="+mj-lt"/>
              </a:rPr>
            </a:br>
            <a:r>
              <a:rPr lang="en-US" altLang="zh-CN" sz="4800" b="1">
                <a:solidFill>
                  <a:srgbClr val="FF6031"/>
                </a:solidFill>
                <a:latin typeface="+mj-lt"/>
              </a:rPr>
              <a:t>2 phút 25 giây x 5</a:t>
            </a:r>
            <a:endParaRPr lang="en-US" altLang="zh-CN" sz="4800" b="1" dirty="0">
              <a:solidFill>
                <a:srgbClr val="FF6031"/>
              </a:solidFill>
              <a:latin typeface="+mj-lt"/>
            </a:endParaRPr>
          </a:p>
        </p:txBody>
      </p:sp>
      <p:sp>
        <p:nvSpPr>
          <p:cNvPr id="8" name="矩形: 圆角 10">
            <a:extLst>
              <a:ext uri="{FF2B5EF4-FFF2-40B4-BE49-F238E27FC236}">
                <a16:creationId xmlns:a16="http://schemas.microsoft.com/office/drawing/2014/main" id="{90F64389-651C-4F5C-81B8-002EAD78757C}"/>
              </a:ext>
            </a:extLst>
          </p:cNvPr>
          <p:cNvSpPr/>
          <p:nvPr/>
        </p:nvSpPr>
        <p:spPr>
          <a:xfrm>
            <a:off x="2838090" y="2591609"/>
            <a:ext cx="5029199" cy="35804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13" name="win lấy huy hieu sao">
            <a:hlinkClick r:id="" action="ppaction://media"/>
            <a:extLst>
              <a:ext uri="{FF2B5EF4-FFF2-40B4-BE49-F238E27FC236}">
                <a16:creationId xmlns:a16="http://schemas.microsoft.com/office/drawing/2014/main" id="{2C80A545-2E0B-4372-81E2-757EFEED2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286000" y="3347792"/>
            <a:ext cx="487363" cy="4873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8AE7AB-0AC2-4E62-B8B8-AED197A99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428" y="3370523"/>
            <a:ext cx="788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A3BB9B-D866-4EC9-B9F0-0FA534EF640A}"/>
              </a:ext>
            </a:extLst>
          </p:cNvPr>
          <p:cNvSpPr txBox="1"/>
          <p:nvPr/>
        </p:nvSpPr>
        <p:spPr>
          <a:xfrm>
            <a:off x="1512628" y="2745942"/>
            <a:ext cx="74789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2 phút 25 giây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CF7BCC-33BD-452B-A2D7-EB812F369E4F}"/>
              </a:ext>
            </a:extLst>
          </p:cNvPr>
          <p:cNvSpPr txBox="1"/>
          <p:nvPr/>
        </p:nvSpPr>
        <p:spPr>
          <a:xfrm>
            <a:off x="5867400" y="3505200"/>
            <a:ext cx="1013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5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29603EE4-9021-4252-ADA0-575300F61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191000"/>
            <a:ext cx="303662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D05F43-8096-4E8A-8449-7B6D4121146B}"/>
              </a:ext>
            </a:extLst>
          </p:cNvPr>
          <p:cNvSpPr txBox="1"/>
          <p:nvPr/>
        </p:nvSpPr>
        <p:spPr>
          <a:xfrm>
            <a:off x="3171103" y="4345672"/>
            <a:ext cx="399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>
                <a:solidFill>
                  <a:prstClr val="black">
                    <a:lumMod val="95000"/>
                    <a:lumOff val="5000"/>
                  </a:prstClr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10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phút </a:t>
            </a:r>
            <a:r>
              <a:rPr lang="en-US" altLang="zh-CN" sz="3600" b="1">
                <a:solidFill>
                  <a:prstClr val="black">
                    <a:lumMod val="95000"/>
                    <a:lumOff val="5000"/>
                  </a:prstClr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125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 giây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AC2812-4BCB-433A-A21F-43F390B0F91C}"/>
              </a:ext>
            </a:extLst>
          </p:cNvPr>
          <p:cNvSpPr txBox="1"/>
          <p:nvPr/>
        </p:nvSpPr>
        <p:spPr>
          <a:xfrm>
            <a:off x="2695978" y="5120766"/>
            <a:ext cx="399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>
                <a:solidFill>
                  <a:srgbClr val="FF0000"/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hay 12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phút </a:t>
            </a:r>
            <a:r>
              <a:rPr lang="en-US" altLang="zh-CN" sz="3600" b="1">
                <a:solidFill>
                  <a:srgbClr val="FF0000"/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5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 giây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8E5AE11C-C8CB-4070-98AC-1D443814F1E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370627" y="2579563"/>
            <a:ext cx="1861709" cy="33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8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4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 animBg="1"/>
      <p:bldP spid="12" grpId="0"/>
      <p:bldP spid="14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2C8D3F-DA2B-6260-B815-9B623785B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:a16="http://schemas.microsoft.com/office/drawing/2014/main" id="{37C07043-A6B6-40C5-A4C7-4C0B01012F3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9817" y="10954"/>
            <a:ext cx="1417984" cy="2499652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49C994-BD21-4C1E-923C-5500521874D7}"/>
              </a:ext>
            </a:extLst>
          </p:cNvPr>
          <p:cNvSpPr txBox="1"/>
          <p:nvPr/>
        </p:nvSpPr>
        <p:spPr>
          <a:xfrm>
            <a:off x="1676400" y="147702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Dường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655FE9-48A8-4B54-BD33-C302C724BF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r="14973"/>
          <a:stretch/>
        </p:blipFill>
        <p:spPr>
          <a:xfrm>
            <a:off x="7772400" y="3276600"/>
            <a:ext cx="3832535" cy="3077310"/>
          </a:xfrm>
          <a:prstGeom prst="rect">
            <a:avLst/>
          </a:prstGeom>
        </p:spPr>
      </p:pic>
      <p:pic>
        <p:nvPicPr>
          <p:cNvPr id="1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3C2783-6499-4AFF-AF8F-063D9BAD0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438400" y="2941637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: 圆角 10">
            <a:extLst>
              <a:ext uri="{FF2B5EF4-FFF2-40B4-BE49-F238E27FC236}">
                <a16:creationId xmlns:a16="http://schemas.microsoft.com/office/drawing/2014/main" id="{4F92A851-334C-4F68-8776-B8F0D7175E81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7E5CF-F30A-B3EE-E4CE-32B10CFEC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3400"/>
            <a:ext cx="10400044" cy="525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42C1BC7-B6BC-4497-882D-64EBA8B36CC5}"/>
  <p:tag name="GENSWF_ADVANCE_TIME" val="11.197"/>
</p:tagLst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自定义 252">
      <a:dk1>
        <a:srgbClr val="75707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0">
      <a:majorFont>
        <a:latin typeface="Times New Roman"/>
        <a:ea typeface="字魂47号-三分行楷"/>
        <a:cs typeface=""/>
      </a:majorFont>
      <a:minorFont>
        <a:latin typeface="Times New Roman"/>
        <a:ea typeface="字魂47号-三分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75000"/>
          </a:schemeClr>
        </a:solidFill>
        <a:ln>
          <a:noFill/>
        </a:ln>
      </a:spPr>
      <a:bodyPr rtlCol="0" anchor="ctr"/>
      <a:lstStyle>
        <a:defPPr algn="ctr">
          <a:defRPr sz="3200" dirty="0" smtClean="0">
            <a:solidFill>
              <a:srgbClr val="4CB9D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1717</TotalTime>
  <Words>442</Words>
  <Application>Microsoft Office PowerPoint</Application>
  <PresentationFormat>Widescreen</PresentationFormat>
  <Paragraphs>86</Paragraphs>
  <Slides>20</Slides>
  <Notes>18</Notes>
  <HiddenSlides>0</HiddenSlides>
  <MMClips>4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47" baseType="lpstr">
      <vt:lpstr>宋体</vt:lpstr>
      <vt:lpstr>#9Slide05 Fourth Medium</vt:lpstr>
      <vt:lpstr>#9Slide07 Brankovic</vt:lpstr>
      <vt:lpstr>#9Slide07 SVNAdam Gorry</vt:lpstr>
      <vt:lpstr>Arial</vt:lpstr>
      <vt:lpstr>Calibri</vt:lpstr>
      <vt:lpstr>Calibri Light</vt:lpstr>
      <vt:lpstr>Cambria</vt:lpstr>
      <vt:lpstr>等线</vt:lpstr>
      <vt:lpstr>Lato</vt:lpstr>
      <vt:lpstr>Livvic</vt:lpstr>
      <vt:lpstr>Open Sans</vt:lpstr>
      <vt:lpstr>Patrick Hand</vt:lpstr>
      <vt:lpstr>Roboto</vt:lpstr>
      <vt:lpstr>Roboto Condensed Light</vt:lpstr>
      <vt:lpstr>Times New Roman</vt:lpstr>
      <vt:lpstr>字魂27号-布丁体</vt:lpstr>
      <vt:lpstr>字魂47号-三分行楷</vt:lpstr>
      <vt:lpstr>字魂73号-江南手书</vt:lpstr>
      <vt:lpstr>字魂80号-萌趣小鱼体</vt:lpstr>
      <vt:lpstr>方正卡通简体</vt:lpstr>
      <vt:lpstr>Cool Doody Thesis by Slidesgo</vt:lpstr>
      <vt:lpstr>Office 主题</vt:lpstr>
      <vt:lpstr>Custom Design</vt:lpstr>
      <vt:lpstr>Office 主题​​</vt:lpstr>
      <vt:lpstr>1_Office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 Thao - 0972115126</dc:creator>
  <cp:keywords>9Slide</cp:keywords>
  <dc:description>9Slide.vn</dc:description>
  <cp:lastModifiedBy>Admin</cp:lastModifiedBy>
  <cp:revision>44</cp:revision>
  <dcterms:created xsi:type="dcterms:W3CDTF">2022-02-12T09:22:35Z</dcterms:created>
  <dcterms:modified xsi:type="dcterms:W3CDTF">2025-04-03T11:11:05Z</dcterms:modified>
  <cp:category>9Slide.vn</cp:category>
  <cp:contentStatus>9Slide</cp:contentStatus>
</cp:coreProperties>
</file>