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4" r:id="rId2"/>
  </p:sldMasterIdLst>
  <p:notesMasterIdLst>
    <p:notesMasterId r:id="rId23"/>
  </p:notesMasterIdLst>
  <p:sldIdLst>
    <p:sldId id="384" r:id="rId3"/>
    <p:sldId id="2007577207" r:id="rId4"/>
    <p:sldId id="281" r:id="rId5"/>
    <p:sldId id="386" r:id="rId6"/>
    <p:sldId id="392" r:id="rId7"/>
    <p:sldId id="390" r:id="rId8"/>
    <p:sldId id="2007577204" r:id="rId9"/>
    <p:sldId id="295" r:id="rId10"/>
    <p:sldId id="2007577206" r:id="rId11"/>
    <p:sldId id="256" r:id="rId12"/>
    <p:sldId id="11088478" r:id="rId13"/>
    <p:sldId id="11088481" r:id="rId14"/>
    <p:sldId id="11088482" r:id="rId15"/>
    <p:sldId id="11088483" r:id="rId16"/>
    <p:sldId id="11088484" r:id="rId17"/>
    <p:sldId id="394" r:id="rId18"/>
    <p:sldId id="312" r:id="rId19"/>
    <p:sldId id="2007577202" r:id="rId20"/>
    <p:sldId id="2007577201" r:id="rId21"/>
    <p:sldId id="305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B2D47"/>
    <a:srgbClr val="ECCC8F"/>
    <a:srgbClr val="003600"/>
    <a:srgbClr val="003E00"/>
    <a:srgbClr val="005C00"/>
    <a:srgbClr val="006600"/>
    <a:srgbClr val="4B4B4B"/>
    <a:srgbClr val="A88755"/>
    <a:srgbClr val="E8C9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344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DBD3-02F9-4F48-90D4-EC6C48EDA6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36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0AEE-5566-DDD5-B272-6A6B6C645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6646D-DC61-ED89-318A-913A99A62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E675D-55A1-0093-5269-8861E225E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F8D4D1-24D7-BB06-F8BA-18C87C64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ACBA4-9593-466E-A03C-9B50D35672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DE700-363C-6A45-1736-6B78110D6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6D369-8C1A-9286-5A8B-1644EBBE8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09EB2-487E-4D44-89D5-1F748FAAE9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308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3EF7A-C8FC-FE0A-FC92-DA6D31C05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8443C-560C-EF1C-2402-29B5D7D6C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FB6B9-384C-AB41-98FC-37D2184E9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784271-CCAE-A571-4B41-74612D2B7F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9656FB-8399-A750-A810-00F701AE09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2A637B-490B-0ADB-3A87-7C3EFF6C1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ACBA4-9593-466E-A03C-9B50D35672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81EF79-B35E-658D-D180-38A87D4F0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D3EF86-9565-163C-C1F2-A21C8869F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09EB2-487E-4D44-89D5-1F748FAAE9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080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2762F-8BD3-1718-8BD6-2BA0EB2C5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7FF589-69D6-8105-237C-A732B050D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ACBA4-9593-466E-A03C-9B50D35672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DA0D2-035B-B8B7-44B3-9A59CD709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FC004F-7AE1-0963-4E50-2D8F5F42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09EB2-487E-4D44-89D5-1F748FAAE9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147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5FC93-D23B-E37F-46C9-933D358C5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ACBA4-9593-466E-A03C-9B50D35672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510349-31D7-0163-6646-1967347DA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029CF1-9B00-59EC-F527-90260345B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09EB2-487E-4D44-89D5-1F748FAAE9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093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6C266-13E9-CDF1-A43C-9F84BC32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C9485-1AB5-9B87-2CE3-8C58660F5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F6631-A195-6C5B-95FD-FCABE03EE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26113B-A908-C539-0E38-60EFE3388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ACBA4-9593-466E-A03C-9B50D35672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3D5D4-CF2B-C28B-DAAC-A477F954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CA76A-B4F3-D663-875B-B0ABA35DE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09EB2-487E-4D44-89D5-1F748FAAE9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205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4561D-6AE6-65C0-4DAB-7C98F7307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FE72D8-DE10-CCF5-AF4B-56DA9EC74D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80AE7-C3AD-365C-4EDA-AFF877CDD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A7C9A5-9D7F-CF1D-8672-406C2D049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ACBA4-9593-466E-A03C-9B50D35672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EFCFC-8EA1-7058-84CC-8668FC662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ED44A-2935-A945-8A73-029E4BB7B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09EB2-487E-4D44-89D5-1F748FAAE9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950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844B8-1099-8721-E262-CED53C4D5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BBA12E-C651-152A-B9E0-2B5876F42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63AED-82C5-8A04-2430-8441B7ED4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ACBA4-9593-466E-A03C-9B50D35672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426C-30C1-D162-B190-0C6CD70F2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4ACF8-B9FF-4178-C41B-42851266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09EB2-487E-4D44-89D5-1F748FAAE9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017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EF939C-DEB4-34FA-6D90-56551025A6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62220B-A6A9-2E1E-BBBC-C8D1E3437E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76848-1A06-847D-1CCC-6CAFB000E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ACBA4-9593-466E-A03C-9B50D35672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CC5F3-326C-CE48-18A8-BC7EF4C23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F4539-4F18-6436-600C-36C004843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09EB2-487E-4D44-89D5-1F748FAAE9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271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E5298E-F5C5-4378-8429-ECBF6318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5183112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57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95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94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4400" y="1828800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03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F6D9C-CF54-9FE1-005C-0647E99AEA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D30C9B-8136-BE78-71CE-199470DB6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9085A-C9E8-DE9F-B825-4DF4B0B54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ACBA4-9593-466E-A03C-9B50D35672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90D3D-0D22-96EF-352C-920F2FD07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5B5C3-520F-E4D1-954B-1A10E3EF4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09EB2-487E-4D44-89D5-1F748FAAE9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806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2C211-5368-E061-71AF-7C8329C97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AB764-77ED-B068-B072-6BBE49080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4B211-CD91-1ED4-4ED3-E3B0EFE82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ACBA4-9593-466E-A03C-9B50D35672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9DE0C-70E9-05A4-B5A4-0BC51E459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C2A43-42A3-99B5-37F5-28E11939A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09EB2-487E-4D44-89D5-1F748FAAE9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447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BD3C1-7145-8909-3486-6F3F66418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E05BD-3FE3-7D6D-FEE2-3A2DA63EDF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525A1-DF5C-9380-B1BE-845858D48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ACBA4-9593-466E-A03C-9B50D35672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0A0CB-5469-F1D7-261A-1ADEB81B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99F2F-E1DC-10F2-83B2-E7585374A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09EB2-487E-4D44-89D5-1F748FAAE9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597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6" r:id="rId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B0E9BF-BCA9-5BBA-5423-80D57EC26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C2B79-0912-B891-C926-C4B0F46B6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4A60D-DD0A-C496-65E5-A0E4F28B88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ACBA4-9593-466E-A03C-9B50D35672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9B70B-A06C-22C3-DC79-8E7D7BB88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FD050-773E-5291-386F-610460A142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09EB2-487E-4D44-89D5-1F748FAAE9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797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3.mp4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3.mp4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file:///D:\rung%20chuog%20vang\rung%20chuong.mp3" TargetMode="External"/><Relationship Id="rId13" Type="http://schemas.openxmlformats.org/officeDocument/2006/relationships/image" Target="../media/image18.GIF"/><Relationship Id="rId3" Type="http://schemas.microsoft.com/office/2007/relationships/media" Target="../media/media1.wav"/><Relationship Id="rId7" Type="http://schemas.microsoft.com/office/2007/relationships/media" Target="file:///D:\rung%20chuog%20vang\rung%20chuong.mp3" TargetMode="External"/><Relationship Id="rId12" Type="http://schemas.openxmlformats.org/officeDocument/2006/relationships/image" Target="../media/image17.png"/><Relationship Id="rId2" Type="http://schemas.openxmlformats.org/officeDocument/2006/relationships/audio" Target="file:///D:\Rung%20Chuong%20Vang\8.%20Ket%20thuc%20cau%20hoi.wav" TargetMode="External"/><Relationship Id="rId1" Type="http://schemas.microsoft.com/office/2007/relationships/media" Target="file:///D:\Rung%20Chuong%20Vang\8.%20Ket%20thuc%20cau%20hoi.wav" TargetMode="External"/><Relationship Id="rId6" Type="http://schemas.openxmlformats.org/officeDocument/2006/relationships/audio" Target="file:///D:\Rung%20Chuong%20Vang\chaomung.wav" TargetMode="External"/><Relationship Id="rId11" Type="http://schemas.openxmlformats.org/officeDocument/2006/relationships/image" Target="../media/image16.png"/><Relationship Id="rId5" Type="http://schemas.microsoft.com/office/2007/relationships/media" Target="file:///D:\Rung%20Chuong%20Vang\chaomung.wav" TargetMode="External"/><Relationship Id="rId15" Type="http://schemas.openxmlformats.org/officeDocument/2006/relationships/image" Target="../media/image19.GIF"/><Relationship Id="rId10" Type="http://schemas.openxmlformats.org/officeDocument/2006/relationships/audio" Target="../media/audio1.wav"/><Relationship Id="rId4" Type="http://schemas.openxmlformats.org/officeDocument/2006/relationships/audio" Target="../media/media1.wav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4.wav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11" Type="http://schemas.openxmlformats.org/officeDocument/2006/relationships/image" Target="../media/image32.jpg"/><Relationship Id="rId5" Type="http://schemas.openxmlformats.org/officeDocument/2006/relationships/audio" Target="../media/audio6.wav"/><Relationship Id="rId10" Type="http://schemas.openxmlformats.org/officeDocument/2006/relationships/image" Target="../media/image31.GIF"/><Relationship Id="rId4" Type="http://schemas.openxmlformats.org/officeDocument/2006/relationships/audio" Target="../media/audio5.wav"/><Relationship Id="rId9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4.wav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11" Type="http://schemas.openxmlformats.org/officeDocument/2006/relationships/image" Target="../media/image33.jpg"/><Relationship Id="rId5" Type="http://schemas.openxmlformats.org/officeDocument/2006/relationships/audio" Target="../media/audio6.wav"/><Relationship Id="rId10" Type="http://schemas.openxmlformats.org/officeDocument/2006/relationships/image" Target="../media/image31.GIF"/><Relationship Id="rId4" Type="http://schemas.openxmlformats.org/officeDocument/2006/relationships/audio" Target="../media/audio5.wav"/><Relationship Id="rId9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4.wav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11" Type="http://schemas.openxmlformats.org/officeDocument/2006/relationships/image" Target="../media/image34.jpg"/><Relationship Id="rId5" Type="http://schemas.openxmlformats.org/officeDocument/2006/relationships/audio" Target="../media/audio6.wav"/><Relationship Id="rId10" Type="http://schemas.openxmlformats.org/officeDocument/2006/relationships/image" Target="../media/image31.GIF"/><Relationship Id="rId4" Type="http://schemas.openxmlformats.org/officeDocument/2006/relationships/audio" Target="../media/audio5.wav"/><Relationship Id="rId9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4.wav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11" Type="http://schemas.openxmlformats.org/officeDocument/2006/relationships/image" Target="../media/image35.png"/><Relationship Id="rId5" Type="http://schemas.openxmlformats.org/officeDocument/2006/relationships/audio" Target="../media/audio6.wav"/><Relationship Id="rId10" Type="http://schemas.openxmlformats.org/officeDocument/2006/relationships/image" Target="../media/image31.GIF"/><Relationship Id="rId4" Type="http://schemas.openxmlformats.org/officeDocument/2006/relationships/audio" Target="../media/audio5.wav"/><Relationship Id="rId9" Type="http://schemas.openxmlformats.org/officeDocument/2006/relationships/image" Target="../media/image18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.mp4"/><Relationship Id="rId7" Type="http://schemas.openxmlformats.org/officeDocument/2006/relationships/image" Target="../media/image3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5.mp4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4.svg"/><Relationship Id="rId3" Type="http://schemas.openxmlformats.org/officeDocument/2006/relationships/image" Target="../media/image4.svg"/><Relationship Id="rId21" Type="http://schemas.openxmlformats.org/officeDocument/2006/relationships/image" Target="../media/image15.png"/><Relationship Id="rId7" Type="http://schemas.openxmlformats.org/officeDocument/2006/relationships/image" Target="../media/image8.sv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20" Type="http://schemas.openxmlformats.org/officeDocument/2006/relationships/image" Target="../media/image16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19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0.sv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file:///D:\rung%20chuog%20vang\rung%20chuong.mp3" TargetMode="External"/><Relationship Id="rId13" Type="http://schemas.openxmlformats.org/officeDocument/2006/relationships/image" Target="../media/image18.GIF"/><Relationship Id="rId3" Type="http://schemas.microsoft.com/office/2007/relationships/media" Target="../media/media1.wav"/><Relationship Id="rId7" Type="http://schemas.microsoft.com/office/2007/relationships/media" Target="file:///D:\rung%20chuog%20vang\rung%20chuong.mp3" TargetMode="External"/><Relationship Id="rId12" Type="http://schemas.openxmlformats.org/officeDocument/2006/relationships/image" Target="../media/image17.png"/><Relationship Id="rId2" Type="http://schemas.openxmlformats.org/officeDocument/2006/relationships/audio" Target="file:///D:\Rung%20Chuong%20Vang\8.%20Ket%20thuc%20cau%20hoi.wav" TargetMode="External"/><Relationship Id="rId1" Type="http://schemas.microsoft.com/office/2007/relationships/media" Target="file:///D:\Rung%20Chuong%20Vang\8.%20Ket%20thuc%20cau%20hoi.wav" TargetMode="External"/><Relationship Id="rId6" Type="http://schemas.openxmlformats.org/officeDocument/2006/relationships/audio" Target="file:///D:\Rung%20Chuong%20Vang\chaomung.wav" TargetMode="External"/><Relationship Id="rId11" Type="http://schemas.openxmlformats.org/officeDocument/2006/relationships/image" Target="../media/image16.png"/><Relationship Id="rId5" Type="http://schemas.microsoft.com/office/2007/relationships/media" Target="file:///D:\Rung%20Chuong%20Vang\chaomung.wav" TargetMode="External"/><Relationship Id="rId10" Type="http://schemas.openxmlformats.org/officeDocument/2006/relationships/audio" Target="../media/audio1.wav"/><Relationship Id="rId4" Type="http://schemas.openxmlformats.org/officeDocument/2006/relationships/audio" Target="../media/media1.wav"/><Relationship Id="rId9" Type="http://schemas.openxmlformats.org/officeDocument/2006/relationships/slideLayout" Target="../slideLayouts/slideLayout4.xml"/><Relationship Id="rId1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audio" Target="../media/audio5.wav"/><Relationship Id="rId11" Type="http://schemas.openxmlformats.org/officeDocument/2006/relationships/image" Target="../media/image26.png"/><Relationship Id="rId5" Type="http://schemas.openxmlformats.org/officeDocument/2006/relationships/audio" Target="../media/audio4.wav"/><Relationship Id="rId10" Type="http://schemas.openxmlformats.org/officeDocument/2006/relationships/image" Target="../media/image20.jpe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028370" y="290119"/>
            <a:ext cx="8592457" cy="915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2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PHÒNG GIÁO DỤC &amp; ĐÀO TẠO </a:t>
            </a:r>
            <a:r>
              <a:rPr lang="en-US" altLang="en-US" sz="2620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QUẬN HỒNG BÀNG</a:t>
            </a:r>
            <a:endParaRPr lang="en-US" altLang="en-US" sz="262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62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 AN HỒNG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781630" y="1495294"/>
            <a:ext cx="8592457" cy="149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4496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CÁC THẦY CÔ VỀ DỰ GIỜ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082746" y="1107649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23323" y="-149236"/>
            <a:ext cx="1525093" cy="182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981199" y="3413276"/>
            <a:ext cx="8686801" cy="2047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Thúy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:  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 (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5A7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375"/>
            <a:ext cx="1564502" cy="187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261599" y="4868688"/>
            <a:ext cx="1930401" cy="210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4104" y="5017835"/>
            <a:ext cx="1779214" cy="212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55D8953-AA5B-4D90-91CB-C80FE9C7DF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72" y="934092"/>
            <a:ext cx="5171022" cy="5183248"/>
          </a:xfrm>
          <a:prstGeom prst="rect">
            <a:avLst/>
          </a:prstGeom>
        </p:spPr>
      </p:pic>
      <p:sp>
        <p:nvSpPr>
          <p:cNvPr id="15" name="Speech Bubble: Rectangle with Corners Rounded 13">
            <a:extLst>
              <a:ext uri="{FF2B5EF4-FFF2-40B4-BE49-F238E27FC236}">
                <a16:creationId xmlns:a16="http://schemas.microsoft.com/office/drawing/2014/main" id="{92682BA3-F620-5E63-E8C2-1995345883DA}"/>
              </a:ext>
            </a:extLst>
          </p:cNvPr>
          <p:cNvSpPr/>
          <p:nvPr/>
        </p:nvSpPr>
        <p:spPr>
          <a:xfrm>
            <a:off x="2717384" y="67471"/>
            <a:ext cx="3529944" cy="1733241"/>
          </a:xfrm>
          <a:prstGeom prst="wedgeRoundRectCallout">
            <a:avLst>
              <a:gd name="adj1" fmla="val 47542"/>
              <a:gd name="adj2" fmla="val 65653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ình nào có diện tích bé nhất, hình nào có diện tích lớn nhất?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BÀI 2">
            <a:hlinkClick r:id="" action="ppaction://media"/>
            <a:extLst>
              <a:ext uri="{FF2B5EF4-FFF2-40B4-BE49-F238E27FC236}">
                <a16:creationId xmlns:a16="http://schemas.microsoft.com/office/drawing/2014/main" id="{A457AB3E-BE24-17AF-3AA0-B7528A9453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5048" y="5966476"/>
            <a:ext cx="487363" cy="487363"/>
          </a:xfrm>
          <a:prstGeom prst="rect">
            <a:avLst/>
          </a:prstGeom>
        </p:spPr>
      </p:pic>
      <p:pic>
        <p:nvPicPr>
          <p:cNvPr id="2" name="Cô Duyê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00800" y="0"/>
            <a:ext cx="579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8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 showWhenStopped="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beep3894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1722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9" descr="Picture1"/>
          <p:cNvPicPr>
            <a:picLocks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678338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0" descr="an30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0"/>
            <a:ext cx="9482713" cy="649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1" descr="1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7677150" y="1219200"/>
            <a:ext cx="2743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2" descr="1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1695450" y="121920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1714500" y="5312568"/>
            <a:ext cx="9252526" cy="1719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515958" y="882335"/>
            <a:ext cx="9676041" cy="1066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FFFF00"/>
                </a:solidFill>
                <a:latin typeface="Arial" panose="020B0604020202020204" pitchFamily="34" charset="0"/>
              </a:rPr>
              <a:t>l</a:t>
            </a:r>
          </a:p>
        </p:txBody>
      </p:sp>
      <p:grpSp>
        <p:nvGrpSpPr>
          <p:cNvPr id="18435" name="Group 51"/>
          <p:cNvGrpSpPr/>
          <p:nvPr/>
        </p:nvGrpSpPr>
        <p:grpSpPr bwMode="auto">
          <a:xfrm>
            <a:off x="1375772" y="26988"/>
            <a:ext cx="320675" cy="68580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848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116492" y="2231572"/>
            <a:ext cx="5192483" cy="119742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 cm</a:t>
            </a:r>
            <a:r>
              <a:rPr lang="en-US" altLang="en-US" sz="4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189" y="2469640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052" y="2238871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845471" y="2315617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044520" y="2455969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971801" y="5330537"/>
            <a:ext cx="5337174" cy="124795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24,5 cm</a:t>
            </a:r>
            <a:r>
              <a:rPr lang="en-US" altLang="en-US" sz="4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385" y="5733487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023" y="5475971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867578" y="55942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73441" y="89297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955800" y="1273176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1</a:t>
            </a:r>
          </a:p>
        </p:txBody>
      </p:sp>
      <p:pic>
        <p:nvPicPr>
          <p:cNvPr id="18458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41363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0" name="Picture 3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662" y="-257675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5" name="WordArt 33"/>
          <p:cNvSpPr>
            <a:spLocks noChangeArrowheads="1" noChangeShapeType="1" noTextEdit="1"/>
          </p:cNvSpPr>
          <p:nvPr/>
        </p:nvSpPr>
        <p:spPr bwMode="auto">
          <a:xfrm>
            <a:off x="11237855" y="576500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8226" name="WordArt 34"/>
          <p:cNvSpPr>
            <a:spLocks noChangeArrowheads="1" noChangeShapeType="1" noTextEdit="1"/>
          </p:cNvSpPr>
          <p:nvPr/>
        </p:nvSpPr>
        <p:spPr bwMode="auto">
          <a:xfrm>
            <a:off x="11331540" y="576500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8227" name="WordArt 35"/>
          <p:cNvSpPr>
            <a:spLocks noChangeArrowheads="1" noChangeShapeType="1" noTextEdit="1"/>
          </p:cNvSpPr>
          <p:nvPr/>
        </p:nvSpPr>
        <p:spPr bwMode="auto">
          <a:xfrm>
            <a:off x="11331540" y="576500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8228" name="WordArt 36"/>
          <p:cNvSpPr>
            <a:spLocks noChangeArrowheads="1" noChangeShapeType="1" noTextEdit="1"/>
          </p:cNvSpPr>
          <p:nvPr/>
        </p:nvSpPr>
        <p:spPr bwMode="auto">
          <a:xfrm>
            <a:off x="11237855" y="577173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8229" name="WordArt 37"/>
          <p:cNvSpPr>
            <a:spLocks noChangeArrowheads="1" noChangeShapeType="1" noTextEdit="1"/>
          </p:cNvSpPr>
          <p:nvPr/>
        </p:nvSpPr>
        <p:spPr bwMode="auto">
          <a:xfrm>
            <a:off x="11331540" y="58355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grpSp>
        <p:nvGrpSpPr>
          <p:cNvPr id="21" name="Group 48"/>
          <p:cNvGrpSpPr/>
          <p:nvPr/>
        </p:nvGrpSpPr>
        <p:grpSpPr bwMode="auto">
          <a:xfrm>
            <a:off x="9110645" y="5205021"/>
            <a:ext cx="1752600" cy="1752600"/>
            <a:chOff x="4320" y="2928"/>
            <a:chExt cx="1104" cy="1104"/>
          </a:xfrm>
        </p:grpSpPr>
        <p:sp>
          <p:nvSpPr>
            <p:cNvPr id="18480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8481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071690" y="5679964"/>
            <a:ext cx="460375" cy="3937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6" name="AutoShape 51">
            <a:extLst>
              <a:ext uri="{FF2B5EF4-FFF2-40B4-BE49-F238E27FC236}">
                <a16:creationId xmlns:a16="http://schemas.microsoft.com/office/drawing/2014/main" id="{A17F623A-1FEC-07F8-D889-59203302B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4146" y="3785834"/>
            <a:ext cx="5192483" cy="119742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cm</a:t>
            </a:r>
            <a:r>
              <a:rPr lang="en-US" altLang="en-US" sz="4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Classicmode">
            <a:extLst>
              <a:ext uri="{FF2B5EF4-FFF2-40B4-BE49-F238E27FC236}">
                <a16:creationId xmlns:a16="http://schemas.microsoft.com/office/drawing/2014/main" id="{58A1EBD5-9028-E421-299A-E67A4232B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709" y="3886485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7" descr="Blue_chapterlist">
            <a:extLst>
              <a:ext uri="{FF2B5EF4-FFF2-40B4-BE49-F238E27FC236}">
                <a16:creationId xmlns:a16="http://schemas.microsoft.com/office/drawing/2014/main" id="{9B2CE11E-6D3E-D951-6C0C-F539B2079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535" y="4149045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26">
            <a:extLst>
              <a:ext uri="{FF2B5EF4-FFF2-40B4-BE49-F238E27FC236}">
                <a16:creationId xmlns:a16="http://schemas.microsoft.com/office/drawing/2014/main" id="{49F409FA-52B2-321B-DD37-2244ECCE34C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80328" y="409365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93716F-68D8-BA37-6F75-6F8A10D2F7AE}"/>
              </a:ext>
            </a:extLst>
          </p:cNvPr>
          <p:cNvSpPr txBox="1"/>
          <p:nvPr/>
        </p:nvSpPr>
        <p:spPr>
          <a:xfrm>
            <a:off x="3056288" y="919659"/>
            <a:ext cx="90937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cm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3E67D7-DAA2-6A4C-F9D0-73EADAD7D1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746" y="1975035"/>
            <a:ext cx="3662340" cy="26254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2.96296E-6 L -2.08333E-7 -0.07223 " pathEditMode="relative" rAng="0" ptsTypes="AA">
                                      <p:cBhvr>
                                        <p:cTn id="9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44" grpId="0"/>
      <p:bldP spid="16" grpId="0" animBg="1"/>
      <p:bldP spid="16" grpId="1" animBg="1"/>
      <p:bldP spid="16" grpId="2" animBg="1"/>
      <p:bldP spid="8" grpId="0"/>
      <p:bldP spid="6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79321" y="1034257"/>
            <a:ext cx="8210314" cy="116998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387" name="Group 51"/>
          <p:cNvGrpSpPr/>
          <p:nvPr/>
        </p:nvGrpSpPr>
        <p:grpSpPr bwMode="auto">
          <a:xfrm>
            <a:off x="1501594" y="9561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643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22626" y="2683565"/>
            <a:ext cx="5247606" cy="148838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515" y="332152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893" y="3092617"/>
            <a:ext cx="1236773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89606" y="3203292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60726" y="3203292"/>
            <a:ext cx="460375" cy="446368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74806" y="4818452"/>
            <a:ext cx="5167566" cy="148838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4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alt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198" y="5337215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58" y="5133181"/>
            <a:ext cx="1333042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04546" y="525625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283139" y="5368969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1822269" y="932660"/>
            <a:ext cx="1596835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218759" y="1323975"/>
            <a:ext cx="744307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6410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4" y="769938"/>
            <a:ext cx="9273924" cy="6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3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401" y="-20827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33"/>
          <p:cNvGrpSpPr/>
          <p:nvPr/>
        </p:nvGrpSpPr>
        <p:grpSpPr bwMode="auto">
          <a:xfrm>
            <a:off x="9196389" y="5250653"/>
            <a:ext cx="1752600" cy="1752600"/>
            <a:chOff x="3504" y="2880"/>
            <a:chExt cx="1104" cy="1104"/>
          </a:xfrm>
        </p:grpSpPr>
        <p:sp>
          <p:nvSpPr>
            <p:cNvPr id="16433" name="AutoShape 34"/>
            <p:cNvSpPr>
              <a:spLocks noChangeArrowheads="1"/>
            </p:cNvSpPr>
            <p:nvPr/>
          </p:nvSpPr>
          <p:spPr bwMode="auto">
            <a:xfrm>
              <a:off x="3504" y="2880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434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3736" y="3144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1103320" y="58319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1257651" y="584649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1282364" y="58573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1232938" y="584649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1307077" y="587110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04D22D-2368-B1F3-401C-17D2A641922B}"/>
              </a:ext>
            </a:extLst>
          </p:cNvPr>
          <p:cNvSpPr txBox="1"/>
          <p:nvPr/>
        </p:nvSpPr>
        <p:spPr>
          <a:xfrm>
            <a:off x="3289185" y="1006386"/>
            <a:ext cx="7968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5cm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78,5 cm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827A42-0BDB-FB91-37F4-0E65746E2A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236" y="1742849"/>
            <a:ext cx="3037399" cy="357505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33333E-6 L 2.70833E-6 -0.07223 " pathEditMode="relative" rAng="0" ptsTypes="AA">
                                      <p:cBhvr>
                                        <p:cTn id="9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1044" grpId="0"/>
      <p:bldP spid="4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827337" y="1011578"/>
            <a:ext cx="9322747" cy="1066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435" name="Group 51"/>
          <p:cNvGrpSpPr/>
          <p:nvPr/>
        </p:nvGrpSpPr>
        <p:grpSpPr bwMode="auto">
          <a:xfrm>
            <a:off x="1520826" y="-4763"/>
            <a:ext cx="320675" cy="68580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848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143395" y="5341574"/>
            <a:ext cx="5192483" cy="128632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 cm</a:t>
            </a:r>
            <a:r>
              <a:rPr kumimoji="0" lang="en-US" altLang="en-US" sz="40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896" y="2588515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892" y="2408731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19288" y="2511290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125436" y="259741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A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013255" y="2165513"/>
            <a:ext cx="5337174" cy="128633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 cm</a:t>
            </a:r>
            <a:r>
              <a:rPr kumimoji="0" lang="en-US" altLang="en-US" sz="40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385" y="5733487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023" y="5475971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867578" y="55942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73441" y="89297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955800" y="1273176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</a:ln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</a:ln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 3	</a:t>
            </a:r>
          </a:p>
        </p:txBody>
      </p:sp>
      <p:pic>
        <p:nvPicPr>
          <p:cNvPr id="18458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41363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0" name="Picture 3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424" y="-136524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5" name="WordArt 33"/>
          <p:cNvSpPr>
            <a:spLocks noChangeArrowheads="1" noChangeShapeType="1" noTextEdit="1"/>
          </p:cNvSpPr>
          <p:nvPr/>
        </p:nvSpPr>
        <p:spPr bwMode="auto">
          <a:xfrm>
            <a:off x="11267125" y="607366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226" name="WordArt 34"/>
          <p:cNvSpPr>
            <a:spLocks noChangeArrowheads="1" noChangeShapeType="1" noTextEdit="1"/>
          </p:cNvSpPr>
          <p:nvPr/>
        </p:nvSpPr>
        <p:spPr bwMode="auto">
          <a:xfrm>
            <a:off x="11358509" y="61102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227" name="WordArt 35"/>
          <p:cNvSpPr>
            <a:spLocks noChangeArrowheads="1" noChangeShapeType="1" noTextEdit="1"/>
          </p:cNvSpPr>
          <p:nvPr/>
        </p:nvSpPr>
        <p:spPr bwMode="auto">
          <a:xfrm>
            <a:off x="11358509" y="608132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228" name="WordArt 36"/>
          <p:cNvSpPr>
            <a:spLocks noChangeArrowheads="1" noChangeShapeType="1" noTextEdit="1"/>
          </p:cNvSpPr>
          <p:nvPr/>
        </p:nvSpPr>
        <p:spPr bwMode="auto">
          <a:xfrm>
            <a:off x="11401718" y="615547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8229" name="WordArt 37"/>
          <p:cNvSpPr>
            <a:spLocks noChangeArrowheads="1" noChangeShapeType="1" noTextEdit="1"/>
          </p:cNvSpPr>
          <p:nvPr/>
        </p:nvSpPr>
        <p:spPr bwMode="auto">
          <a:xfrm>
            <a:off x="11520779" y="613925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21" name="Group 48"/>
          <p:cNvGrpSpPr/>
          <p:nvPr/>
        </p:nvGrpSpPr>
        <p:grpSpPr bwMode="auto">
          <a:xfrm>
            <a:off x="8796339" y="5239544"/>
            <a:ext cx="1752600" cy="1752600"/>
            <a:chOff x="3854" y="4619"/>
            <a:chExt cx="1104" cy="1104"/>
          </a:xfrm>
        </p:grpSpPr>
        <p:sp>
          <p:nvSpPr>
            <p:cNvPr id="18480" name="AutoShape 49"/>
            <p:cNvSpPr>
              <a:spLocks noChangeArrowheads="1"/>
            </p:cNvSpPr>
            <p:nvPr/>
          </p:nvSpPr>
          <p:spPr bwMode="auto">
            <a:xfrm>
              <a:off x="3854" y="4619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8481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121" y="4927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071690" y="5679964"/>
            <a:ext cx="460375" cy="3937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/>
              </a:rPr>
              <a:t>C</a:t>
            </a:r>
            <a:endParaRPr kumimoji="0" lang="en-US" sz="36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effectLst/>
              <a:uLnTx/>
              <a:uFillTx/>
              <a:latin typeface=".VnTimeH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951D4B-BBCD-2BC3-AB9B-002178450BEB}"/>
              </a:ext>
            </a:extLst>
          </p:cNvPr>
          <p:cNvSpPr txBox="1"/>
          <p:nvPr/>
        </p:nvSpPr>
        <p:spPr>
          <a:xfrm>
            <a:off x="3056288" y="919659"/>
            <a:ext cx="90937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cm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6768F4-63ED-CDBF-A33C-19EE5F9235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636" y="2063856"/>
            <a:ext cx="3769448" cy="2646448"/>
          </a:xfrm>
          <a:prstGeom prst="rect">
            <a:avLst/>
          </a:prstGeom>
        </p:spPr>
      </p:pic>
      <p:sp>
        <p:nvSpPr>
          <p:cNvPr id="7" name="AutoShape 51">
            <a:extLst>
              <a:ext uri="{FF2B5EF4-FFF2-40B4-BE49-F238E27FC236}">
                <a16:creationId xmlns:a16="http://schemas.microsoft.com/office/drawing/2014/main" id="{81306B01-4F0A-94EA-6105-1598A64A2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6491" y="3805222"/>
            <a:ext cx="5192483" cy="128632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cm</a:t>
            </a:r>
            <a:r>
              <a:rPr kumimoji="0" lang="en-US" altLang="en-US" sz="40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 descr="Classicmode">
            <a:extLst>
              <a:ext uri="{FF2B5EF4-FFF2-40B4-BE49-F238E27FC236}">
                <a16:creationId xmlns:a16="http://schemas.microsoft.com/office/drawing/2014/main" id="{A88E5891-52B7-BF52-9C99-B915860C8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30" y="4055245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E6F3B4B6-F721-D62C-D4B7-124C78309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426848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D55E5ADB-C085-0510-F22B-DE9D857EA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4942" y="4137514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3" name="WordArt 226">
            <a:extLst>
              <a:ext uri="{FF2B5EF4-FFF2-40B4-BE49-F238E27FC236}">
                <a16:creationId xmlns:a16="http://schemas.microsoft.com/office/drawing/2014/main" id="{1C3F7D87-AAC7-2C89-0817-162527D8C8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76463" y="4204587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/>
              </a:rPr>
              <a:t>B</a:t>
            </a:r>
            <a:endParaRPr kumimoji="0" lang="en-US" sz="36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effectLst/>
              <a:uLnTx/>
              <a:uFillTx/>
              <a:latin typeface=".VnTimeH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7.40741E-7 L -2.08333E-7 -0.07222 " pathEditMode="relative" rAng="0" ptsTypes="AA">
                                      <p:cBhvr>
                                        <p:cTn id="9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44" grpId="0"/>
      <p:bldP spid="16" grpId="0" animBg="1"/>
      <p:bldP spid="16" grpId="1" animBg="1"/>
      <p:bldP spid="16" grpId="2" animBg="1"/>
      <p:bldP spid="8" grpId="0"/>
      <p:bldP spid="7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D199-5C2A-6B61-6BD9-428E927FA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6E4D348F-6CCB-4288-81E3-F28BDA410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1149" y="870244"/>
            <a:ext cx="9364662" cy="1066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prstClr val="white"/>
                </a:solidFill>
                <a:latin typeface="Arial" panose="020B0604020202020204" pitchFamily="34" charset="0"/>
              </a:rPr>
              <a:t>       </a:t>
            </a:r>
            <a:endParaRPr lang="en-US" altLang="en-US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grpSp>
        <p:nvGrpSpPr>
          <p:cNvPr id="18435" name="Group 51">
            <a:extLst>
              <a:ext uri="{FF2B5EF4-FFF2-40B4-BE49-F238E27FC236}">
                <a16:creationId xmlns:a16="http://schemas.microsoft.com/office/drawing/2014/main" id="{F82A5155-1E03-C49D-46F6-CE43DAD800F1}"/>
              </a:ext>
            </a:extLst>
          </p:cNvPr>
          <p:cNvGrpSpPr/>
          <p:nvPr/>
        </p:nvGrpSpPr>
        <p:grpSpPr bwMode="auto">
          <a:xfrm>
            <a:off x="1520826" y="-4763"/>
            <a:ext cx="320675" cy="6858001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963ADC8-2244-91DF-3F91-A1F279D1AB5E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8483" name="Rectangle 10">
              <a:extLst>
                <a:ext uri="{FF2B5EF4-FFF2-40B4-BE49-F238E27FC236}">
                  <a16:creationId xmlns:a16="http://schemas.microsoft.com/office/drawing/2014/main" id="{26C7D266-1843-24AA-B8C5-C197FA149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067E120-8EF6-38B2-0F85-0B44F37DB710}"/>
                </a:ext>
              </a:extLst>
            </p:cNvPr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36A164E8-5A6D-6F92-12B7-C40E79222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6491" y="2092811"/>
            <a:ext cx="5192483" cy="123359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064D357C-69DA-F17A-8C20-AC701EBCA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269" y="2568297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66626DC4-8282-05CC-0BEF-946C6A809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110" y="2340985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403E0BF3-D52C-D5EB-CB77-3DECF4222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2414" y="2509387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1ACB518D-5970-1FD6-6623-52B44758DD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02828" y="2622099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16" name="AutoShape 51">
            <a:extLst>
              <a:ext uri="{FF2B5EF4-FFF2-40B4-BE49-F238E27FC236}">
                <a16:creationId xmlns:a16="http://schemas.microsoft.com/office/drawing/2014/main" id="{FC0ADA26-0FE0-9DB9-DB5B-D25C74BA4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016" y="3551806"/>
            <a:ext cx="5337174" cy="11738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</a:t>
            </a:r>
          </a:p>
        </p:txBody>
      </p:sp>
      <p:pic>
        <p:nvPicPr>
          <p:cNvPr id="17" name="Picture 37" descr="Blue_chapterlist">
            <a:extLst>
              <a:ext uri="{FF2B5EF4-FFF2-40B4-BE49-F238E27FC236}">
                <a16:creationId xmlns:a16="http://schemas.microsoft.com/office/drawing/2014/main" id="{A1CC6E9E-0903-4C8B-F190-890AF4093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599" y="4025999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>
            <a:extLst>
              <a:ext uri="{FF2B5EF4-FFF2-40B4-BE49-F238E27FC236}">
                <a16:creationId xmlns:a16="http://schemas.microsoft.com/office/drawing/2014/main" id="{4233DD2A-9BB1-7B86-2604-B36B57110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443" y="381790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71799AB9-05B0-E4C6-689B-57E4F1D6C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1434" y="3950175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219" name="AutoShape 27">
            <a:extLst>
              <a:ext uri="{FF2B5EF4-FFF2-40B4-BE49-F238E27FC236}">
                <a16:creationId xmlns:a16="http://schemas.microsoft.com/office/drawing/2014/main" id="{5C122A0A-222E-EEDE-D924-A280070B5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441" y="89297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220" name="WordArt 28">
            <a:extLst>
              <a:ext uri="{FF2B5EF4-FFF2-40B4-BE49-F238E27FC236}">
                <a16:creationId xmlns:a16="http://schemas.microsoft.com/office/drawing/2014/main" id="{22288715-D4D9-197B-F74F-E6B1FBA8645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55800" y="1273176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4</a:t>
            </a:r>
          </a:p>
        </p:txBody>
      </p:sp>
      <p:pic>
        <p:nvPicPr>
          <p:cNvPr id="18458" name="Picture 29" descr="Picture1">
            <a:extLst>
              <a:ext uri="{FF2B5EF4-FFF2-40B4-BE49-F238E27FC236}">
                <a16:creationId xmlns:a16="http://schemas.microsoft.com/office/drawing/2014/main" id="{93931A6D-39A8-7E1E-9631-9BD6C9B91C3D}"/>
              </a:ext>
            </a:extLst>
          </p:cNvPr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41363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0" name="Picture 31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B9B2794-A65D-765B-2B4B-A0B09D4B46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662" y="-257675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5" name="WordArt 33">
            <a:extLst>
              <a:ext uri="{FF2B5EF4-FFF2-40B4-BE49-F238E27FC236}">
                <a16:creationId xmlns:a16="http://schemas.microsoft.com/office/drawing/2014/main" id="{2FE51F44-B094-4C77-3B22-3D0B3FAF8D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89183" y="59538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8226" name="WordArt 34">
            <a:extLst>
              <a:ext uri="{FF2B5EF4-FFF2-40B4-BE49-F238E27FC236}">
                <a16:creationId xmlns:a16="http://schemas.microsoft.com/office/drawing/2014/main" id="{009118FD-72F5-ED29-2CA5-48BE424033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00979" y="59538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8227" name="WordArt 35">
            <a:extLst>
              <a:ext uri="{FF2B5EF4-FFF2-40B4-BE49-F238E27FC236}">
                <a16:creationId xmlns:a16="http://schemas.microsoft.com/office/drawing/2014/main" id="{219FA6B1-1761-99B1-2EDB-D9A27BDABB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12775" y="595613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8228" name="WordArt 36">
            <a:extLst>
              <a:ext uri="{FF2B5EF4-FFF2-40B4-BE49-F238E27FC236}">
                <a16:creationId xmlns:a16="http://schemas.microsoft.com/office/drawing/2014/main" id="{E8DE80DA-5229-B5D7-F7EA-2DBB359F7F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64735" y="59538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8229" name="WordArt 37">
            <a:extLst>
              <a:ext uri="{FF2B5EF4-FFF2-40B4-BE49-F238E27FC236}">
                <a16:creationId xmlns:a16="http://schemas.microsoft.com/office/drawing/2014/main" id="{7965983E-975C-B2B8-053C-CE1F4D0D0D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14264" y="607366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grpSp>
        <p:nvGrpSpPr>
          <p:cNvPr id="21" name="Group 48">
            <a:extLst>
              <a:ext uri="{FF2B5EF4-FFF2-40B4-BE49-F238E27FC236}">
                <a16:creationId xmlns:a16="http://schemas.microsoft.com/office/drawing/2014/main" id="{9524F0B5-1853-96C8-3746-71CA196C3C48}"/>
              </a:ext>
            </a:extLst>
          </p:cNvPr>
          <p:cNvGrpSpPr/>
          <p:nvPr/>
        </p:nvGrpSpPr>
        <p:grpSpPr bwMode="auto">
          <a:xfrm>
            <a:off x="8617633" y="5401358"/>
            <a:ext cx="1752600" cy="1752600"/>
            <a:chOff x="4320" y="2928"/>
            <a:chExt cx="1104" cy="1104"/>
          </a:xfrm>
        </p:grpSpPr>
        <p:sp>
          <p:nvSpPr>
            <p:cNvPr id="18480" name="AutoShape 49">
              <a:extLst>
                <a:ext uri="{FF2B5EF4-FFF2-40B4-BE49-F238E27FC236}">
                  <a16:creationId xmlns:a16="http://schemas.microsoft.com/office/drawing/2014/main" id="{1DB60D3D-7BE4-715C-B651-2A614EEA6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8481" name="WordArt 50">
              <a:extLst>
                <a:ext uri="{FF2B5EF4-FFF2-40B4-BE49-F238E27FC236}">
                  <a16:creationId xmlns:a16="http://schemas.microsoft.com/office/drawing/2014/main" id="{DAB62514-3EA6-CB09-4073-7CA83B80B24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WordArt 226">
            <a:extLst>
              <a:ext uri="{FF2B5EF4-FFF2-40B4-BE49-F238E27FC236}">
                <a16:creationId xmlns:a16="http://schemas.microsoft.com/office/drawing/2014/main" id="{C3E11137-B823-D5BB-D964-7544D7196F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76383" y="4041447"/>
            <a:ext cx="460375" cy="3937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BC4D72-CCAC-3566-E1C0-8E9653464D55}"/>
              </a:ext>
            </a:extLst>
          </p:cNvPr>
          <p:cNvSpPr txBox="1"/>
          <p:nvPr/>
        </p:nvSpPr>
        <p:spPr>
          <a:xfrm>
            <a:off x="4956175" y="5162550"/>
            <a:ext cx="75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4732A24-36EF-4A95-F28C-E8CED5D3065E}"/>
              </a:ext>
            </a:extLst>
          </p:cNvPr>
          <p:cNvCxnSpPr/>
          <p:nvPr/>
        </p:nvCxnSpPr>
        <p:spPr>
          <a:xfrm>
            <a:off x="5064805" y="6081321"/>
            <a:ext cx="9688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9516A63-44D6-D5C2-B992-D77510224B6D}"/>
              </a:ext>
            </a:extLst>
          </p:cNvPr>
          <p:cNvSpPr txBox="1"/>
          <p:nvPr/>
        </p:nvSpPr>
        <p:spPr>
          <a:xfrm>
            <a:off x="3056288" y="919659"/>
            <a:ext cx="90937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Trong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AutoShape 51">
            <a:extLst>
              <a:ext uri="{FF2B5EF4-FFF2-40B4-BE49-F238E27FC236}">
                <a16:creationId xmlns:a16="http://schemas.microsoft.com/office/drawing/2014/main" id="{46C242B9-9CAF-BE09-0CC6-24DE42809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686" y="4951054"/>
            <a:ext cx="5192483" cy="123359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lassicmode">
            <a:extLst>
              <a:ext uri="{FF2B5EF4-FFF2-40B4-BE49-F238E27FC236}">
                <a16:creationId xmlns:a16="http://schemas.microsoft.com/office/drawing/2014/main" id="{D082C2A0-F61C-45F4-A6CE-2518FF02C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110" y="5128018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7" descr="Blue_chapterlist">
            <a:extLst>
              <a:ext uri="{FF2B5EF4-FFF2-40B4-BE49-F238E27FC236}">
                <a16:creationId xmlns:a16="http://schemas.microsoft.com/office/drawing/2014/main" id="{FCBB30F0-F1D4-B1EF-A254-D4DF7025A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081" y="5403663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26">
            <a:extLst>
              <a:ext uri="{FF2B5EF4-FFF2-40B4-BE49-F238E27FC236}">
                <a16:creationId xmlns:a16="http://schemas.microsoft.com/office/drawing/2014/main" id="{86A7A007-C4C7-B346-131E-50B4A45C97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3329" y="534679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2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B3B9FE6D-9DCC-687D-710E-8BAED8B52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735" y="523407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3" name="WordArt 226">
            <a:extLst>
              <a:ext uri="{FF2B5EF4-FFF2-40B4-BE49-F238E27FC236}">
                <a16:creationId xmlns:a16="http://schemas.microsoft.com/office/drawing/2014/main" id="{51BA34CA-D38F-FB77-BA56-2E8C813317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81269" y="532469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0D48185-35A0-2D76-1715-8D8CB41374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259" y="1569560"/>
            <a:ext cx="3614826" cy="38361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829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7.40741E-7 L -2.08333E-7 -0.07222 " pathEditMode="relative" rAng="0" ptsTypes="AA">
                                      <p:cBhvr>
                                        <p:cTn id="9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44" grpId="0"/>
      <p:bldP spid="16" grpId="0" animBg="1"/>
      <p:bldP spid="16" grpId="1" animBg="1"/>
      <p:bldP spid="16" grpId="2" animBg="1"/>
      <p:bldP spid="8" grpId="0"/>
      <p:bldP spid="5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5007D88-074C-FC4E-A4A2-0A8AD673DC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7504" y="2234578"/>
            <a:ext cx="6515100" cy="2388843"/>
          </a:xfrm>
          <a:prstGeom prst="rect">
            <a:avLst/>
          </a:prstGeom>
        </p:spPr>
      </p:pic>
      <p:sp>
        <p:nvSpPr>
          <p:cNvPr id="11" name="Speech Bubble: Rectangle with Corners Rounded 13">
            <a:extLst>
              <a:ext uri="{FF2B5EF4-FFF2-40B4-BE49-F238E27FC236}">
                <a16:creationId xmlns:a16="http://schemas.microsoft.com/office/drawing/2014/main" id="{5841F8A5-287D-22FB-97BB-A982D23A8B03}"/>
              </a:ext>
            </a:extLst>
          </p:cNvPr>
          <p:cNvSpPr/>
          <p:nvPr/>
        </p:nvSpPr>
        <p:spPr>
          <a:xfrm>
            <a:off x="5307504" y="82097"/>
            <a:ext cx="6515100" cy="1359847"/>
          </a:xfrm>
          <a:prstGeom prst="wedgeRoundRectCallout">
            <a:avLst>
              <a:gd name="adj1" fmla="val -19211"/>
              <a:gd name="adj2" fmla="val 64131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Tổng diện tích ba mảnh vải đó là 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2151AFD-9815-BE9C-0991-614213A8ED02}"/>
              </a:ext>
            </a:extLst>
          </p:cNvPr>
          <p:cNvSpPr/>
          <p:nvPr/>
        </p:nvSpPr>
        <p:spPr>
          <a:xfrm>
            <a:off x="10412349" y="502940"/>
            <a:ext cx="579120" cy="51816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pic>
        <p:nvPicPr>
          <p:cNvPr id="14" name="BÀI 3">
            <a:hlinkClick r:id="" action="ppaction://media"/>
            <a:extLst>
              <a:ext uri="{FF2B5EF4-FFF2-40B4-BE49-F238E27FC236}">
                <a16:creationId xmlns:a16="http://schemas.microsoft.com/office/drawing/2014/main" id="{A2AE1007-B7CF-56C5-208E-18029B4CE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5941" y="5869359"/>
            <a:ext cx="487363" cy="487363"/>
          </a:xfrm>
          <a:prstGeom prst="rect">
            <a:avLst/>
          </a:prstGeom>
        </p:spPr>
      </p:pic>
      <p:pic>
        <p:nvPicPr>
          <p:cNvPr id="4" name="Video robo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51786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0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344DF27-D653-68F3-F6E5-0A5B7C5A9EC8}"/>
              </a:ext>
            </a:extLst>
          </p:cNvPr>
          <p:cNvGrpSpPr/>
          <p:nvPr/>
        </p:nvGrpSpPr>
        <p:grpSpPr>
          <a:xfrm>
            <a:off x="149380" y="0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7387067-D12A-9AC6-BF86-5855666373F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A184CF5-E74D-590E-BB1E-97CA5E118579}"/>
                </a:ext>
              </a:extLst>
            </p:cNvPr>
            <p:cNvSpPr txBox="1"/>
            <p:nvPr/>
          </p:nvSpPr>
          <p:spPr>
            <a:xfrm>
              <a:off x="31905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4D0057D-63BE-B167-66D6-1C4A1A3A9A59}"/>
              </a:ext>
            </a:extLst>
          </p:cNvPr>
          <p:cNvSpPr txBox="1"/>
          <p:nvPr/>
        </p:nvSpPr>
        <p:spPr>
          <a:xfrm>
            <a:off x="857200" y="53659"/>
            <a:ext cx="10983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Tìm số thập phân thích hợp.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 defTabSz="914400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 rô-bốt cắt được ba mảnh vải màu xanh, đỏ và vàng như hình dưới đây. Tổng diện tích ba mảnh vải đó là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3200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AEAD1AF-E2F6-5309-5B0B-02263C89A83A}"/>
              </a:ext>
            </a:extLst>
          </p:cNvPr>
          <p:cNvSpPr/>
          <p:nvPr/>
        </p:nvSpPr>
        <p:spPr>
          <a:xfrm>
            <a:off x="8103984" y="1023750"/>
            <a:ext cx="1612669" cy="51816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2843,5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339E9B-CF61-4DA9-79F4-7F8F6AA42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30" y="1978660"/>
            <a:ext cx="6515100" cy="2209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F23495-4832-8278-1265-1A080AE05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5" b="96176" l="5674" r="97518">
                        <a14:foregroundMark x1="6915" y1="20650" x2="10284" y2="51625"/>
                        <a14:foregroundMark x1="10284" y1="51625" x2="10816" y2="52581"/>
                        <a14:foregroundMark x1="22872" y1="27725" x2="31738" y2="26960"/>
                        <a14:foregroundMark x1="53369" y1="14340" x2="80851" y2="11855"/>
                        <a14:foregroundMark x1="80851" y1="11855" x2="81738" y2="11855"/>
                        <a14:foregroundMark x1="57624" y1="21033" x2="79255" y2="24474"/>
                        <a14:foregroundMark x1="49823" y1="24857" x2="83688" y2="29063"/>
                        <a14:foregroundMark x1="50000" y1="16252" x2="86348" y2="12428"/>
                        <a14:foregroundMark x1="44681" y1="10516" x2="67021" y2="10325"/>
                        <a14:foregroundMark x1="67021" y1="10325" x2="78369" y2="10325"/>
                        <a14:foregroundMark x1="59043" y1="8031" x2="78901" y2="9751"/>
                        <a14:foregroundMark x1="78901" y1="9751" x2="93440" y2="27725"/>
                        <a14:foregroundMark x1="93440" y1="27725" x2="76773" y2="30019"/>
                        <a14:foregroundMark x1="76773" y1="30019" x2="59752" y2="25239"/>
                        <a14:foregroundMark x1="59752" y1="25239" x2="56560" y2="22753"/>
                        <a14:foregroundMark x1="55319" y1="29063" x2="70213" y2="31549"/>
                        <a14:foregroundMark x1="58333" y1="10516" x2="78014" y2="10707"/>
                        <a14:foregroundMark x1="78014" y1="10707" x2="92376" y2="17400"/>
                        <a14:foregroundMark x1="92376" y1="17400" x2="95390" y2="24092"/>
                        <a14:foregroundMark x1="56560" y1="6692" x2="69149" y2="3250"/>
                        <a14:foregroundMark x1="69149" y1="3250" x2="85816" y2="9369"/>
                        <a14:foregroundMark x1="85816" y1="9369" x2="94504" y2="17017"/>
                        <a14:foregroundMark x1="50532" y1="8222" x2="70035" y2="4015"/>
                        <a14:foregroundMark x1="70035" y1="4015" x2="97872" y2="8031"/>
                        <a14:foregroundMark x1="97872" y1="8031" x2="97695" y2="16252"/>
                        <a14:foregroundMark x1="57092" y1="4780" x2="70922" y2="2677"/>
                        <a14:foregroundMark x1="70922" y1="2677" x2="80496" y2="4207"/>
                        <a14:foregroundMark x1="6028" y1="19694" x2="8333" y2="33461"/>
                        <a14:foregroundMark x1="20213" y1="85277" x2="18440" y2="96176"/>
                        <a14:foregroundMark x1="41844" y1="25239" x2="41667" y2="24857"/>
                        <a14:foregroundMark x1="62234" y1="1147" x2="49468" y2="7648"/>
                        <a14:foregroundMark x1="49468" y1="7648" x2="47340" y2="20268"/>
                        <a14:foregroundMark x1="47340" y1="20268" x2="54433" y2="31549"/>
                        <a14:foregroundMark x1="54433" y1="31549" x2="66489" y2="35946"/>
                        <a14:foregroundMark x1="66489" y1="35946" x2="80674" y2="36329"/>
                        <a14:foregroundMark x1="80674" y1="36329" x2="92730" y2="31740"/>
                        <a14:foregroundMark x1="92730" y1="31740" x2="98404" y2="17400"/>
                        <a14:foregroundMark x1="98404" y1="17400" x2="91312" y2="6692"/>
                        <a14:foregroundMark x1="91312" y1="6692" x2="74468" y2="765"/>
                        <a14:foregroundMark x1="74468" y1="765" x2="69681" y2="13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3120" y="1657395"/>
            <a:ext cx="4870450" cy="451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94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344DF27-D653-68F3-F6E5-0A5B7C5A9EC8}"/>
              </a:ext>
            </a:extLst>
          </p:cNvPr>
          <p:cNvGrpSpPr/>
          <p:nvPr/>
        </p:nvGrpSpPr>
        <p:grpSpPr>
          <a:xfrm>
            <a:off x="149380" y="0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7387067-D12A-9AC6-BF86-5855666373F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A184CF5-E74D-590E-BB1E-97CA5E118579}"/>
                </a:ext>
              </a:extLst>
            </p:cNvPr>
            <p:cNvSpPr txBox="1"/>
            <p:nvPr/>
          </p:nvSpPr>
          <p:spPr>
            <a:xfrm>
              <a:off x="31905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4D0057D-63BE-B167-66D6-1C4A1A3A9A59}"/>
              </a:ext>
            </a:extLst>
          </p:cNvPr>
          <p:cNvSpPr txBox="1"/>
          <p:nvPr/>
        </p:nvSpPr>
        <p:spPr>
          <a:xfrm>
            <a:off x="857200" y="53659"/>
            <a:ext cx="1067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Đ, S?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67CD98-EA9B-756D-FFF7-DD3F247B3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7001"/>
            <a:ext cx="5943591" cy="31954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9A5E34-2CA1-509B-333D-5E66E5CB4BDD}"/>
              </a:ext>
            </a:extLst>
          </p:cNvPr>
          <p:cNvSpPr txBox="1"/>
          <p:nvPr/>
        </p:nvSpPr>
        <p:spPr>
          <a:xfrm>
            <a:off x="3931920" y="1097280"/>
            <a:ext cx="8260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a) Đường kính của hình tròn màu đỏ gấp hai lần đường kính của hình tròn màu xanh.</a:t>
            </a:r>
            <a:endParaRPr lang="en-US" sz="3200" dirty="0"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003B27-4C75-683C-A26F-449C6F99339E}"/>
              </a:ext>
            </a:extLst>
          </p:cNvPr>
          <p:cNvSpPr txBox="1"/>
          <p:nvPr/>
        </p:nvSpPr>
        <p:spPr>
          <a:xfrm>
            <a:off x="3657600" y="4744720"/>
            <a:ext cx="8260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b) Chu vi của hình tròn màu đỏ cũng gấp hai lần chu vi của hình tròn màu xanh</a:t>
            </a:r>
            <a:endParaRPr lang="en-US" sz="3200" dirty="0"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0FD1046-C18C-A265-D927-C844B7588E76}"/>
              </a:ext>
            </a:extLst>
          </p:cNvPr>
          <p:cNvSpPr/>
          <p:nvPr/>
        </p:nvSpPr>
        <p:spPr>
          <a:xfrm>
            <a:off x="10993120" y="1635760"/>
            <a:ext cx="579120" cy="51816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2DD3D61-B0CA-44DB-39FC-E809068C291E}"/>
              </a:ext>
            </a:extLst>
          </p:cNvPr>
          <p:cNvSpPr/>
          <p:nvPr/>
        </p:nvSpPr>
        <p:spPr>
          <a:xfrm>
            <a:off x="9682480" y="5364480"/>
            <a:ext cx="579120" cy="51816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C7DAED8-6435-DFF9-ED47-0F30B7BEC1C2}"/>
              </a:ext>
            </a:extLst>
          </p:cNvPr>
          <p:cNvSpPr/>
          <p:nvPr/>
        </p:nvSpPr>
        <p:spPr>
          <a:xfrm>
            <a:off x="10993120" y="1625600"/>
            <a:ext cx="579120" cy="51816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3BA092C-8B0A-6B00-7E5F-B30AD5C098D5}"/>
              </a:ext>
            </a:extLst>
          </p:cNvPr>
          <p:cNvSpPr/>
          <p:nvPr/>
        </p:nvSpPr>
        <p:spPr>
          <a:xfrm>
            <a:off x="9672320" y="5354320"/>
            <a:ext cx="579120" cy="51816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Đ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975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 animBg="1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7802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1893688"/>
            <a:ext cx="1216016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NHÂN CHIA SỐ ĐO THỜI GIAN</a:t>
            </a:r>
          </a:p>
          <a:p>
            <a:pPr algn="ctr"/>
            <a:r>
              <a:rPr lang="en-US" sz="5400" b="1" cap="none" spc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VỚI MỘT SỐ ( </a:t>
            </a:r>
            <a:r>
              <a:rPr lang="en-US" sz="5400" b="1" cap="none" spc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5400" b="1" cap="none" spc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5400" b="1" cap="none" spc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66364" y="716832"/>
            <a:ext cx="8719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000099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80296" y="4003988"/>
            <a:ext cx="5854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Thúy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5A7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Hồng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337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0AC8E56-0E34-47EC-BEB2-B75ECD2C2B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ECD9709-B409-43C3-9341-709C3D941A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235" y="920477"/>
            <a:ext cx="1994704" cy="134554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EA26673-450E-47B4-91B7-168FE92D1F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0141"/>
            <a:ext cx="3278024" cy="231493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D0835ED-728B-4427-9983-191204DB30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219" y="2142217"/>
            <a:ext cx="1905331" cy="1345543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659E38E8-FCB0-483E-BD80-16B7A187D505}"/>
              </a:ext>
            </a:extLst>
          </p:cNvPr>
          <p:cNvSpPr txBox="1"/>
          <p:nvPr/>
        </p:nvSpPr>
        <p:spPr>
          <a:xfrm rot="21096708">
            <a:off x="8990144" y="1757739"/>
            <a:ext cx="1643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914400">
              <a:defRPr/>
            </a:pPr>
            <a:r>
              <a:rPr lang="en-US" altLang="zh-CN" b="1" kern="0" dirty="0">
                <a:solidFill>
                  <a:schemeClr val="bg1"/>
                </a:solidFill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EDUFIVE</a:t>
            </a:r>
            <a:endParaRPr lang="zh-CN" altLang="en-US" b="1" kern="0" dirty="0">
              <a:solidFill>
                <a:schemeClr val="bg1"/>
              </a:solidFill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  <p:pic>
        <p:nvPicPr>
          <p:cNvPr id="2" name="5c00d2c094963">
            <a:hlinkClick r:id="" action="ppaction://media"/>
            <a:extLst>
              <a:ext uri="{FF2B5EF4-FFF2-40B4-BE49-F238E27FC236}">
                <a16:creationId xmlns:a16="http://schemas.microsoft.com/office/drawing/2014/main" id="{BC6F8F6C-E908-476A-90F9-D9140EA3A7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850027" y="1040798"/>
            <a:ext cx="552450" cy="55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803B94-8CA3-C5CA-0D40-E5F1CC9208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1752" y="839836"/>
            <a:ext cx="7401185" cy="19751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B3DF88-07D3-A0DF-31FE-B31AAA86F0A7}"/>
              </a:ext>
            </a:extLst>
          </p:cNvPr>
          <p:cNvSpPr/>
          <p:nvPr/>
        </p:nvSpPr>
        <p:spPr>
          <a:xfrm>
            <a:off x="1234630" y="3197948"/>
            <a:ext cx="99045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 CÁC THẦY CÔ !</a:t>
            </a:r>
          </a:p>
        </p:txBody>
      </p:sp>
      <p:sp>
        <p:nvSpPr>
          <p:cNvPr id="8" name="Freeform 27">
            <a:extLst>
              <a:ext uri="{FF2B5EF4-FFF2-40B4-BE49-F238E27FC236}">
                <a16:creationId xmlns:a16="http://schemas.microsoft.com/office/drawing/2014/main" id="{37E53D98-BD19-333E-F2D5-FABFE529BF14}"/>
              </a:ext>
            </a:extLst>
          </p:cNvPr>
          <p:cNvSpPr/>
          <p:nvPr/>
        </p:nvSpPr>
        <p:spPr>
          <a:xfrm>
            <a:off x="8868939" y="4102732"/>
            <a:ext cx="2803805" cy="2680427"/>
          </a:xfrm>
          <a:custGeom>
            <a:avLst/>
            <a:gdLst/>
            <a:ahLst/>
            <a:cxnLst/>
            <a:rect l="l" t="t" r="r" b="b"/>
            <a:pathLst>
              <a:path w="2641119" h="2258157">
                <a:moveTo>
                  <a:pt x="0" y="0"/>
                </a:moveTo>
                <a:lnTo>
                  <a:pt x="2641120" y="0"/>
                </a:lnTo>
                <a:lnTo>
                  <a:pt x="2641120" y="2258157"/>
                </a:lnTo>
                <a:lnTo>
                  <a:pt x="0" y="22581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 lIns="91426" tIns="45712" rIns="91426" bIns="45712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949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1" y="259443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8" y="171149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1" y="2259024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2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8728" y="-927951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4" y="282174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1" y="1440426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1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3"/>
            <a:ext cx="714140" cy="4766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8203496" y="1267744"/>
            <a:ext cx="3988504" cy="52610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217538" y="5141740"/>
            <a:ext cx="2158228" cy="16186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30" y="1580797"/>
            <a:ext cx="5104137" cy="39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0"/>
            <a:ext cx="5715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beep677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7" y="0"/>
            <a:ext cx="55563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7" y="6172200"/>
            <a:ext cx="55563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7" y="152400"/>
            <a:ext cx="55563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6324600"/>
            <a:ext cx="5715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652" y="6172200"/>
            <a:ext cx="1127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9" descr="Picture1"/>
          <p:cNvPicPr>
            <a:picLocks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22414" y="678338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1" descr="13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20830273" flipH="1">
            <a:off x="7677150" y="1219200"/>
            <a:ext cx="2743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2" descr="13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720688">
            <a:off x="1695450" y="121920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1168401" y="2116029"/>
            <a:ext cx="9659155" cy="1866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NHANH, AI ĐÚNG?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EE66B-29FD-EA64-9AA8-1C8698A43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DD8B02D8-1E96-D143-D7C0-DBDB27748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0685" y="29633"/>
            <a:ext cx="10111316" cy="260367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buNone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S = 3,14 x d</a:t>
            </a:r>
          </a:p>
          <a:p>
            <a:pPr>
              <a:buNone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S: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d: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891" name="Group 51">
            <a:extLst>
              <a:ext uri="{FF2B5EF4-FFF2-40B4-BE49-F238E27FC236}">
                <a16:creationId xmlns:a16="http://schemas.microsoft.com/office/drawing/2014/main" id="{609A50BB-A26E-31DF-8E4C-70C5084E3C81}"/>
              </a:ext>
            </a:extLst>
          </p:cNvPr>
          <p:cNvGrpSpPr/>
          <p:nvPr/>
        </p:nvGrpSpPr>
        <p:grpSpPr bwMode="auto">
          <a:xfrm>
            <a:off x="342902" y="14817"/>
            <a:ext cx="427567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3569D9C-4D4E-4C05-7995-36AFB66261A2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665">
                <a:latin typeface=".VnTime" panose="020B7200000000000000" pitchFamily="34" charset="0"/>
              </a:endParaRPr>
            </a:p>
          </p:txBody>
        </p:sp>
        <p:sp>
          <p:nvSpPr>
            <p:cNvPr id="37929" name="Rectangle 10">
              <a:extLst>
                <a:ext uri="{FF2B5EF4-FFF2-40B4-BE49-F238E27FC236}">
                  <a16:creationId xmlns:a16="http://schemas.microsoft.com/office/drawing/2014/main" id="{B41738C2-E4D7-26A4-B27A-8DD48D3A51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2665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DDBAF9E-2779-3763-F364-27270AE1BC71}"/>
                </a:ext>
              </a:extLst>
            </p:cNvPr>
            <p:cNvSpPr/>
            <p:nvPr/>
          </p:nvSpPr>
          <p:spPr bwMode="auto">
            <a:xfrm>
              <a:off x="324014" y="-307429"/>
              <a:ext cx="75877" cy="7165429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665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42757582-3478-3480-41B7-5E03E62DB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624" y="2914175"/>
            <a:ext cx="4764799" cy="155352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 </a:t>
            </a:r>
            <a:endParaRPr lang="vi-VN" sz="9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7CB8D014-9483-18CE-75FA-547B704F8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46" y="3194347"/>
            <a:ext cx="2000251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>
            <a:extLst>
              <a:ext uri="{FF2B5EF4-FFF2-40B4-BE49-F238E27FC236}">
                <a16:creationId xmlns:a16="http://schemas.microsoft.com/office/drawing/2014/main" id="{21F282F3-9A29-3524-EA6F-92B3884A62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7739" y="3347632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48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35CB5EBE-8E64-95E9-CA9B-8E64AE14A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7397" y="4547921"/>
            <a:ext cx="4764799" cy="152267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vi-VN" sz="9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0A0DBBF9-94EA-0A01-BB07-C0568B63B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18" y="4903140"/>
            <a:ext cx="1824567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26">
            <a:extLst>
              <a:ext uri="{FF2B5EF4-FFF2-40B4-BE49-F238E27FC236}">
                <a16:creationId xmlns:a16="http://schemas.microsoft.com/office/drawing/2014/main" id="{2468C171-6C0B-20C9-CA0F-ACD9165443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10534" y="5087005"/>
            <a:ext cx="6138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48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F4617351-237F-1BDF-C33B-A0C5E34E0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-63499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400">
              <a:latin typeface=".VnArial" panose="020B7200000000000000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7D640517-CAE2-7E5E-0EEE-AD180BB8DED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2800" y="332318"/>
            <a:ext cx="899584" cy="5926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 err="1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kern="10" dirty="0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4000" b="1" kern="10" dirty="0">
              <a:ln w="19050">
                <a:solidFill>
                  <a:srgbClr val="FF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WordArt 33">
            <a:extLst>
              <a:ext uri="{FF2B5EF4-FFF2-40B4-BE49-F238E27FC236}">
                <a16:creationId xmlns:a16="http://schemas.microsoft.com/office/drawing/2014/main" id="{5498CB2A-81C4-A6B8-5085-B3857ED38F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98389" y="4249666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0</a:t>
            </a:r>
          </a:p>
        </p:txBody>
      </p:sp>
      <p:sp>
        <p:nvSpPr>
          <p:cNvPr id="67" name="WordArt 34">
            <a:extLst>
              <a:ext uri="{FF2B5EF4-FFF2-40B4-BE49-F238E27FC236}">
                <a16:creationId xmlns:a16="http://schemas.microsoft.com/office/drawing/2014/main" id="{92F1CD43-441C-28F7-B5D6-D3D9AF6C63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98389" y="4249666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sp>
        <p:nvSpPr>
          <p:cNvPr id="68" name="WordArt 35">
            <a:extLst>
              <a:ext uri="{FF2B5EF4-FFF2-40B4-BE49-F238E27FC236}">
                <a16:creationId xmlns:a16="http://schemas.microsoft.com/office/drawing/2014/main" id="{2560CCA2-645F-0C91-EBB5-ED4B06D144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04738" y="4220032"/>
            <a:ext cx="889000" cy="745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2</a:t>
            </a:r>
          </a:p>
        </p:txBody>
      </p:sp>
      <p:sp>
        <p:nvSpPr>
          <p:cNvPr id="69" name="WordArt 36">
            <a:extLst>
              <a:ext uri="{FF2B5EF4-FFF2-40B4-BE49-F238E27FC236}">
                <a16:creationId xmlns:a16="http://schemas.microsoft.com/office/drawing/2014/main" id="{6472C247-9776-7259-20D9-9151D3A621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98389" y="4249666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3</a:t>
            </a:r>
          </a:p>
        </p:txBody>
      </p:sp>
      <p:sp>
        <p:nvSpPr>
          <p:cNvPr id="70" name="WordArt 37">
            <a:extLst>
              <a:ext uri="{FF2B5EF4-FFF2-40B4-BE49-F238E27FC236}">
                <a16:creationId xmlns:a16="http://schemas.microsoft.com/office/drawing/2014/main" id="{2690B963-E068-63DA-C65E-EE8CFEC4AB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61889" y="4249666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4</a:t>
            </a:r>
          </a:p>
        </p:txBody>
      </p:sp>
      <p:sp>
        <p:nvSpPr>
          <p:cNvPr id="71" name="WordArt 38">
            <a:extLst>
              <a:ext uri="{FF2B5EF4-FFF2-40B4-BE49-F238E27FC236}">
                <a16:creationId xmlns:a16="http://schemas.microsoft.com/office/drawing/2014/main" id="{F3FEF4B8-D203-EBA4-7EEC-8117FB93D3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17438" y="4249666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5</a:t>
            </a:r>
          </a:p>
        </p:txBody>
      </p:sp>
      <p:grpSp>
        <p:nvGrpSpPr>
          <p:cNvPr id="82" name="Group 49">
            <a:extLst>
              <a:ext uri="{FF2B5EF4-FFF2-40B4-BE49-F238E27FC236}">
                <a16:creationId xmlns:a16="http://schemas.microsoft.com/office/drawing/2014/main" id="{9C3BDCBF-924A-6B0C-D67C-8331EF7035FC}"/>
              </a:ext>
            </a:extLst>
          </p:cNvPr>
          <p:cNvGrpSpPr/>
          <p:nvPr/>
        </p:nvGrpSpPr>
        <p:grpSpPr bwMode="auto">
          <a:xfrm>
            <a:off x="8637989" y="4005019"/>
            <a:ext cx="2336800" cy="1178984"/>
            <a:chOff x="4350" y="2928"/>
            <a:chExt cx="1104" cy="1104"/>
          </a:xfrm>
        </p:grpSpPr>
        <p:sp>
          <p:nvSpPr>
            <p:cNvPr id="37926" name="AutoShape 50">
              <a:extLst>
                <a:ext uri="{FF2B5EF4-FFF2-40B4-BE49-F238E27FC236}">
                  <a16:creationId xmlns:a16="http://schemas.microsoft.com/office/drawing/2014/main" id="{987AD044-7BA5-C36C-D6A8-7B53497B9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vi-VN" sz="8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7927" name="WordArt 51">
              <a:extLst>
                <a:ext uri="{FF2B5EF4-FFF2-40B4-BE49-F238E27FC236}">
                  <a16:creationId xmlns:a16="http://schemas.microsoft.com/office/drawing/2014/main" id="{30245909-80E8-E02A-CCFC-CD391A4CE65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54" y="3193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4800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8014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1044" grpId="0" animBg="1"/>
      <p:bldP spid="8" grpId="0" animBg="1"/>
      <p:bldP spid="6171" grpId="0" animBg="1"/>
      <p:bldP spid="6171" grpId="1" animBg="1"/>
      <p:bldP spid="6172" grpId="0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674D6-ED6C-D756-4188-7D0CA0071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7" name="AutoShape 51">
                <a:extLst>
                  <a:ext uri="{FF2B5EF4-FFF2-40B4-BE49-F238E27FC236}">
                    <a16:creationId xmlns:a16="http://schemas.microsoft.com/office/drawing/2014/main" id="{E1868E35-DFF3-30F7-5153-570EF6CDEE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1435" y="60891"/>
                <a:ext cx="10460565" cy="1734487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solidFill>
                  <a:srgbClr val="FF6600"/>
                </a:solidFill>
                <a:rou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buNone/>
                </a:pPr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en-US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 S: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a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>
                  <a:buNone/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h: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None/>
                </a:pPr>
                <a:endPara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AutoShape 51">
                <a:extLst>
                  <a:ext uri="{FF2B5EF4-FFF2-40B4-BE49-F238E27FC236}">
                    <a16:creationId xmlns:a16="http://schemas.microsoft.com/office/drawing/2014/main" id="{E1868E35-DFF3-30F7-5153-570EF6CDEE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31435" y="60891"/>
                <a:ext cx="10460565" cy="1734487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 l="-640" r="-873"/>
                </a:stretch>
              </a:blipFill>
              <a:ln w="9525">
                <a:solidFill>
                  <a:srgbClr val="FF6600"/>
                </a:solidFill>
                <a:rou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891" name="Group 51">
            <a:extLst>
              <a:ext uri="{FF2B5EF4-FFF2-40B4-BE49-F238E27FC236}">
                <a16:creationId xmlns:a16="http://schemas.microsoft.com/office/drawing/2014/main" id="{4B13D255-ECE8-8A67-4254-E4C81997D7F9}"/>
              </a:ext>
            </a:extLst>
          </p:cNvPr>
          <p:cNvGrpSpPr/>
          <p:nvPr/>
        </p:nvGrpSpPr>
        <p:grpSpPr bwMode="auto">
          <a:xfrm>
            <a:off x="342902" y="14817"/>
            <a:ext cx="427567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0B1BBD4-E002-9ED5-B29A-5AE87C8B6229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665">
                <a:latin typeface=".VnTime" panose="020B7200000000000000" pitchFamily="34" charset="0"/>
              </a:endParaRPr>
            </a:p>
          </p:txBody>
        </p:sp>
        <p:sp>
          <p:nvSpPr>
            <p:cNvPr id="37929" name="Rectangle 10">
              <a:extLst>
                <a:ext uri="{FF2B5EF4-FFF2-40B4-BE49-F238E27FC236}">
                  <a16:creationId xmlns:a16="http://schemas.microsoft.com/office/drawing/2014/main" id="{D7D26B9F-D310-C880-D9CE-9B5B52910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2665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399302-4C70-D2BC-871C-06B4C544E422}"/>
                </a:ext>
              </a:extLst>
            </p:cNvPr>
            <p:cNvSpPr/>
            <p:nvPr/>
          </p:nvSpPr>
          <p:spPr bwMode="auto">
            <a:xfrm>
              <a:off x="324014" y="-307429"/>
              <a:ext cx="75877" cy="7165429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665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3758E283-A401-D593-0BDF-490B942E2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6892" y="3666996"/>
            <a:ext cx="5163329" cy="155352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6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</a:t>
            </a:r>
            <a:endParaRPr lang="vi-VN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8799984F-D9EB-328B-C413-D23A5DEAD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735527"/>
            <a:ext cx="2000251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EF5D70FE-79F7-5801-FBD7-226EF4092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630" y="3789393"/>
            <a:ext cx="1090084" cy="611716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2665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A92F9F18-E9FF-D772-4ED5-004D6A8613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1751" y="3948735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</a:rPr>
              <a:t>B</a:t>
            </a:r>
            <a:endParaRPr lang="vi-VN" sz="4800" kern="10" dirty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</a:endParaRP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B1AC14FB-F8EF-3644-3E47-E3A3FA13E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5335" y="5360721"/>
            <a:ext cx="5144886" cy="152267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6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vi-VN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FB68A703-6C9F-572B-9D71-37F529151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6" y="5269925"/>
            <a:ext cx="1824567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26">
            <a:extLst>
              <a:ext uri="{FF2B5EF4-FFF2-40B4-BE49-F238E27FC236}">
                <a16:creationId xmlns:a16="http://schemas.microsoft.com/office/drawing/2014/main" id="{F6A43E4B-83B4-A614-9EF4-0B1710FAEA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7602" y="5505823"/>
            <a:ext cx="6138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</a:rPr>
              <a:t>C</a:t>
            </a:r>
            <a:endParaRPr lang="vi-VN" sz="4800" kern="10" dirty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FCC0D40B-3A26-D254-15F0-8F1B50F04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9633"/>
            <a:ext cx="1550914" cy="1265768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400">
              <a:latin typeface=".VnArial" panose="020B7200000000000000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18304F5F-7B5C-247D-6C8C-1987DFFF00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55785" y="332318"/>
            <a:ext cx="899584" cy="5926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 err="1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kern="10" dirty="0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4000" b="1" kern="10" dirty="0">
              <a:ln w="19050">
                <a:solidFill>
                  <a:srgbClr val="FF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WordArt 33">
            <a:extLst>
              <a:ext uri="{FF2B5EF4-FFF2-40B4-BE49-F238E27FC236}">
                <a16:creationId xmlns:a16="http://schemas.microsoft.com/office/drawing/2014/main" id="{BABD739C-57CE-BF41-AFB4-5293DD001B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98389" y="4249666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0</a:t>
            </a:r>
          </a:p>
        </p:txBody>
      </p:sp>
      <p:sp>
        <p:nvSpPr>
          <p:cNvPr id="67" name="WordArt 34">
            <a:extLst>
              <a:ext uri="{FF2B5EF4-FFF2-40B4-BE49-F238E27FC236}">
                <a16:creationId xmlns:a16="http://schemas.microsoft.com/office/drawing/2014/main" id="{71957449-4106-4295-C22F-36FE9A2612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98389" y="4249666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sp>
        <p:nvSpPr>
          <p:cNvPr id="68" name="WordArt 35">
            <a:extLst>
              <a:ext uri="{FF2B5EF4-FFF2-40B4-BE49-F238E27FC236}">
                <a16:creationId xmlns:a16="http://schemas.microsoft.com/office/drawing/2014/main" id="{028DBE19-65E8-6E7C-E799-CA43D8160F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04738" y="4220032"/>
            <a:ext cx="889000" cy="745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2</a:t>
            </a:r>
          </a:p>
        </p:txBody>
      </p:sp>
      <p:sp>
        <p:nvSpPr>
          <p:cNvPr id="69" name="WordArt 36">
            <a:extLst>
              <a:ext uri="{FF2B5EF4-FFF2-40B4-BE49-F238E27FC236}">
                <a16:creationId xmlns:a16="http://schemas.microsoft.com/office/drawing/2014/main" id="{C919D5B7-6AC8-8139-257F-99FE9920A0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98389" y="4249666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3</a:t>
            </a:r>
          </a:p>
        </p:txBody>
      </p:sp>
      <p:sp>
        <p:nvSpPr>
          <p:cNvPr id="70" name="WordArt 37">
            <a:extLst>
              <a:ext uri="{FF2B5EF4-FFF2-40B4-BE49-F238E27FC236}">
                <a16:creationId xmlns:a16="http://schemas.microsoft.com/office/drawing/2014/main" id="{019C495F-C27E-510E-0646-21E2CFF94DB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61889" y="4249666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4</a:t>
            </a:r>
          </a:p>
        </p:txBody>
      </p:sp>
      <p:sp>
        <p:nvSpPr>
          <p:cNvPr id="71" name="WordArt 38">
            <a:extLst>
              <a:ext uri="{FF2B5EF4-FFF2-40B4-BE49-F238E27FC236}">
                <a16:creationId xmlns:a16="http://schemas.microsoft.com/office/drawing/2014/main" id="{814E2748-A170-A4A0-C878-07343A1E80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17438" y="4249666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5</a:t>
            </a:r>
          </a:p>
        </p:txBody>
      </p:sp>
      <p:grpSp>
        <p:nvGrpSpPr>
          <p:cNvPr id="82" name="Group 49">
            <a:extLst>
              <a:ext uri="{FF2B5EF4-FFF2-40B4-BE49-F238E27FC236}">
                <a16:creationId xmlns:a16="http://schemas.microsoft.com/office/drawing/2014/main" id="{6BB67879-2DF5-7331-8849-34E321BB3A01}"/>
              </a:ext>
            </a:extLst>
          </p:cNvPr>
          <p:cNvGrpSpPr/>
          <p:nvPr/>
        </p:nvGrpSpPr>
        <p:grpSpPr bwMode="auto">
          <a:xfrm>
            <a:off x="8593538" y="3948735"/>
            <a:ext cx="2336800" cy="1178984"/>
            <a:chOff x="4320" y="2928"/>
            <a:chExt cx="1104" cy="1104"/>
          </a:xfrm>
        </p:grpSpPr>
        <p:sp>
          <p:nvSpPr>
            <p:cNvPr id="37926" name="AutoShape 50">
              <a:extLst>
                <a:ext uri="{FF2B5EF4-FFF2-40B4-BE49-F238E27FC236}">
                  <a16:creationId xmlns:a16="http://schemas.microsoft.com/office/drawing/2014/main" id="{558F828B-BFEF-70B1-73EF-667DFC610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vi-VN" sz="8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7927" name="WordArt 51">
              <a:extLst>
                <a:ext uri="{FF2B5EF4-FFF2-40B4-BE49-F238E27FC236}">
                  <a16:creationId xmlns:a16="http://schemas.microsoft.com/office/drawing/2014/main" id="{9899E7EC-8A69-7B11-20BD-8F74DC9CFA9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54" y="3193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4800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9" name="AutoShape 51">
            <a:extLst>
              <a:ext uri="{FF2B5EF4-FFF2-40B4-BE49-F238E27FC236}">
                <a16:creationId xmlns:a16="http://schemas.microsoft.com/office/drawing/2014/main" id="{57E3F3A0-FC77-06AB-25BB-8289C4E34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7687" y="2004113"/>
            <a:ext cx="5291070" cy="152267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66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Hình</a:t>
            </a:r>
            <a:r>
              <a:rPr lang="en-US" sz="6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tam </a:t>
            </a:r>
            <a:r>
              <a:rPr lang="en-US" sz="66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giác</a:t>
            </a:r>
            <a:endParaRPr lang="vi-VN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9" descr="Classicmode">
            <a:extLst>
              <a:ext uri="{FF2B5EF4-FFF2-40B4-BE49-F238E27FC236}">
                <a16:creationId xmlns:a16="http://schemas.microsoft.com/office/drawing/2014/main" id="{AE1C937F-A14A-A765-F25F-AD93D6A8E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25" y="1923770"/>
            <a:ext cx="1824567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226">
            <a:extLst>
              <a:ext uri="{FF2B5EF4-FFF2-40B4-BE49-F238E27FC236}">
                <a16:creationId xmlns:a16="http://schemas.microsoft.com/office/drawing/2014/main" id="{8D34FE4C-8F97-E278-7D22-1D5D46D5D9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4640" y="2159668"/>
            <a:ext cx="6138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</a:rPr>
              <a:t>A</a:t>
            </a:r>
            <a:endParaRPr lang="vi-VN" sz="4800" kern="10" dirty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79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500"/>
                            </p:stCondLst>
                            <p:childTnLst>
                              <p:par>
                                <p:cTn id="10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1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05556E-6 -4.69136E-6 L 3.05556E-6 -0.07222 " pathEditMode="relative" rAng="0" ptsTypes="AA">
                                      <p:cBhvr>
                                        <p:cTn id="1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6171" grpId="0" animBg="1"/>
      <p:bldP spid="6171" grpId="1" animBg="1"/>
      <p:bldP spid="6172" grpId="0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9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674D6-ED6C-D756-4188-7D0CA0071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623874A7-7F31-D2D4-695A-C7D3869B8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6" y="2570434"/>
            <a:ext cx="791633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AutoShape 51">
            <a:extLst>
              <a:ext uri="{FF2B5EF4-FFF2-40B4-BE49-F238E27FC236}">
                <a16:creationId xmlns:a16="http://schemas.microsoft.com/office/drawing/2014/main" id="{E1868E35-DFF3-30F7-5153-570EF6CDE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4431" y="29634"/>
            <a:ext cx="10231389" cy="147939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grpSp>
        <p:nvGrpSpPr>
          <p:cNvPr id="37891" name="Group 51">
            <a:extLst>
              <a:ext uri="{FF2B5EF4-FFF2-40B4-BE49-F238E27FC236}">
                <a16:creationId xmlns:a16="http://schemas.microsoft.com/office/drawing/2014/main" id="{4B13D255-ECE8-8A67-4254-E4C81997D7F9}"/>
              </a:ext>
            </a:extLst>
          </p:cNvPr>
          <p:cNvGrpSpPr/>
          <p:nvPr/>
        </p:nvGrpSpPr>
        <p:grpSpPr bwMode="auto">
          <a:xfrm>
            <a:off x="342902" y="14817"/>
            <a:ext cx="427567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0B1BBD4-E002-9ED5-B29A-5AE87C8B6229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665">
                <a:latin typeface=".VnTime" panose="020B7200000000000000" pitchFamily="34" charset="0"/>
              </a:endParaRPr>
            </a:p>
          </p:txBody>
        </p:sp>
        <p:sp>
          <p:nvSpPr>
            <p:cNvPr id="37929" name="Rectangle 10">
              <a:extLst>
                <a:ext uri="{FF2B5EF4-FFF2-40B4-BE49-F238E27FC236}">
                  <a16:creationId xmlns:a16="http://schemas.microsoft.com/office/drawing/2014/main" id="{D7D26B9F-D310-C880-D9CE-9B5B52910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2665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399302-4C70-D2BC-871C-06B4C544E422}"/>
                </a:ext>
              </a:extLst>
            </p:cNvPr>
            <p:cNvSpPr/>
            <p:nvPr/>
          </p:nvSpPr>
          <p:spPr bwMode="auto">
            <a:xfrm>
              <a:off x="324014" y="-307429"/>
              <a:ext cx="75877" cy="7165429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665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anose="020B7200000000000000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AutoShape 51">
                <a:extLst>
                  <a:ext uri="{FF2B5EF4-FFF2-40B4-BE49-F238E27FC236}">
                    <a16:creationId xmlns:a16="http://schemas.microsoft.com/office/drawing/2014/main" id="{3758E283-A401-D593-0BDF-490B942E25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1252" y="3533438"/>
                <a:ext cx="9708927" cy="1437267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ts val="0"/>
                  </a:spcBef>
                  <a:buNone/>
                </a:pPr>
                <a:r>
                  <a:rPr lang="en-US" sz="3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𝒉</m:t>
                        </m:r>
                      </m:num>
                      <m:den>
                        <m:r>
                          <a:rPr lang="en-US" sz="3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34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(S: </a:t>
                </a:r>
                <a:r>
                  <a:rPr lang="en-US" sz="30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0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a: </a:t>
                </a:r>
                <a:r>
                  <a:rPr lang="en-US" sz="30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3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h: </a:t>
                </a:r>
                <a:r>
                  <a:rPr lang="en-US" sz="30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" name="AutoShape 51">
                <a:extLst>
                  <a:ext uri="{FF2B5EF4-FFF2-40B4-BE49-F238E27FC236}">
                    <a16:creationId xmlns:a16="http://schemas.microsoft.com/office/drawing/2014/main" id="{3758E283-A401-D593-0BDF-490B942E25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81252" y="3533438"/>
                <a:ext cx="9708927" cy="1437267"/>
              </a:xfrm>
              <a:prstGeom prst="roundRect">
                <a:avLst>
                  <a:gd name="adj" fmla="val 16667"/>
                </a:avLst>
              </a:prstGeom>
              <a:blipFill>
                <a:blip r:embed="rId9"/>
                <a:stretch>
                  <a:fillRect l="-942" r="-1005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8799984F-D9EB-328B-C413-D23A5DEAD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86" y="3948142"/>
            <a:ext cx="2000251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>
            <a:extLst>
              <a:ext uri="{FF2B5EF4-FFF2-40B4-BE49-F238E27FC236}">
                <a16:creationId xmlns:a16="http://schemas.microsoft.com/office/drawing/2014/main" id="{A92F9F18-E9FF-D772-4ED5-004D6A8613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8296" y="4142369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</a:rPr>
              <a:t>B</a:t>
            </a:r>
            <a:endParaRPr lang="vi-VN" sz="4800" kern="10" dirty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</a:endParaRP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B1AC14FB-F8EF-3644-3E47-E3A3FA13E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2" y="5020651"/>
            <a:ext cx="9690484" cy="151209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= 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x h (S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a: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h: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FB68A703-6C9F-572B-9D71-37F529151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86" y="5545696"/>
            <a:ext cx="1824567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26">
            <a:extLst>
              <a:ext uri="{FF2B5EF4-FFF2-40B4-BE49-F238E27FC236}">
                <a16:creationId xmlns:a16="http://schemas.microsoft.com/office/drawing/2014/main" id="{F6A43E4B-83B4-A614-9EF4-0B1710FAEA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38202" y="5781594"/>
            <a:ext cx="6138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</a:rPr>
              <a:t>C</a:t>
            </a:r>
            <a:endParaRPr lang="vi-VN" sz="4800" kern="10" dirty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FCC0D40B-3A26-D254-15F0-8F1B50F04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9633"/>
            <a:ext cx="1550914" cy="1265768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400">
              <a:latin typeface=".VnArial" panose="020B7200000000000000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18304F5F-7B5C-247D-6C8C-1987DFFF00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55785" y="332318"/>
            <a:ext cx="899584" cy="5926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 err="1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kern="10" dirty="0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smtClean="0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4000" b="1" kern="10" dirty="0">
              <a:ln w="19050">
                <a:solidFill>
                  <a:srgbClr val="FF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WordArt 33">
            <a:extLst>
              <a:ext uri="{FF2B5EF4-FFF2-40B4-BE49-F238E27FC236}">
                <a16:creationId xmlns:a16="http://schemas.microsoft.com/office/drawing/2014/main" id="{BABD739C-57CE-BF41-AFB4-5293DD001B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99537" y="456780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0</a:t>
            </a:r>
          </a:p>
        </p:txBody>
      </p:sp>
      <p:sp>
        <p:nvSpPr>
          <p:cNvPr id="67" name="WordArt 34">
            <a:extLst>
              <a:ext uri="{FF2B5EF4-FFF2-40B4-BE49-F238E27FC236}">
                <a16:creationId xmlns:a16="http://schemas.microsoft.com/office/drawing/2014/main" id="{71957449-4106-4295-C22F-36FE9A2612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99537" y="402307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sp>
        <p:nvSpPr>
          <p:cNvPr id="68" name="WordArt 35">
            <a:extLst>
              <a:ext uri="{FF2B5EF4-FFF2-40B4-BE49-F238E27FC236}">
                <a16:creationId xmlns:a16="http://schemas.microsoft.com/office/drawing/2014/main" id="{028DBE19-65E8-6E7C-E799-CA43D8160F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99537" y="391149"/>
            <a:ext cx="889000" cy="745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2</a:t>
            </a:r>
          </a:p>
        </p:txBody>
      </p:sp>
      <p:sp>
        <p:nvSpPr>
          <p:cNvPr id="69" name="WordArt 36">
            <a:extLst>
              <a:ext uri="{FF2B5EF4-FFF2-40B4-BE49-F238E27FC236}">
                <a16:creationId xmlns:a16="http://schemas.microsoft.com/office/drawing/2014/main" id="{C919D5B7-6AC8-8139-257F-99FE9920A0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40084" y="413465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3</a:t>
            </a:r>
          </a:p>
        </p:txBody>
      </p:sp>
      <p:sp>
        <p:nvSpPr>
          <p:cNvPr id="70" name="WordArt 37">
            <a:extLst>
              <a:ext uri="{FF2B5EF4-FFF2-40B4-BE49-F238E27FC236}">
                <a16:creationId xmlns:a16="http://schemas.microsoft.com/office/drawing/2014/main" id="{019C495F-C27E-510E-0646-21E2CFF94DB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98264" y="392207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4</a:t>
            </a:r>
          </a:p>
        </p:txBody>
      </p:sp>
      <p:sp>
        <p:nvSpPr>
          <p:cNvPr id="71" name="WordArt 38">
            <a:extLst>
              <a:ext uri="{FF2B5EF4-FFF2-40B4-BE49-F238E27FC236}">
                <a16:creationId xmlns:a16="http://schemas.microsoft.com/office/drawing/2014/main" id="{814E2748-A170-A4A0-C878-07343A1E80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96991" y="388000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5</a:t>
            </a:r>
          </a:p>
        </p:txBody>
      </p:sp>
      <p:grpSp>
        <p:nvGrpSpPr>
          <p:cNvPr id="82" name="Group 49">
            <a:extLst>
              <a:ext uri="{FF2B5EF4-FFF2-40B4-BE49-F238E27FC236}">
                <a16:creationId xmlns:a16="http://schemas.microsoft.com/office/drawing/2014/main" id="{6BB67879-2DF5-7331-8849-34E321BB3A01}"/>
              </a:ext>
            </a:extLst>
          </p:cNvPr>
          <p:cNvGrpSpPr/>
          <p:nvPr/>
        </p:nvGrpSpPr>
        <p:grpSpPr bwMode="auto">
          <a:xfrm>
            <a:off x="9616184" y="233640"/>
            <a:ext cx="2336800" cy="1326473"/>
            <a:chOff x="4350" y="2863"/>
            <a:chExt cx="1104" cy="1104"/>
          </a:xfrm>
        </p:grpSpPr>
        <p:sp>
          <p:nvSpPr>
            <p:cNvPr id="37926" name="AutoShape 50">
              <a:extLst>
                <a:ext uri="{FF2B5EF4-FFF2-40B4-BE49-F238E27FC236}">
                  <a16:creationId xmlns:a16="http://schemas.microsoft.com/office/drawing/2014/main" id="{558F828B-BFEF-70B1-73EF-667DFC610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0" y="2863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vi-VN" sz="8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7927" name="WordArt 51">
              <a:extLst>
                <a:ext uri="{FF2B5EF4-FFF2-40B4-BE49-F238E27FC236}">
                  <a16:creationId xmlns:a16="http://schemas.microsoft.com/office/drawing/2014/main" id="{9899E7EC-8A69-7B11-20BD-8F74DC9CFA9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54" y="3193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4800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AutoShape 51">
                <a:extLst>
                  <a:ext uri="{FF2B5EF4-FFF2-40B4-BE49-F238E27FC236}">
                    <a16:creationId xmlns:a16="http://schemas.microsoft.com/office/drawing/2014/main" id="{57E3F3A0-FC77-06AB-25BB-8289C4E342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7427" y="1844341"/>
                <a:ext cx="9798133" cy="1522679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ts val="0"/>
                  </a:spcBef>
                  <a:buNone/>
                </a:pPr>
                <a:r>
                  <a:rPr lang="en-US" sz="3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𝒉</m:t>
                        </m:r>
                      </m:num>
                      <m:den>
                        <m:r>
                          <a:rPr lang="en-US" sz="3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 S: </a:t>
                </a:r>
                <a:r>
                  <a:rPr lang="en-US" sz="30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0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a: </a:t>
                </a:r>
                <a:r>
                  <a:rPr lang="en-US" sz="30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3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h: </a:t>
                </a:r>
                <a:r>
                  <a:rPr lang="en-US" sz="30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endParaRPr lang="vi-VN" sz="3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AutoShape 51">
                <a:extLst>
                  <a:ext uri="{FF2B5EF4-FFF2-40B4-BE49-F238E27FC236}">
                    <a16:creationId xmlns:a16="http://schemas.microsoft.com/office/drawing/2014/main" id="{57E3F3A0-FC77-06AB-25BB-8289C4E342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27427" y="1844341"/>
                <a:ext cx="9798133" cy="1522679"/>
              </a:xfrm>
              <a:prstGeom prst="roundRect">
                <a:avLst>
                  <a:gd name="adj" fmla="val 16667"/>
                </a:avLst>
              </a:prstGeom>
              <a:blipFill>
                <a:blip r:embed="rId11"/>
                <a:stretch>
                  <a:fillRect l="-1742" r="-1805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39" descr="Classicmode">
            <a:extLst>
              <a:ext uri="{FF2B5EF4-FFF2-40B4-BE49-F238E27FC236}">
                <a16:creationId xmlns:a16="http://schemas.microsoft.com/office/drawing/2014/main" id="{AE1C937F-A14A-A765-F25F-AD93D6A8E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86" y="2304365"/>
            <a:ext cx="1824567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226">
            <a:extLst>
              <a:ext uri="{FF2B5EF4-FFF2-40B4-BE49-F238E27FC236}">
                <a16:creationId xmlns:a16="http://schemas.microsoft.com/office/drawing/2014/main" id="{8D34FE4C-8F97-E278-7D22-1D5D46D5D9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23175" y="2479753"/>
            <a:ext cx="6138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</a:rPr>
              <a:t>A</a:t>
            </a:r>
            <a:endParaRPr lang="vi-VN" sz="4800" kern="10" dirty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907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500"/>
                            </p:stCondLst>
                            <p:childTnLst>
                              <p:par>
                                <p:cTn id="10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12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2.59259E-6 L 4.16667E-7 -0.07222 " pathEditMode="relative" rAng="0" ptsTypes="AA">
                                      <p:cBhvr>
                                        <p:cTn id="1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6171" grpId="0" animBg="1"/>
      <p:bldP spid="6171" grpId="1" animBg="1"/>
      <p:bldP spid="6172" grpId="0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9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344DF27-D653-68F3-F6E5-0A5B7C5A9EC8}"/>
              </a:ext>
            </a:extLst>
          </p:cNvPr>
          <p:cNvGrpSpPr/>
          <p:nvPr/>
        </p:nvGrpSpPr>
        <p:grpSpPr>
          <a:xfrm>
            <a:off x="149380" y="0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7387067-D12A-9AC6-BF86-5855666373F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A184CF5-E74D-590E-BB1E-97CA5E118579}"/>
                </a:ext>
              </a:extLst>
            </p:cNvPr>
            <p:cNvSpPr txBox="1"/>
            <p:nvPr/>
          </p:nvSpPr>
          <p:spPr>
            <a:xfrm>
              <a:off x="31905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4D0057D-63BE-B167-66D6-1C4A1A3A9A59}"/>
              </a:ext>
            </a:extLst>
          </p:cNvPr>
          <p:cNvSpPr txBox="1"/>
          <p:nvPr/>
        </p:nvSpPr>
        <p:spPr>
          <a:xfrm>
            <a:off x="857200" y="53659"/>
            <a:ext cx="5878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5D664B-8068-515D-BBEE-A1EBCF085209}"/>
              </a:ext>
            </a:extLst>
          </p:cNvPr>
          <p:cNvSpPr txBox="1"/>
          <p:nvPr/>
        </p:nvSpPr>
        <p:spPr>
          <a:xfrm>
            <a:off x="213360" y="955040"/>
            <a:ext cx="11541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 hình vuông ABCD như hình bên và DE = EG = GH = HK = KC = 1,3 cm.</a:t>
            </a:r>
            <a:endParaRPr lang="en-US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58B524-120D-123F-332A-6A5E714E5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287" y="1863954"/>
            <a:ext cx="3957506" cy="36129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2C4BAC-6BE4-70E9-8A22-70F5429D3773}"/>
              </a:ext>
            </a:extLst>
          </p:cNvPr>
          <p:cNvSpPr txBox="1"/>
          <p:nvPr/>
        </p:nvSpPr>
        <p:spPr>
          <a:xfrm>
            <a:off x="295275" y="2533650"/>
            <a:ext cx="6735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thang ABCK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cm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E3BC49-4DF3-7779-F8F6-AD88863D2C73}"/>
              </a:ext>
            </a:extLst>
          </p:cNvPr>
          <p:cNvSpPr txBox="1"/>
          <p:nvPr/>
        </p:nvSpPr>
        <p:spPr>
          <a:xfrm>
            <a:off x="254635" y="4321810"/>
            <a:ext cx="7019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AKD gấp       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ADE.  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F7A4F25-B29F-F763-457E-D5AC6B37C9BA}"/>
              </a:ext>
            </a:extLst>
          </p:cNvPr>
          <p:cNvSpPr/>
          <p:nvPr/>
        </p:nvSpPr>
        <p:spPr>
          <a:xfrm>
            <a:off x="6990080" y="2641600"/>
            <a:ext cx="711200" cy="49784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D798AF-4D02-4190-40DF-33EF52E62FE0}"/>
              </a:ext>
            </a:extLst>
          </p:cNvPr>
          <p:cNvSpPr/>
          <p:nvPr/>
        </p:nvSpPr>
        <p:spPr>
          <a:xfrm>
            <a:off x="7284720" y="4409440"/>
            <a:ext cx="711200" cy="49784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23375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2" grpId="0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3B4F08-8239-E5D2-2641-7F0FEDC0E3A1}"/>
              </a:ext>
            </a:extLst>
          </p:cNvPr>
          <p:cNvSpPr txBox="1"/>
          <p:nvPr/>
        </p:nvSpPr>
        <p:spPr>
          <a:xfrm>
            <a:off x="5642043" y="6025492"/>
            <a:ext cx="77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B98498-BEED-B258-B067-2A473F673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397" y="1774177"/>
            <a:ext cx="5688290" cy="50428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B98498-BEED-B258-B067-2A473F673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743" y="1774177"/>
            <a:ext cx="5719944" cy="5042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B98498-BEED-B258-B067-2A473F673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882" y="1926577"/>
            <a:ext cx="4892632" cy="504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79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42C1BC7-B6BC-4497-882D-64EBA8B36CC5}"/>
  <p:tag name="GENSWF_ADVANCE_TIME" val="11.19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1694</TotalTime>
  <Words>534</Words>
  <Application>Microsoft Office PowerPoint</Application>
  <PresentationFormat>Widescreen</PresentationFormat>
  <Paragraphs>149</Paragraphs>
  <Slides>20</Slides>
  <Notes>2</Notes>
  <HiddenSlides>0</HiddenSlides>
  <MMClips>17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.VnArial</vt:lpstr>
      <vt:lpstr>.VnHelvetInsH</vt:lpstr>
      <vt:lpstr>.VnTime</vt:lpstr>
      <vt:lpstr>.VnTimeH</vt:lpstr>
      <vt:lpstr>Arial</vt:lpstr>
      <vt:lpstr>Calibri</vt:lpstr>
      <vt:lpstr>Calibri Light</vt:lpstr>
      <vt:lpstr>Cambria</vt:lpstr>
      <vt:lpstr>Cambria Math</vt:lpstr>
      <vt:lpstr>等线</vt:lpstr>
      <vt:lpstr>等线 Light</vt:lpstr>
      <vt:lpstr>Impact</vt:lpstr>
      <vt:lpstr>Times New Roman</vt:lpstr>
      <vt:lpstr>VNI-Times</vt:lpstr>
      <vt:lpstr>仓耳青禾体-谷力 W05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Admin</cp:lastModifiedBy>
  <cp:revision>340</cp:revision>
  <dcterms:created xsi:type="dcterms:W3CDTF">2019-03-29T12:25:33Z</dcterms:created>
  <dcterms:modified xsi:type="dcterms:W3CDTF">2025-04-03T11:15:32Z</dcterms:modified>
</cp:coreProperties>
</file>