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0" r:id="rId3"/>
    <p:sldId id="262" r:id="rId4"/>
    <p:sldId id="331" r:id="rId5"/>
    <p:sldId id="287" r:id="rId6"/>
    <p:sldId id="281" r:id="rId7"/>
    <p:sldId id="282" r:id="rId8"/>
    <p:sldId id="283" r:id="rId9"/>
    <p:sldId id="284" r:id="rId10"/>
    <p:sldId id="286" r:id="rId11"/>
    <p:sldId id="288" r:id="rId12"/>
    <p:sldId id="325" r:id="rId13"/>
    <p:sldId id="324" r:id="rId14"/>
    <p:sldId id="330" r:id="rId15"/>
    <p:sldId id="318" r:id="rId16"/>
    <p:sldId id="326" r:id="rId17"/>
    <p:sldId id="319" r:id="rId18"/>
    <p:sldId id="327" r:id="rId19"/>
    <p:sldId id="320" r:id="rId20"/>
    <p:sldId id="328" r:id="rId21"/>
    <p:sldId id="322" r:id="rId22"/>
    <p:sldId id="329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A883-1BFE-43FB-929C-24F9C29A789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7CBB-CA68-48E8-82B7-4B9EF24BC8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F:\NHAC%20TI&#202;U%20HOC\Ban%20tay%20me%20-%20Ha%20Pham%20Anh%20Thu%20%5bNCT%2065634089917352500000%5d.mp3" TargetMode="External"/><Relationship Id="rId1" Type="http://schemas.microsoft.com/office/2007/relationships/media" Target="file:///F:\NHAC%20TI&#202;U%20HOC\Ban%20tay%20me%20-%20Ha%20Pham%20Anh%20Thu%20%5bNCT%2065634089917352500000%5d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4254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Trường Tiểu học </a:t>
            </a:r>
            <a:r>
              <a:rPr lang="en-US" altLang="en-US" sz="3600" b="1" smtClean="0">
                <a:solidFill>
                  <a:srgbClr val="CC00CC"/>
                </a:solidFill>
                <a:latin typeface="Times New Roman" panose="02020603050405020304" pitchFamily="18" charset="0"/>
              </a:rPr>
              <a:t>An Hồng</a:t>
            </a:r>
            <a:endParaRPr lang="en-US" altLang="en-US" sz="3600" b="1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895600" y="76200"/>
            <a:ext cx="6496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</a:ln>
                <a:solidFill>
                  <a:srgbClr val="FF00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PHÒNG GIÁO DỤC ĐÀO TẠO </a:t>
            </a:r>
            <a:r>
              <a:rPr lang="en-US" altLang="vi-VN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</a:ln>
                <a:solidFill>
                  <a:srgbClr val="FF00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QUẬN HỒNG BÀNG</a:t>
            </a: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folHlink"/>
                  </a:solidFill>
                  <a:rou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600" b="1" i="1" kern="10" smtClean="0">
                <a:ln w="9525">
                  <a:solidFill>
                    <a:schemeClr val="folHlink"/>
                  </a:solidFill>
                  <a:rou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Xuyên</a:t>
            </a:r>
            <a:endParaRPr lang="en-US" sz="3600" b="1" i="1" kern="10">
              <a:ln w="9525">
                <a:solidFill>
                  <a:schemeClr val="folHlink"/>
                </a:solidFill>
                <a:rou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 TOÁN CỦA </a:t>
            </a:r>
            <a:r>
              <a:rPr lang="vi-VN" sz="3600" kern="10">
                <a:ln w="9525">
                  <a:solidFill>
                    <a:srgbClr val="FF0066"/>
                  </a:solidFill>
                  <a:rou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LỚP </a:t>
            </a:r>
            <a:r>
              <a:rPr lang="vi-VN" sz="3600" kern="10" smtClean="0">
                <a:ln w="9525">
                  <a:solidFill>
                    <a:srgbClr val="FF0066"/>
                  </a:solidFill>
                  <a:rou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kern="10" smtClean="0">
                <a:ln w="9525">
                  <a:solidFill>
                    <a:srgbClr val="FF0066"/>
                  </a:solidFill>
                  <a:rou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A4</a:t>
            </a:r>
            <a:endParaRPr lang="en-US" altLang="vi-VN" sz="3600" kern="10" dirty="0">
              <a:ln w="9525">
                <a:solidFill>
                  <a:srgbClr val="FF0066"/>
                </a:solidFill>
                <a:rou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66" y="70251"/>
            <a:ext cx="3787359" cy="1101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0" y="1172029"/>
            <a:ext cx="10577260" cy="552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7" y="4850344"/>
            <a:ext cx="10735135" cy="1937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66" y="70251"/>
            <a:ext cx="3982251" cy="1158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85" y="1114425"/>
            <a:ext cx="8490165" cy="413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/>
          <p:nvPr/>
        </p:nvGraphicFramePr>
        <p:xfrm>
          <a:off x="310515" y="494665"/>
          <a:ext cx="817880" cy="60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447675" imgH="371475" progId="Paint.Picture">
                  <p:embed/>
                </p:oleObj>
              </mc:Choice>
              <mc:Fallback>
                <p:oleObj r:id="rId3" imgW="447675" imgH="37147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515" y="494665"/>
                        <a:ext cx="817880" cy="603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/>
          <p:nvPr/>
        </p:nvGraphicFramePr>
        <p:xfrm>
          <a:off x="1213485" y="633095"/>
          <a:ext cx="10518140" cy="596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5" imgW="8334375" imgH="7410450" progId="Paint.Picture">
                  <p:embed/>
                </p:oleObj>
              </mc:Choice>
              <mc:Fallback>
                <p:oleObj r:id="rId5" imgW="8334375" imgH="741045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485" y="633095"/>
                        <a:ext cx="10518140" cy="5963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/>
          <p:nvPr/>
        </p:nvGraphicFramePr>
        <p:xfrm>
          <a:off x="581660" y="933450"/>
          <a:ext cx="10480675" cy="344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8010525" imgH="1704975" progId="Paint.Picture">
                  <p:embed/>
                </p:oleObj>
              </mc:Choice>
              <mc:Fallback>
                <p:oleObj r:id="rId3" imgW="8010525" imgH="170497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660" y="933450"/>
                        <a:ext cx="10480675" cy="3441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884045" y="1633220"/>
            <a:ext cx="2245995" cy="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45380" y="1633220"/>
            <a:ext cx="2247900" cy="196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08620" y="1633220"/>
            <a:ext cx="2247265" cy="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2305685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59680" y="2972435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62300" y="3639185"/>
            <a:ext cx="2634615" cy="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54680" y="4311650"/>
            <a:ext cx="2113915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813435" y="1456690"/>
            <a:ext cx="10712450" cy="2637155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-1053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16276" y="1016362"/>
            <a:ext cx="6609806" cy="837774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312035" y="1963420"/>
            <a:ext cx="9427210" cy="15671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1A và lớp 1B, </a:t>
            </a:r>
          </a:p>
          <a:p>
            <a:pPr algn="ctr">
              <a:defRPr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nào có nhiều học sinh hơn?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680"/>
            <a:ext cx="1510030" cy="137350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800600" y="4872355"/>
            <a:ext cx="4361815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 Lớp 1B</a:t>
            </a: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800600" y="3780155"/>
            <a:ext cx="4361815" cy="84074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Lớp 1A</a:t>
            </a: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052186"/>
            <a:ext cx="5220807" cy="3870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bldLvl="0" animBg="1"/>
      <p:bldP spid="44036" grpId="0" bldLvl="0" animBg="1"/>
      <p:bldP spid="44039" grpId="0" bldLvl="0" animBg="1"/>
      <p:bldP spid="44043" grpId="0" bldLvl="0" animBg="1"/>
      <p:bldP spid="44043" grpId="1" bldLvl="0" animBg="1"/>
      <p:bldP spid="44044" grpId="0" bldLvl="0" animBg="1"/>
      <p:bldP spid="44045" grpId="0" bldLvl="0" animBg="1"/>
      <p:bldP spid="44046" grpId="0" bldLvl="0" animBg="1"/>
      <p:bldP spid="44046" grpId="1" bldLvl="0" animBg="1"/>
      <p:bldP spid="44047" grpId="0" bldLvl="0" animBg="1"/>
      <p:bldP spid="44047" grpId="1" bldLvl="0" animBg="1"/>
      <p:bldP spid="44048" grpId="0" bldLvl="0" animBg="1"/>
      <p:bldP spid="44048" grpId="1" bldLvl="0" animBg="1"/>
      <p:bldP spid="44049" grpId="0" bldLvl="0" animBg="1"/>
      <p:bldP spid="44049" grpId="1" bldLvl="0" animBg="1"/>
      <p:bldP spid="44050" grpId="0" bldLvl="0" animBg="1"/>
      <p:bldP spid="44050" grpId="1" bldLvl="0" animBg="1"/>
      <p:bldP spid="44051" grpId="0" bldLvl="0" animBg="1"/>
      <p:bldP spid="44051" grpId="1" bldLvl="0" animBg="1"/>
      <p:bldP spid="44052" grpId="0" bldLvl="0" animBg="1"/>
      <p:bldP spid="44052" grpId="1" bldLvl="0" animBg="1"/>
      <p:bldP spid="44053" grpId="0" bldLvl="0" animBg="1"/>
      <p:bldP spid="44053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/>
          <p:nvPr/>
        </p:nvGraphicFramePr>
        <p:xfrm>
          <a:off x="325755" y="1255395"/>
          <a:ext cx="11238865" cy="144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11229975" imgH="1447800" progId="Paint.Picture">
                  <p:embed/>
                </p:oleObj>
              </mc:Choice>
              <mc:Fallback>
                <p:oleObj r:id="rId3" imgW="11229975" imgH="144780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755" y="1255395"/>
                        <a:ext cx="11238865" cy="1449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16276" y="1016362"/>
            <a:ext cx="6609806" cy="837774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312035" y="1963420"/>
            <a:ext cx="9535795" cy="15671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1B và lớp 1C, </a:t>
            </a:r>
          </a:p>
          <a:p>
            <a:pPr algn="ctr">
              <a:defRPr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nào có ít học sinh hơn?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680"/>
            <a:ext cx="1490345" cy="135572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800600" y="4872355"/>
            <a:ext cx="4361815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 Lớp 1C</a:t>
            </a: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800600" y="3780155"/>
            <a:ext cx="4361815" cy="84074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Lớp 1B</a:t>
            </a: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038851"/>
            <a:ext cx="5220807" cy="3870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bldLvl="0" animBg="1"/>
      <p:bldP spid="44036" grpId="0" bldLvl="0" animBg="1"/>
      <p:bldP spid="44039" grpId="0" bldLvl="0" animBg="1"/>
      <p:bldP spid="44043" grpId="0" bldLvl="0" animBg="1"/>
      <p:bldP spid="44043" grpId="1" bldLvl="0" animBg="1"/>
      <p:bldP spid="44044" grpId="0" bldLvl="0" animBg="1"/>
      <p:bldP spid="44045" grpId="0" bldLvl="0" animBg="1"/>
      <p:bldP spid="44046" grpId="0" bldLvl="0" animBg="1"/>
      <p:bldP spid="44046" grpId="1" bldLvl="0" animBg="1"/>
      <p:bldP spid="44047" grpId="0" bldLvl="0" animBg="1"/>
      <p:bldP spid="44047" grpId="1" bldLvl="0" animBg="1"/>
      <p:bldP spid="44048" grpId="0" bldLvl="0" animBg="1"/>
      <p:bldP spid="44048" grpId="1" bldLvl="0" animBg="1"/>
      <p:bldP spid="44049" grpId="0" bldLvl="0" animBg="1"/>
      <p:bldP spid="44049" grpId="1" bldLvl="0" animBg="1"/>
      <p:bldP spid="44050" grpId="0" bldLvl="0" animBg="1"/>
      <p:bldP spid="44050" grpId="1" bldLvl="0" animBg="1"/>
      <p:bldP spid="44051" grpId="0" bldLvl="0" animBg="1"/>
      <p:bldP spid="44051" grpId="1" bldLvl="0" animBg="1"/>
      <p:bldP spid="44052" grpId="0" bldLvl="0" animBg="1"/>
      <p:bldP spid="44052" grpId="1" bldLvl="0" animBg="1"/>
      <p:bldP spid="44053" grpId="0" bldLvl="0" animBg="1"/>
      <p:bldP spid="44053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/>
          <p:nvPr/>
        </p:nvGraphicFramePr>
        <p:xfrm>
          <a:off x="314325" y="1403350"/>
          <a:ext cx="11153140" cy="81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3" imgW="11144250" imgH="819150" progId="Paint.Picture">
                  <p:embed/>
                </p:oleObj>
              </mc:Choice>
              <mc:Fallback>
                <p:oleObj r:id="rId3" imgW="11144250" imgH="81915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" y="1403350"/>
                        <a:ext cx="11153140" cy="819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1207770" y="2570480"/>
          <a:ext cx="7092315" cy="57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5" imgW="7086600" imgH="571500" progId="Paint.Picture">
                  <p:embed/>
                </p:oleObj>
              </mc:Choice>
              <mc:Fallback>
                <p:oleObj r:id="rId5" imgW="7086600" imgH="57150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7770" y="2570480"/>
                        <a:ext cx="7092315" cy="572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64543" y="1078963"/>
            <a:ext cx="6618514" cy="783987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1982387"/>
            <a:ext cx="8181703" cy="135824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nào có nhiều học sinh nhất?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685" y="1971675"/>
            <a:ext cx="1490345" cy="135572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686935" y="3518535"/>
            <a:ext cx="4385310" cy="7188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Lớp 1A</a:t>
            </a: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686935" y="5088255"/>
            <a:ext cx="4385310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Lớp 1C</a:t>
            </a: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508048" y="6044022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686935" y="4304030"/>
            <a:ext cx="4385945" cy="7188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Lớp 1B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bldLvl="0" animBg="1"/>
      <p:bldP spid="44036" grpId="0" bldLvl="0" animBg="1"/>
      <p:bldP spid="44039" grpId="0" bldLvl="0" animBg="1"/>
      <p:bldP spid="44043" grpId="0" bldLvl="0" animBg="1"/>
      <p:bldP spid="44043" grpId="1" bldLvl="0" animBg="1"/>
      <p:bldP spid="44044" grpId="0" bldLvl="0" animBg="1"/>
      <p:bldP spid="44045" grpId="0" bldLvl="0" animBg="1"/>
      <p:bldP spid="44046" grpId="0" bldLvl="0" animBg="1"/>
      <p:bldP spid="44046" grpId="1" bldLvl="0" animBg="1"/>
      <p:bldP spid="44047" grpId="0" bldLvl="0" animBg="1"/>
      <p:bldP spid="44047" grpId="1" bldLvl="0" animBg="1"/>
      <p:bldP spid="44048" grpId="0" bldLvl="0" animBg="1"/>
      <p:bldP spid="44048" grpId="1" bldLvl="0" animBg="1"/>
      <p:bldP spid="44049" grpId="0" bldLvl="0" animBg="1"/>
      <p:bldP spid="44049" grpId="1" bldLvl="0" animBg="1"/>
      <p:bldP spid="44050" grpId="0" bldLvl="0" animBg="1"/>
      <p:bldP spid="44050" grpId="1" bldLvl="0" animBg="1"/>
      <p:bldP spid="44051" grpId="0" bldLvl="0" animBg="1"/>
      <p:bldP spid="44051" grpId="1" bldLvl="0" animBg="1"/>
      <p:bldP spid="44052" grpId="0" bldLvl="0" animBg="1"/>
      <p:bldP spid="44052" grpId="1" bldLvl="0" animBg="1"/>
      <p:bldP spid="44053" grpId="0" bldLvl="0" animBg="1"/>
      <p:bldP spid="4405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64543" y="1078963"/>
            <a:ext cx="6618514" cy="783987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1982387"/>
            <a:ext cx="8181703" cy="135824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…. 30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550" y="1971676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686663" y="3505421"/>
            <a:ext cx="3490686" cy="71862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&gt;</a:t>
            </a: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686663" y="5101509"/>
            <a:ext cx="3490686" cy="720892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&lt;</a:t>
            </a: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121150" y="6017260"/>
            <a:ext cx="4676775" cy="45021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58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686663" y="4304117"/>
            <a:ext cx="3490686" cy="71862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=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bldLvl="0" animBg="1"/>
      <p:bldP spid="44036" grpId="0" animBg="1"/>
      <p:bldP spid="44039" grpId="0" bldLvl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/>
          <p:nvPr/>
        </p:nvGraphicFramePr>
        <p:xfrm>
          <a:off x="523875" y="1596390"/>
          <a:ext cx="11143615" cy="76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3" imgW="11134725" imgH="762000" progId="Paint.Picture">
                  <p:embed/>
                </p:oleObj>
              </mc:Choice>
              <mc:Fallback>
                <p:oleObj r:id="rId3" imgW="11134725" imgH="7620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875" y="1596390"/>
                        <a:ext cx="11143615" cy="762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/>
          <p:nvPr/>
        </p:nvGraphicFramePr>
        <p:xfrm>
          <a:off x="1215390" y="2773680"/>
          <a:ext cx="5271135" cy="54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5" imgW="5267325" imgH="542925" progId="Paint.Picture">
                  <p:embed/>
                </p:oleObj>
              </mc:Choice>
              <mc:Fallback>
                <p:oleObj r:id="rId5" imgW="5267325" imgH="542925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5390" y="2773680"/>
                        <a:ext cx="5271135" cy="54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64543" y="1078963"/>
            <a:ext cx="6618514" cy="783987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1982387"/>
            <a:ext cx="8181703" cy="135824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nào có ít học sinh nhất?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685" y="1971675"/>
            <a:ext cx="147637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686935" y="3518535"/>
            <a:ext cx="4385310" cy="7188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Lớp 1A</a:t>
            </a: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686935" y="4328160"/>
            <a:ext cx="4385310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Lớp 1B</a:t>
            </a: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561388" y="5977347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686935" y="5130800"/>
            <a:ext cx="4385945" cy="7188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Lớp 1C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bldLvl="0" animBg="1"/>
      <p:bldP spid="44036" grpId="0" bldLvl="0" animBg="1"/>
      <p:bldP spid="44039" grpId="0" bldLvl="0" animBg="1"/>
      <p:bldP spid="44043" grpId="0" bldLvl="0" animBg="1"/>
      <p:bldP spid="44043" grpId="1" bldLvl="0" animBg="1"/>
      <p:bldP spid="44044" grpId="0" bldLvl="0" animBg="1"/>
      <p:bldP spid="44045" grpId="0" bldLvl="0" animBg="1"/>
      <p:bldP spid="44046" grpId="0" bldLvl="0" animBg="1"/>
      <p:bldP spid="44046" grpId="1" bldLvl="0" animBg="1"/>
      <p:bldP spid="44047" grpId="0" bldLvl="0" animBg="1"/>
      <p:bldP spid="44047" grpId="1" bldLvl="0" animBg="1"/>
      <p:bldP spid="44048" grpId="0" bldLvl="0" animBg="1"/>
      <p:bldP spid="44048" grpId="1" bldLvl="0" animBg="1"/>
      <p:bldP spid="44049" grpId="0" bldLvl="0" animBg="1"/>
      <p:bldP spid="44049" grpId="1" bldLvl="0" animBg="1"/>
      <p:bldP spid="44050" grpId="0" bldLvl="0" animBg="1"/>
      <p:bldP spid="44050" grpId="1" bldLvl="0" animBg="1"/>
      <p:bldP spid="44051" grpId="0" bldLvl="0" animBg="1"/>
      <p:bldP spid="44051" grpId="1" bldLvl="0" animBg="1"/>
      <p:bldP spid="44052" grpId="0" bldLvl="0" animBg="1"/>
      <p:bldP spid="44052" grpId="1" bldLvl="0" animBg="1"/>
      <p:bldP spid="44053" grpId="0" bldLvl="0" animBg="1"/>
      <p:bldP spid="44053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2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0"/>
            <a:ext cx="11459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sức khoẻ và thành đạt</a:t>
            </a:r>
          </a:p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16276" y="1016362"/>
            <a:ext cx="6609806" cy="837774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580005" y="1963420"/>
            <a:ext cx="8235950" cy="14414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vi-VN" sz="5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+mj-lt"/>
                <a:cs typeface="Times New Roman" panose="02020603050405020304" pitchFamily="18" charset="0"/>
              </a:rPr>
              <a:t>…..</a:t>
            </a:r>
            <a:r>
              <a:rPr lang="vi-VN" sz="5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vi-VN" sz="5400" b="1" dirty="0">
                <a:latin typeface="+mj-lt"/>
                <a:cs typeface="Times New Roman" panose="02020603050405020304" pitchFamily="18" charset="0"/>
              </a:rPr>
              <a:t>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363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800599" y="4369683"/>
            <a:ext cx="3794761" cy="83820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 &lt;</a:t>
            </a: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800599" y="3486799"/>
            <a:ext cx="3794761" cy="84084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&gt;</a:t>
            </a: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172201"/>
            <a:ext cx="5220807" cy="3870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800599" y="5249923"/>
            <a:ext cx="3794761" cy="83820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CCFFFF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 =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bldLvl="0" animBg="1"/>
      <p:bldP spid="44036" grpId="0" animBg="1"/>
      <p:bldP spid="44039" grpId="0" bldLvl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3024108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5380" y="413870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8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86" y="164934"/>
            <a:ext cx="3387948" cy="1206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61" y="1170126"/>
            <a:ext cx="10061770" cy="5604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95" y="464372"/>
            <a:ext cx="7896225" cy="534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2" y="301086"/>
            <a:ext cx="10312161" cy="6074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752948" y="4784745"/>
            <a:ext cx="10185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218129"/>
            <a:ext cx="9769475" cy="6422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4409" y="4719429"/>
            <a:ext cx="10185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3" y="192402"/>
            <a:ext cx="9634127" cy="6162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8115" y="4921783"/>
            <a:ext cx="10185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381</Words>
  <Application>Microsoft Office PowerPoint</Application>
  <PresentationFormat>Widescreen</PresentationFormat>
  <Paragraphs>135</Paragraphs>
  <Slides>23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Ms Xuyen</cp:lastModifiedBy>
  <cp:revision>59</cp:revision>
  <dcterms:created xsi:type="dcterms:W3CDTF">2022-10-11T22:57:00Z</dcterms:created>
  <dcterms:modified xsi:type="dcterms:W3CDTF">2025-04-03T15:31:29Z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12DEDA851DF84B339CE5C129E765C8FE_12</vt:lpwstr>
  </property>
  <property fmtid="{D5CDD505-2E9C-101B-9397-08002B2CF9AE}" pid="3" name="KSOProductBuildVer">
    <vt:lpwstr>1033-12.2.0.19805</vt:lpwstr>
  </property>
</Properties>
</file>