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37" r:id="rId3"/>
    <p:sldId id="258" r:id="rId4"/>
    <p:sldId id="256" r:id="rId5"/>
    <p:sldId id="269" r:id="rId6"/>
    <p:sldId id="286" r:id="rId7"/>
    <p:sldId id="288" r:id="rId8"/>
    <p:sldId id="283" r:id="rId9"/>
    <p:sldId id="285" r:id="rId10"/>
    <p:sldId id="287" r:id="rId11"/>
    <p:sldId id="271" r:id="rId12"/>
    <p:sldId id="275" r:id="rId13"/>
    <p:sldId id="333" r:id="rId14"/>
    <p:sldId id="335" r:id="rId15"/>
    <p:sldId id="334" r:id="rId16"/>
    <p:sldId id="336" r:id="rId17"/>
    <p:sldId id="331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ED3705"/>
    <a:srgbClr val="0000CC"/>
    <a:srgbClr val="0082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4" autoAdjust="0"/>
    <p:restoredTop sz="94660"/>
  </p:normalViewPr>
  <p:slideViewPr>
    <p:cSldViewPr>
      <p:cViewPr varScale="1">
        <p:scale>
          <a:sx n="63" d="100"/>
          <a:sy n="63" d="100"/>
        </p:scale>
        <p:origin x="888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23EE1B-384A-AD5B-3875-6C71B7A84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D3089-270A-FCFB-4003-D1E769BB8C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A6030-F623-4D44-8D9A-71800765398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DCC8-A979-0177-5119-C30F2F7B4D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503B3-E448-B9A6-74FB-70E4589C93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23FD8-7B38-4D34-9A10-B0C083E9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1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45585-BAA7-4E1F-8F6D-64E44961FC7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57A19-FBE0-4479-88EA-21D109640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0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5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91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24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1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4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56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4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5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69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8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1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2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9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2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6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92A49-2FFF-4880-9AE7-9F55890CAE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ECB4A-F744-4328-982A-10788BEAF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2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F:\NHAC%20TI&#202;U%20HOC\Ban%20tay%20me%20-%20Ha%20Pham%20Anh%20Thu%20%5bNCT%2065634089917352500000%5d.mp3" TargetMode="External"/><Relationship Id="rId1" Type="http://schemas.microsoft.com/office/2007/relationships/media" Target="file:///F:\NHAC%20TI&#202;U%20HOC\Ban%20tay%20me%20-%20Ha%20Pham%20Anh%20Thu%20%5bNCT%2065634089917352500000%5d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openxmlformats.org/officeDocument/2006/relationships/audio" Target="../media/audio1.wav"/><Relationship Id="rId2" Type="http://schemas.microsoft.com/office/2007/relationships/media" Target="../media/media5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video" Target="../media/media6.mp4"/><Relationship Id="rId7" Type="http://schemas.openxmlformats.org/officeDocument/2006/relationships/image" Target="../media/image19.jpeg"/><Relationship Id="rId2" Type="http://schemas.microsoft.com/office/2007/relationships/media" Target="../media/media6.mp4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video" Target="../media/media6.mp4"/><Relationship Id="rId7" Type="http://schemas.openxmlformats.org/officeDocument/2006/relationships/image" Target="../media/image19.jpeg"/><Relationship Id="rId2" Type="http://schemas.microsoft.com/office/2007/relationships/media" Target="../media/media6.mp4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video" Target="../media/media6.mp4"/><Relationship Id="rId7" Type="http://schemas.openxmlformats.org/officeDocument/2006/relationships/image" Target="../media/image19.jpeg"/><Relationship Id="rId2" Type="http://schemas.microsoft.com/office/2007/relationships/media" Target="../media/media6.mp4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video" Target="../media/media6.mp4"/><Relationship Id="rId7" Type="http://schemas.openxmlformats.org/officeDocument/2006/relationships/image" Target="../media/image19.jpeg"/><Relationship Id="rId2" Type="http://schemas.microsoft.com/office/2007/relationships/media" Target="../media/media6.mp4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22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(7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02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(7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(7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02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(7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905000" y="14478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0248900" y="13716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971800" y="6553200"/>
            <a:ext cx="6324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76200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581400" y="42545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Trường Tiểu học </a:t>
            </a:r>
            <a:r>
              <a:rPr lang="en-US" altLang="en-US" sz="3600" b="1" smtClean="0">
                <a:solidFill>
                  <a:srgbClr val="CC00CC"/>
                </a:solidFill>
                <a:latin typeface="Times New Roman" panose="02020603050405020304" pitchFamily="18" charset="0"/>
              </a:rPr>
              <a:t>An Hồng</a:t>
            </a:r>
            <a:endParaRPr lang="en-US" altLang="en-US" sz="3600" b="1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2895600" y="76200"/>
            <a:ext cx="64960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CC0000">
                      <a:alpha val="96077"/>
                    </a:srgbClr>
                  </a:solidFill>
                  <a:round/>
                </a:ln>
                <a:solidFill>
                  <a:srgbClr val="FF00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PHÒNG GIÁO DỤC ĐÀO TẠO </a:t>
            </a:r>
            <a:r>
              <a:rPr lang="en-US" altLang="vi-VN" b="1" kern="10">
                <a:ln w="9525">
                  <a:solidFill>
                    <a:srgbClr val="CC0000">
                      <a:alpha val="96077"/>
                    </a:srgbClr>
                  </a:solidFill>
                  <a:round/>
                </a:ln>
                <a:solidFill>
                  <a:srgbClr val="FF00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QUẬN HỒNG BÀNG</a:t>
            </a:r>
          </a:p>
        </p:txBody>
      </p:sp>
      <p:sp>
        <p:nvSpPr>
          <p:cNvPr id="3084" name="WordArt 12" descr="60%"/>
          <p:cNvSpPr>
            <a:spLocks noChangeArrowheads="1" noChangeShapeType="1" noTextEdit="1"/>
          </p:cNvSpPr>
          <p:nvPr/>
        </p:nvSpPr>
        <p:spPr bwMode="auto">
          <a:xfrm>
            <a:off x="3048000" y="5791201"/>
            <a:ext cx="586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chemeClr val="folHlink"/>
                  </a:solidFill>
                  <a:rou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b="1" i="1" kern="10" smtClean="0">
                <a:ln w="9525">
                  <a:solidFill>
                    <a:schemeClr val="folHlink"/>
                  </a:solidFill>
                  <a:rou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Xuyên</a:t>
            </a:r>
            <a:endParaRPr lang="en-US" sz="3600" b="1" i="1" kern="10">
              <a:ln w="9525">
                <a:solidFill>
                  <a:schemeClr val="folHlink"/>
                </a:solidFill>
                <a:rou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WordArt 13"/>
          <p:cNvSpPr>
            <a:spLocks noChangeArrowheads="1" noChangeShapeType="1" noTextEdit="1"/>
          </p:cNvSpPr>
          <p:nvPr/>
        </p:nvSpPr>
        <p:spPr bwMode="auto">
          <a:xfrm>
            <a:off x="1905000" y="3200400"/>
            <a:ext cx="8305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DỰ TIẾT  TOÁN CỦA </a:t>
            </a:r>
            <a:r>
              <a:rPr lang="vi-VN" sz="3600" kern="10">
                <a:ln w="9525">
                  <a:solidFill>
                    <a:srgbClr val="FF0066"/>
                  </a:solidFill>
                  <a:rou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 </a:t>
            </a:r>
            <a:r>
              <a:rPr lang="vi-VN" sz="3600" kern="10" smtClean="0">
                <a:ln w="9525">
                  <a:solidFill>
                    <a:srgbClr val="FF0066"/>
                  </a:solidFill>
                  <a:rou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kern="10" smtClean="0">
                <a:ln w="9525">
                  <a:solidFill>
                    <a:srgbClr val="FF0066"/>
                  </a:solidFill>
                  <a:rou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altLang="vi-VN" sz="3600" kern="10" dirty="0">
              <a:ln w="9525">
                <a:solidFill>
                  <a:srgbClr val="FF0066"/>
                </a:solidFill>
                <a:round/>
              </a:ln>
              <a:solidFill>
                <a:srgbClr val="CC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Ban tay me - Ha Pham Anh Thu [NCT 6563408991735250000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0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8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90937"/>
            <a:ext cx="9494241" cy="593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-49298"/>
            <a:ext cx="2326421" cy="103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4C55D35C-CEE7-51C2-BB01-2CE43D2C2E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0885" y="4561892"/>
            <a:ext cx="2675860" cy="1505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29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2711CFF4-D1A7-08A2-A96F-48EDDB8190C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044B465.WAV">
            <a:hlinkClick r:id="" action="ppaction://media"/>
            <a:extLst>
              <a:ext uri="{FF2B5EF4-FFF2-40B4-BE49-F238E27FC236}">
                <a16:creationId xmlns:a16="http://schemas.microsoft.com/office/drawing/2014/main" id="{A7A78460-BB1F-717A-04D5-08C32FD67DB1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  <a:extLst>
              <a:ext uri="{FF2B5EF4-FFF2-40B4-BE49-F238E27FC236}">
                <a16:creationId xmlns:a16="http://schemas.microsoft.com/office/drawing/2014/main" id="{D6AB6A5E-511B-3AB9-95F4-C541AB5613F2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8157A5DF-D82C-27CD-F7BA-2B37B0AA05C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  <a:extLst>
              <a:ext uri="{FF2B5EF4-FFF2-40B4-BE49-F238E27FC236}">
                <a16:creationId xmlns:a16="http://schemas.microsoft.com/office/drawing/2014/main" id="{7A036230-3A1B-D463-AA17-B5F3F7BF3ECC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B78D4BC3-F0BF-2921-FBDD-431BAAFD02D8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9" descr="Picture1">
            <a:extLst>
              <a:ext uri="{FF2B5EF4-FFF2-40B4-BE49-F238E27FC236}">
                <a16:creationId xmlns:a16="http://schemas.microsoft.com/office/drawing/2014/main" id="{4EAA5A53-D27B-BC8D-2F25-414E5D1F59EB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4" descr="an30">
            <a:extLst>
              <a:ext uri="{FF2B5EF4-FFF2-40B4-BE49-F238E27FC236}">
                <a16:creationId xmlns:a16="http://schemas.microsoft.com/office/drawing/2014/main" id="{069ECF91-A2F0-BED2-26F9-79F7664BD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76275"/>
            <a:ext cx="4038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>
            <a:extLst>
              <a:ext uri="{FF2B5EF4-FFF2-40B4-BE49-F238E27FC236}">
                <a16:creationId xmlns:a16="http://schemas.microsoft.com/office/drawing/2014/main" id="{E5012F29-D008-3882-A17A-C2D760E153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44958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chu¤ng vµng </a:t>
            </a:r>
          </a:p>
        </p:txBody>
      </p:sp>
      <p:sp>
        <p:nvSpPr>
          <p:cNvPr id="2059" name="WordArt 11">
            <a:extLst>
              <a:ext uri="{FF2B5EF4-FFF2-40B4-BE49-F238E27FC236}">
                <a16:creationId xmlns:a16="http://schemas.microsoft.com/office/drawing/2014/main" id="{2F95178F-AF1E-DB7A-2C07-A6DEFFCA31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3505201"/>
            <a:ext cx="8453438" cy="1412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51">
            <a:extLst>
              <a:ext uri="{FF2B5EF4-FFF2-40B4-BE49-F238E27FC236}">
                <a16:creationId xmlns:a16="http://schemas.microsoft.com/office/drawing/2014/main" id="{29B1D05A-438F-A92E-B8ED-A445424F7FB5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2EA599-7F6C-BDD6-D0DB-CEF560B1580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/>
              </a:endParaRPr>
            </a:p>
          </p:txBody>
        </p:sp>
        <p:sp>
          <p:nvSpPr>
            <p:cNvPr id="3116" name="Rectangle 10">
              <a:extLst>
                <a:ext uri="{FF2B5EF4-FFF2-40B4-BE49-F238E27FC236}">
                  <a16:creationId xmlns:a16="http://schemas.microsoft.com/office/drawing/2014/main" id="{3DFB4AE6-6208-B24A-6110-F1168C0F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DA3471-9BB9-FE81-600B-95A29AC60993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F0D9EC-D6AD-F8BE-5103-917DDE2D39CD}"/>
              </a:ext>
            </a:extLst>
          </p:cNvPr>
          <p:cNvGrpSpPr/>
          <p:nvPr/>
        </p:nvGrpSpPr>
        <p:grpSpPr>
          <a:xfrm>
            <a:off x="1487758" y="2578329"/>
            <a:ext cx="6894242" cy="911225"/>
            <a:chOff x="-33338" y="2667000"/>
            <a:chExt cx="6673074" cy="911225"/>
          </a:xfrm>
        </p:grpSpPr>
        <p:sp>
          <p:nvSpPr>
            <p:cNvPr id="3" name="AutoShape 51">
              <a:extLst>
                <a:ext uri="{FF2B5EF4-FFF2-40B4-BE49-F238E27FC236}">
                  <a16:creationId xmlns:a16="http://schemas.microsoft.com/office/drawing/2014/main" id="{9975A877-0BB5-5B50-9627-513537F8A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5115736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A</a:t>
              </a:r>
            </a:p>
          </p:txBody>
        </p:sp>
        <p:pic>
          <p:nvPicPr>
            <p:cNvPr id="39" name="Picture 37" descr="Blue_chapterlist">
              <a:extLst>
                <a:ext uri="{FF2B5EF4-FFF2-40B4-BE49-F238E27FC236}">
                  <a16:creationId xmlns:a16="http://schemas.microsoft.com/office/drawing/2014/main" id="{357C01B6-2BD7-E5BE-EC7B-A7F28A1AA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29019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Classicmode">
              <a:extLst>
                <a:ext uri="{FF2B5EF4-FFF2-40B4-BE49-F238E27FC236}">
                  <a16:creationId xmlns:a16="http://schemas.microsoft.com/office/drawing/2014/main" id="{BA6FB7C8-2EF8-08FA-1285-DCC8FB4F4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26797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" name="WordArt 226">
              <a:extLst>
                <a:ext uri="{FF2B5EF4-FFF2-40B4-BE49-F238E27FC236}">
                  <a16:creationId xmlns:a16="http://schemas.microsoft.com/office/drawing/2014/main" id="{A3949D03-44E7-C721-03E6-2E04A177B55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0238" y="28654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D37E8E-D335-6587-2529-1444E14BA6C8}"/>
              </a:ext>
            </a:extLst>
          </p:cNvPr>
          <p:cNvGrpSpPr/>
          <p:nvPr/>
        </p:nvGrpSpPr>
        <p:grpSpPr>
          <a:xfrm>
            <a:off x="1524000" y="3627137"/>
            <a:ext cx="6858001" cy="911225"/>
            <a:chOff x="-52388" y="3633788"/>
            <a:chExt cx="6757532" cy="911225"/>
          </a:xfrm>
        </p:grpSpPr>
        <p:sp>
          <p:nvSpPr>
            <p:cNvPr id="4" name="AutoShape 51">
              <a:extLst>
                <a:ext uri="{FF2B5EF4-FFF2-40B4-BE49-F238E27FC236}">
                  <a16:creationId xmlns:a16="http://schemas.microsoft.com/office/drawing/2014/main" id="{CADCD9EB-98F0-FB2A-6736-0B915B632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763" y="3633788"/>
              <a:ext cx="5176381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</a:t>
              </a:r>
              <a:endParaRPr lang="en-US" alt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7" descr="Blue_chapterlist">
              <a:extLst>
                <a:ext uri="{FF2B5EF4-FFF2-40B4-BE49-F238E27FC236}">
                  <a16:creationId xmlns:a16="http://schemas.microsoft.com/office/drawing/2014/main" id="{5E7263DF-6063-41AD-7926-C5DCA76F9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88" y="38925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9" descr="Classicmode">
              <a:extLst>
                <a:ext uri="{FF2B5EF4-FFF2-40B4-BE49-F238E27FC236}">
                  <a16:creationId xmlns:a16="http://schemas.microsoft.com/office/drawing/2014/main" id="{10722757-3411-7AC0-B215-344E7EFFF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36703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226">
              <a:extLst>
                <a:ext uri="{FF2B5EF4-FFF2-40B4-BE49-F238E27FC236}">
                  <a16:creationId xmlns:a16="http://schemas.microsoft.com/office/drawing/2014/main" id="{F992E6B1-0295-34F2-8B02-531B860C20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38560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43A270-E4BC-0998-E915-C333A21DE4BE}"/>
              </a:ext>
            </a:extLst>
          </p:cNvPr>
          <p:cNvGrpSpPr/>
          <p:nvPr/>
        </p:nvGrpSpPr>
        <p:grpSpPr>
          <a:xfrm>
            <a:off x="1497802" y="4642859"/>
            <a:ext cx="6884198" cy="911225"/>
            <a:chOff x="-52388" y="4648200"/>
            <a:chExt cx="6779027" cy="9112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18F3D8-8682-F27E-3B09-37C686727EBC}"/>
                </a:ext>
              </a:extLst>
            </p:cNvPr>
            <p:cNvGrpSpPr/>
            <p:nvPr/>
          </p:nvGrpSpPr>
          <p:grpSpPr>
            <a:xfrm>
              <a:off x="-52388" y="4648200"/>
              <a:ext cx="6779027" cy="911225"/>
              <a:chOff x="-52388" y="4648200"/>
              <a:chExt cx="6779027" cy="911225"/>
            </a:xfrm>
          </p:grpSpPr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D1B50D3A-2BFA-EC8C-9CC8-13512540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648200"/>
                <a:ext cx="5202639" cy="9112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35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C</a:t>
                </a:r>
                <a:endParaRPr lang="en-US" altLang="en-US" sz="350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37" descr="Blue_chapterlist">
                <a:extLst>
                  <a:ext uri="{FF2B5EF4-FFF2-40B4-BE49-F238E27FC236}">
                    <a16:creationId xmlns:a16="http://schemas.microsoft.com/office/drawing/2014/main" id="{B9A202A1-1D17-700C-2185-B511ED21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388" y="4883150"/>
                <a:ext cx="593726" cy="35083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9" descr="Classicmode">
                <a:extLst>
                  <a:ext uri="{FF2B5EF4-FFF2-40B4-BE49-F238E27FC236}">
                    <a16:creationId xmlns:a16="http://schemas.microsoft.com/office/drawing/2014/main" id="{230FE09D-BBDE-DCEC-C3E1-D7999A308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2C2761"/>
                  </a:clrFrom>
                  <a:clrTo>
                    <a:srgbClr val="2C276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613" y="4660900"/>
                <a:ext cx="1500187" cy="8016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WordArt 226">
              <a:extLst>
                <a:ext uri="{FF2B5EF4-FFF2-40B4-BE49-F238E27FC236}">
                  <a16:creationId xmlns:a16="http://schemas.microsoft.com/office/drawing/2014/main" id="{4E835650-B492-6B5B-CBD7-56A54FF89F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48466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sp>
        <p:nvSpPr>
          <p:cNvPr id="3091" name="WordArt 226">
            <a:extLst>
              <a:ext uri="{FF2B5EF4-FFF2-40B4-BE49-F238E27FC236}">
                <a16:creationId xmlns:a16="http://schemas.microsoft.com/office/drawing/2014/main" id="{C6D4EDE2-4FB4-00CF-9B82-146A1FE599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CA756E1-D25D-4A17-BD20-C530249A55F2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1">
            <a:extLst>
              <a:ext uri="{FF2B5EF4-FFF2-40B4-BE49-F238E27FC236}">
                <a16:creationId xmlns:a16="http://schemas.microsoft.com/office/drawing/2014/main" id="{F292786B-B40D-D9A0-29FD-954AC1EBDB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0800" y="-4209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chu¤ng vµng </a:t>
            </a:r>
          </a:p>
        </p:txBody>
      </p:sp>
      <p:pic>
        <p:nvPicPr>
          <p:cNvPr id="3095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E2270B-79CE-C80B-2E4D-64E7F32FE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9" y="-333375"/>
            <a:ext cx="1652587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61991-87C8-3D0B-4CC6-B7661C17D7F6}"/>
              </a:ext>
            </a:extLst>
          </p:cNvPr>
          <p:cNvGrpSpPr/>
          <p:nvPr/>
        </p:nvGrpSpPr>
        <p:grpSpPr>
          <a:xfrm>
            <a:off x="1557268" y="5724753"/>
            <a:ext cx="6824732" cy="911225"/>
            <a:chOff x="-33338" y="5713412"/>
            <a:chExt cx="6754806" cy="911225"/>
          </a:xfrm>
        </p:grpSpPr>
        <p:sp>
          <p:nvSpPr>
            <p:cNvPr id="18" name="AutoShape 51">
              <a:extLst>
                <a:ext uri="{FF2B5EF4-FFF2-40B4-BE49-F238E27FC236}">
                  <a16:creationId xmlns:a16="http://schemas.microsoft.com/office/drawing/2014/main" id="{823AC0E1-E1A3-4E70-9E4C-E77AD1CF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5713412"/>
              <a:ext cx="5178418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D</a:t>
              </a:r>
              <a:endParaRPr lang="en-US" altLang="en-US" sz="350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37" descr="Blue_chapterlist">
              <a:extLst>
                <a:ext uri="{FF2B5EF4-FFF2-40B4-BE49-F238E27FC236}">
                  <a16:creationId xmlns:a16="http://schemas.microsoft.com/office/drawing/2014/main" id="{A00A75B6-BC03-F767-30E5-42B894CCB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5948362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9" descr="Classicmode">
              <a:extLst>
                <a:ext uri="{FF2B5EF4-FFF2-40B4-BE49-F238E27FC236}">
                  <a16:creationId xmlns:a16="http://schemas.microsoft.com/office/drawing/2014/main" id="{E6A57593-BF51-070E-4247-476B1849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5726112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WordArt 226">
              <a:extLst>
                <a:ext uri="{FF2B5EF4-FFF2-40B4-BE49-F238E27FC236}">
                  <a16:creationId xmlns:a16="http://schemas.microsoft.com/office/drawing/2014/main" id="{8D409EA3-04B3-CF11-886A-AFF8D8C0FC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97693" y="591185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C39374-C402-D827-C466-853E2478CBA8}"/>
              </a:ext>
            </a:extLst>
          </p:cNvPr>
          <p:cNvGrpSpPr/>
          <p:nvPr/>
        </p:nvGrpSpPr>
        <p:grpSpPr>
          <a:xfrm>
            <a:off x="1823284" y="1057275"/>
            <a:ext cx="7777916" cy="1358900"/>
            <a:chOff x="299284" y="1057275"/>
            <a:chExt cx="7777916" cy="1358900"/>
          </a:xfrm>
        </p:grpSpPr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FF846567-2E6F-4269-8026-F587AFF3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638" y="1219200"/>
              <a:ext cx="6278562" cy="114300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</a:rPr>
                <a:t> </a:t>
              </a: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nào có 19 ô vuông?</a:t>
              </a:r>
              <a:endParaRPr lang="en-US" altLang="en-US" sz="3500">
                <a:solidFill>
                  <a:schemeClr val="bg1"/>
                </a:solidFill>
              </a:endParaRPr>
            </a:p>
          </p:txBody>
        </p:sp>
        <p:sp>
          <p:nvSpPr>
            <p:cNvPr id="56347" name="AutoShape 27">
              <a:extLst>
                <a:ext uri="{FF2B5EF4-FFF2-40B4-BE49-F238E27FC236}">
                  <a16:creationId xmlns:a16="http://schemas.microsoft.com/office/drawing/2014/main" id="{167FBBEA-53BB-D7D9-7AC0-D835B20C8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84" y="1057275"/>
              <a:ext cx="1597095" cy="1358900"/>
            </a:xfrm>
            <a:prstGeom prst="sun">
              <a:avLst>
                <a:gd name="adj" fmla="val 1250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9E732B-1358-DE6D-36CA-B34FB0BD6743}"/>
                </a:ext>
              </a:extLst>
            </p:cNvPr>
            <p:cNvSpPr txBox="1"/>
            <p:nvPr/>
          </p:nvSpPr>
          <p:spPr>
            <a:xfrm>
              <a:off x="461208" y="1379538"/>
              <a:ext cx="147161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00" u="sng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1.</a:t>
              </a:r>
              <a:endParaRPr lang="vi-VN" altLang="en-US" sz="35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7B9D891-F2E8-DC06-1112-228B79176E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16176" t="8189" r="19535"/>
          <a:stretch/>
        </p:blipFill>
        <p:spPr>
          <a:xfrm>
            <a:off x="9013489" y="2591430"/>
            <a:ext cx="2264111" cy="2201267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51">
            <a:extLst>
              <a:ext uri="{FF2B5EF4-FFF2-40B4-BE49-F238E27FC236}">
                <a16:creationId xmlns:a16="http://schemas.microsoft.com/office/drawing/2014/main" id="{29B1D05A-438F-A92E-B8ED-A445424F7FB5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2EA599-7F6C-BDD6-D0DB-CEF560B1580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/>
              </a:endParaRPr>
            </a:p>
          </p:txBody>
        </p:sp>
        <p:sp>
          <p:nvSpPr>
            <p:cNvPr id="3116" name="Rectangle 10">
              <a:extLst>
                <a:ext uri="{FF2B5EF4-FFF2-40B4-BE49-F238E27FC236}">
                  <a16:creationId xmlns:a16="http://schemas.microsoft.com/office/drawing/2014/main" id="{3DFB4AE6-6208-B24A-6110-F1168C0F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DA3471-9BB9-FE81-600B-95A29AC60993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F0D9EC-D6AD-F8BE-5103-917DDE2D39CD}"/>
              </a:ext>
            </a:extLst>
          </p:cNvPr>
          <p:cNvGrpSpPr/>
          <p:nvPr/>
        </p:nvGrpSpPr>
        <p:grpSpPr>
          <a:xfrm>
            <a:off x="1487758" y="2578329"/>
            <a:ext cx="6894242" cy="911225"/>
            <a:chOff x="-33338" y="2667000"/>
            <a:chExt cx="6673074" cy="911225"/>
          </a:xfrm>
        </p:grpSpPr>
        <p:sp>
          <p:nvSpPr>
            <p:cNvPr id="3" name="AutoShape 51">
              <a:extLst>
                <a:ext uri="{FF2B5EF4-FFF2-40B4-BE49-F238E27FC236}">
                  <a16:creationId xmlns:a16="http://schemas.microsoft.com/office/drawing/2014/main" id="{9975A877-0BB5-5B50-9627-513537F8A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5115736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A</a:t>
              </a:r>
            </a:p>
          </p:txBody>
        </p:sp>
        <p:pic>
          <p:nvPicPr>
            <p:cNvPr id="39" name="Picture 37" descr="Blue_chapterlist">
              <a:extLst>
                <a:ext uri="{FF2B5EF4-FFF2-40B4-BE49-F238E27FC236}">
                  <a16:creationId xmlns:a16="http://schemas.microsoft.com/office/drawing/2014/main" id="{357C01B6-2BD7-E5BE-EC7B-A7F28A1AA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29019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Classicmode">
              <a:extLst>
                <a:ext uri="{FF2B5EF4-FFF2-40B4-BE49-F238E27FC236}">
                  <a16:creationId xmlns:a16="http://schemas.microsoft.com/office/drawing/2014/main" id="{BA6FB7C8-2EF8-08FA-1285-DCC8FB4F4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26797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" name="WordArt 226">
              <a:extLst>
                <a:ext uri="{FF2B5EF4-FFF2-40B4-BE49-F238E27FC236}">
                  <a16:creationId xmlns:a16="http://schemas.microsoft.com/office/drawing/2014/main" id="{A3949D03-44E7-C721-03E6-2E04A177B55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0238" y="28654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D37E8E-D335-6587-2529-1444E14BA6C8}"/>
              </a:ext>
            </a:extLst>
          </p:cNvPr>
          <p:cNvGrpSpPr/>
          <p:nvPr/>
        </p:nvGrpSpPr>
        <p:grpSpPr>
          <a:xfrm>
            <a:off x="1524000" y="3627137"/>
            <a:ext cx="6858001" cy="911225"/>
            <a:chOff x="-52388" y="3633788"/>
            <a:chExt cx="6757532" cy="911225"/>
          </a:xfrm>
        </p:grpSpPr>
        <p:sp>
          <p:nvSpPr>
            <p:cNvPr id="4" name="AutoShape 51">
              <a:extLst>
                <a:ext uri="{FF2B5EF4-FFF2-40B4-BE49-F238E27FC236}">
                  <a16:creationId xmlns:a16="http://schemas.microsoft.com/office/drawing/2014/main" id="{CADCD9EB-98F0-FB2A-6736-0B915B632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763" y="3633788"/>
              <a:ext cx="5176381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</a:t>
              </a:r>
              <a:endParaRPr lang="en-US" alt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7" descr="Blue_chapterlist">
              <a:extLst>
                <a:ext uri="{FF2B5EF4-FFF2-40B4-BE49-F238E27FC236}">
                  <a16:creationId xmlns:a16="http://schemas.microsoft.com/office/drawing/2014/main" id="{5E7263DF-6063-41AD-7926-C5DCA76F9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88" y="38925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9" descr="Classicmode">
              <a:extLst>
                <a:ext uri="{FF2B5EF4-FFF2-40B4-BE49-F238E27FC236}">
                  <a16:creationId xmlns:a16="http://schemas.microsoft.com/office/drawing/2014/main" id="{10722757-3411-7AC0-B215-344E7EFFF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36703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226">
              <a:extLst>
                <a:ext uri="{FF2B5EF4-FFF2-40B4-BE49-F238E27FC236}">
                  <a16:creationId xmlns:a16="http://schemas.microsoft.com/office/drawing/2014/main" id="{F992E6B1-0295-34F2-8B02-531B860C20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38560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43A270-E4BC-0998-E915-C333A21DE4BE}"/>
              </a:ext>
            </a:extLst>
          </p:cNvPr>
          <p:cNvGrpSpPr/>
          <p:nvPr/>
        </p:nvGrpSpPr>
        <p:grpSpPr>
          <a:xfrm>
            <a:off x="1497802" y="4642859"/>
            <a:ext cx="6884198" cy="911225"/>
            <a:chOff x="-52388" y="4648200"/>
            <a:chExt cx="6779027" cy="9112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18F3D8-8682-F27E-3B09-37C686727EBC}"/>
                </a:ext>
              </a:extLst>
            </p:cNvPr>
            <p:cNvGrpSpPr/>
            <p:nvPr/>
          </p:nvGrpSpPr>
          <p:grpSpPr>
            <a:xfrm>
              <a:off x="-52388" y="4648200"/>
              <a:ext cx="6779027" cy="911225"/>
              <a:chOff x="-52388" y="4648200"/>
              <a:chExt cx="6779027" cy="911225"/>
            </a:xfrm>
          </p:grpSpPr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D1B50D3A-2BFA-EC8C-9CC8-13512540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648200"/>
                <a:ext cx="5202639" cy="9112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35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C</a:t>
                </a:r>
              </a:p>
            </p:txBody>
          </p:sp>
          <p:pic>
            <p:nvPicPr>
              <p:cNvPr id="11" name="Picture 37" descr="Blue_chapterlist">
                <a:extLst>
                  <a:ext uri="{FF2B5EF4-FFF2-40B4-BE49-F238E27FC236}">
                    <a16:creationId xmlns:a16="http://schemas.microsoft.com/office/drawing/2014/main" id="{B9A202A1-1D17-700C-2185-B511ED21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388" y="4883150"/>
                <a:ext cx="593726" cy="35083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9" descr="Classicmode">
                <a:extLst>
                  <a:ext uri="{FF2B5EF4-FFF2-40B4-BE49-F238E27FC236}">
                    <a16:creationId xmlns:a16="http://schemas.microsoft.com/office/drawing/2014/main" id="{230FE09D-BBDE-DCEC-C3E1-D7999A308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2C2761"/>
                  </a:clrFrom>
                  <a:clrTo>
                    <a:srgbClr val="2C276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613" y="4660900"/>
                <a:ext cx="1500187" cy="8016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WordArt 226">
              <a:extLst>
                <a:ext uri="{FF2B5EF4-FFF2-40B4-BE49-F238E27FC236}">
                  <a16:creationId xmlns:a16="http://schemas.microsoft.com/office/drawing/2014/main" id="{4E835650-B492-6B5B-CBD7-56A54FF89F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48466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sp>
        <p:nvSpPr>
          <p:cNvPr id="3091" name="WordArt 226">
            <a:extLst>
              <a:ext uri="{FF2B5EF4-FFF2-40B4-BE49-F238E27FC236}">
                <a16:creationId xmlns:a16="http://schemas.microsoft.com/office/drawing/2014/main" id="{C6D4EDE2-4FB4-00CF-9B82-146A1FE599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CA756E1-D25D-4A17-BD20-C530249A55F2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1">
            <a:extLst>
              <a:ext uri="{FF2B5EF4-FFF2-40B4-BE49-F238E27FC236}">
                <a16:creationId xmlns:a16="http://schemas.microsoft.com/office/drawing/2014/main" id="{F292786B-B40D-D9A0-29FD-954AC1EBDB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88481" y="-23169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chu¤ng vµng </a:t>
            </a:r>
          </a:p>
        </p:txBody>
      </p:sp>
      <p:pic>
        <p:nvPicPr>
          <p:cNvPr id="3095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E2270B-79CE-C80B-2E4D-64E7F32FE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9" y="-333375"/>
            <a:ext cx="1652587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61991-87C8-3D0B-4CC6-B7661C17D7F6}"/>
              </a:ext>
            </a:extLst>
          </p:cNvPr>
          <p:cNvGrpSpPr/>
          <p:nvPr/>
        </p:nvGrpSpPr>
        <p:grpSpPr>
          <a:xfrm>
            <a:off x="1557268" y="5724753"/>
            <a:ext cx="6824732" cy="911225"/>
            <a:chOff x="-33338" y="5713412"/>
            <a:chExt cx="6754806" cy="911225"/>
          </a:xfrm>
        </p:grpSpPr>
        <p:sp>
          <p:nvSpPr>
            <p:cNvPr id="18" name="AutoShape 51">
              <a:extLst>
                <a:ext uri="{FF2B5EF4-FFF2-40B4-BE49-F238E27FC236}">
                  <a16:creationId xmlns:a16="http://schemas.microsoft.com/office/drawing/2014/main" id="{823AC0E1-E1A3-4E70-9E4C-E77AD1CF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5713412"/>
              <a:ext cx="5178418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D</a:t>
              </a:r>
              <a:endParaRPr lang="en-US" altLang="en-US" sz="350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37" descr="Blue_chapterlist">
              <a:extLst>
                <a:ext uri="{FF2B5EF4-FFF2-40B4-BE49-F238E27FC236}">
                  <a16:creationId xmlns:a16="http://schemas.microsoft.com/office/drawing/2014/main" id="{A00A75B6-BC03-F767-30E5-42B894CCB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5948362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9" descr="Classicmode">
              <a:extLst>
                <a:ext uri="{FF2B5EF4-FFF2-40B4-BE49-F238E27FC236}">
                  <a16:creationId xmlns:a16="http://schemas.microsoft.com/office/drawing/2014/main" id="{E6A57593-BF51-070E-4247-476B1849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5726112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WordArt 226">
              <a:extLst>
                <a:ext uri="{FF2B5EF4-FFF2-40B4-BE49-F238E27FC236}">
                  <a16:creationId xmlns:a16="http://schemas.microsoft.com/office/drawing/2014/main" id="{8D409EA3-04B3-CF11-886A-AFF8D8C0FC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97693" y="591185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C39374-C402-D827-C466-853E2478CBA8}"/>
              </a:ext>
            </a:extLst>
          </p:cNvPr>
          <p:cNvGrpSpPr/>
          <p:nvPr/>
        </p:nvGrpSpPr>
        <p:grpSpPr>
          <a:xfrm>
            <a:off x="1823284" y="1057275"/>
            <a:ext cx="7777916" cy="1358900"/>
            <a:chOff x="299284" y="1057275"/>
            <a:chExt cx="7777916" cy="1358900"/>
          </a:xfrm>
        </p:grpSpPr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FF846567-2E6F-4269-8026-F587AFF3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638" y="1219200"/>
              <a:ext cx="6278562" cy="114300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</a:rPr>
                <a:t> </a:t>
              </a: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nào có 19 ô vuông?</a:t>
              </a:r>
              <a:endParaRPr lang="en-US" altLang="en-US" sz="3500">
                <a:solidFill>
                  <a:schemeClr val="bg1"/>
                </a:solidFill>
              </a:endParaRPr>
            </a:p>
          </p:txBody>
        </p:sp>
        <p:sp>
          <p:nvSpPr>
            <p:cNvPr id="56347" name="AutoShape 27">
              <a:extLst>
                <a:ext uri="{FF2B5EF4-FFF2-40B4-BE49-F238E27FC236}">
                  <a16:creationId xmlns:a16="http://schemas.microsoft.com/office/drawing/2014/main" id="{167FBBEA-53BB-D7D9-7AC0-D835B20C8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84" y="1057275"/>
              <a:ext cx="1597095" cy="1358900"/>
            </a:xfrm>
            <a:prstGeom prst="sun">
              <a:avLst>
                <a:gd name="adj" fmla="val 1250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9E732B-1358-DE6D-36CA-B34FB0BD6743}"/>
                </a:ext>
              </a:extLst>
            </p:cNvPr>
            <p:cNvSpPr txBox="1"/>
            <p:nvPr/>
          </p:nvSpPr>
          <p:spPr>
            <a:xfrm>
              <a:off x="461208" y="1379538"/>
              <a:ext cx="147161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00" u="sng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1.</a:t>
              </a:r>
              <a:endParaRPr lang="vi-VN" altLang="en-US" sz="35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7B9D891-F2E8-DC06-1112-228B79176E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16176" t="8189" r="19535"/>
          <a:stretch/>
        </p:blipFill>
        <p:spPr>
          <a:xfrm>
            <a:off x="9037604" y="2630687"/>
            <a:ext cx="2273720" cy="221061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51">
            <a:extLst>
              <a:ext uri="{FF2B5EF4-FFF2-40B4-BE49-F238E27FC236}">
                <a16:creationId xmlns:a16="http://schemas.microsoft.com/office/drawing/2014/main" id="{29B1D05A-438F-A92E-B8ED-A445424F7FB5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2EA599-7F6C-BDD6-D0DB-CEF560B1580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/>
              </a:endParaRPr>
            </a:p>
          </p:txBody>
        </p:sp>
        <p:sp>
          <p:nvSpPr>
            <p:cNvPr id="3116" name="Rectangle 10">
              <a:extLst>
                <a:ext uri="{FF2B5EF4-FFF2-40B4-BE49-F238E27FC236}">
                  <a16:creationId xmlns:a16="http://schemas.microsoft.com/office/drawing/2014/main" id="{3DFB4AE6-6208-B24A-6110-F1168C0F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DA3471-9BB9-FE81-600B-95A29AC60993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F0D9EC-D6AD-F8BE-5103-917DDE2D39CD}"/>
              </a:ext>
            </a:extLst>
          </p:cNvPr>
          <p:cNvGrpSpPr/>
          <p:nvPr/>
        </p:nvGrpSpPr>
        <p:grpSpPr>
          <a:xfrm>
            <a:off x="1487758" y="2578329"/>
            <a:ext cx="6894242" cy="911225"/>
            <a:chOff x="-33338" y="2667000"/>
            <a:chExt cx="6673074" cy="911225"/>
          </a:xfrm>
        </p:grpSpPr>
        <p:sp>
          <p:nvSpPr>
            <p:cNvPr id="3" name="AutoShape 51">
              <a:extLst>
                <a:ext uri="{FF2B5EF4-FFF2-40B4-BE49-F238E27FC236}">
                  <a16:creationId xmlns:a16="http://schemas.microsoft.com/office/drawing/2014/main" id="{9975A877-0BB5-5B50-9627-513537F8A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5115736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A</a:t>
              </a:r>
            </a:p>
          </p:txBody>
        </p:sp>
        <p:pic>
          <p:nvPicPr>
            <p:cNvPr id="39" name="Picture 37" descr="Blue_chapterlist">
              <a:extLst>
                <a:ext uri="{FF2B5EF4-FFF2-40B4-BE49-F238E27FC236}">
                  <a16:creationId xmlns:a16="http://schemas.microsoft.com/office/drawing/2014/main" id="{357C01B6-2BD7-E5BE-EC7B-A7F28A1AA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29019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Classicmode">
              <a:extLst>
                <a:ext uri="{FF2B5EF4-FFF2-40B4-BE49-F238E27FC236}">
                  <a16:creationId xmlns:a16="http://schemas.microsoft.com/office/drawing/2014/main" id="{BA6FB7C8-2EF8-08FA-1285-DCC8FB4F4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26797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" name="WordArt 226">
              <a:extLst>
                <a:ext uri="{FF2B5EF4-FFF2-40B4-BE49-F238E27FC236}">
                  <a16:creationId xmlns:a16="http://schemas.microsoft.com/office/drawing/2014/main" id="{A3949D03-44E7-C721-03E6-2E04A177B55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0238" y="28654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D37E8E-D335-6587-2529-1444E14BA6C8}"/>
              </a:ext>
            </a:extLst>
          </p:cNvPr>
          <p:cNvGrpSpPr/>
          <p:nvPr/>
        </p:nvGrpSpPr>
        <p:grpSpPr>
          <a:xfrm>
            <a:off x="1524000" y="3627137"/>
            <a:ext cx="6858001" cy="911225"/>
            <a:chOff x="-52388" y="3633788"/>
            <a:chExt cx="6757532" cy="911225"/>
          </a:xfrm>
        </p:grpSpPr>
        <p:sp>
          <p:nvSpPr>
            <p:cNvPr id="4" name="AutoShape 51">
              <a:extLst>
                <a:ext uri="{FF2B5EF4-FFF2-40B4-BE49-F238E27FC236}">
                  <a16:creationId xmlns:a16="http://schemas.microsoft.com/office/drawing/2014/main" id="{CADCD9EB-98F0-FB2A-6736-0B915B632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763" y="3633788"/>
              <a:ext cx="5176381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</a:t>
              </a:r>
              <a:endParaRPr lang="en-US" alt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7" descr="Blue_chapterlist">
              <a:extLst>
                <a:ext uri="{FF2B5EF4-FFF2-40B4-BE49-F238E27FC236}">
                  <a16:creationId xmlns:a16="http://schemas.microsoft.com/office/drawing/2014/main" id="{5E7263DF-6063-41AD-7926-C5DCA76F9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88" y="38925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9" descr="Classicmode">
              <a:extLst>
                <a:ext uri="{FF2B5EF4-FFF2-40B4-BE49-F238E27FC236}">
                  <a16:creationId xmlns:a16="http://schemas.microsoft.com/office/drawing/2014/main" id="{10722757-3411-7AC0-B215-344E7EFFF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36703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226">
              <a:extLst>
                <a:ext uri="{FF2B5EF4-FFF2-40B4-BE49-F238E27FC236}">
                  <a16:creationId xmlns:a16="http://schemas.microsoft.com/office/drawing/2014/main" id="{F992E6B1-0295-34F2-8B02-531B860C20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38560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43A270-E4BC-0998-E915-C333A21DE4BE}"/>
              </a:ext>
            </a:extLst>
          </p:cNvPr>
          <p:cNvGrpSpPr/>
          <p:nvPr/>
        </p:nvGrpSpPr>
        <p:grpSpPr>
          <a:xfrm>
            <a:off x="1497802" y="4642859"/>
            <a:ext cx="6884198" cy="911225"/>
            <a:chOff x="-52388" y="4648200"/>
            <a:chExt cx="6779027" cy="9112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18F3D8-8682-F27E-3B09-37C686727EBC}"/>
                </a:ext>
              </a:extLst>
            </p:cNvPr>
            <p:cNvGrpSpPr/>
            <p:nvPr/>
          </p:nvGrpSpPr>
          <p:grpSpPr>
            <a:xfrm>
              <a:off x="-52388" y="4648200"/>
              <a:ext cx="6779027" cy="911225"/>
              <a:chOff x="-52388" y="4648200"/>
              <a:chExt cx="6779027" cy="911225"/>
            </a:xfrm>
          </p:grpSpPr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D1B50D3A-2BFA-EC8C-9CC8-13512540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648200"/>
                <a:ext cx="5202639" cy="9112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35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C</a:t>
                </a:r>
                <a:endParaRPr lang="en-US" altLang="en-US" sz="350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37" descr="Blue_chapterlist">
                <a:extLst>
                  <a:ext uri="{FF2B5EF4-FFF2-40B4-BE49-F238E27FC236}">
                    <a16:creationId xmlns:a16="http://schemas.microsoft.com/office/drawing/2014/main" id="{B9A202A1-1D17-700C-2185-B511ED21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388" y="4883150"/>
                <a:ext cx="593726" cy="35083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9" descr="Classicmode">
                <a:extLst>
                  <a:ext uri="{FF2B5EF4-FFF2-40B4-BE49-F238E27FC236}">
                    <a16:creationId xmlns:a16="http://schemas.microsoft.com/office/drawing/2014/main" id="{230FE09D-BBDE-DCEC-C3E1-D7999A308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2C2761"/>
                  </a:clrFrom>
                  <a:clrTo>
                    <a:srgbClr val="2C276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613" y="4660900"/>
                <a:ext cx="1500187" cy="8016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WordArt 226">
              <a:extLst>
                <a:ext uri="{FF2B5EF4-FFF2-40B4-BE49-F238E27FC236}">
                  <a16:creationId xmlns:a16="http://schemas.microsoft.com/office/drawing/2014/main" id="{4E835650-B492-6B5B-CBD7-56A54FF89F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48466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sp>
        <p:nvSpPr>
          <p:cNvPr id="3091" name="WordArt 226">
            <a:extLst>
              <a:ext uri="{FF2B5EF4-FFF2-40B4-BE49-F238E27FC236}">
                <a16:creationId xmlns:a16="http://schemas.microsoft.com/office/drawing/2014/main" id="{C6D4EDE2-4FB4-00CF-9B82-146A1FE599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CA756E1-D25D-4A17-BD20-C530249A55F2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1">
            <a:extLst>
              <a:ext uri="{FF2B5EF4-FFF2-40B4-BE49-F238E27FC236}">
                <a16:creationId xmlns:a16="http://schemas.microsoft.com/office/drawing/2014/main" id="{F292786B-B40D-D9A0-29FD-954AC1EBDB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9219" y="-22487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chu¤ng vµNg </a:t>
            </a:r>
          </a:p>
        </p:txBody>
      </p:sp>
      <p:pic>
        <p:nvPicPr>
          <p:cNvPr id="3095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E2270B-79CE-C80B-2E4D-64E7F32FE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9" y="-333375"/>
            <a:ext cx="1652587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61991-87C8-3D0B-4CC6-B7661C17D7F6}"/>
              </a:ext>
            </a:extLst>
          </p:cNvPr>
          <p:cNvGrpSpPr/>
          <p:nvPr/>
        </p:nvGrpSpPr>
        <p:grpSpPr>
          <a:xfrm>
            <a:off x="1557268" y="5724753"/>
            <a:ext cx="6824732" cy="911225"/>
            <a:chOff x="-33338" y="5713412"/>
            <a:chExt cx="6754806" cy="911225"/>
          </a:xfrm>
        </p:grpSpPr>
        <p:sp>
          <p:nvSpPr>
            <p:cNvPr id="18" name="AutoShape 51">
              <a:extLst>
                <a:ext uri="{FF2B5EF4-FFF2-40B4-BE49-F238E27FC236}">
                  <a16:creationId xmlns:a16="http://schemas.microsoft.com/office/drawing/2014/main" id="{823AC0E1-E1A3-4E70-9E4C-E77AD1CF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5713412"/>
              <a:ext cx="5178418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D</a:t>
              </a:r>
              <a:endParaRPr lang="en-US" altLang="en-US" sz="350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37" descr="Blue_chapterlist">
              <a:extLst>
                <a:ext uri="{FF2B5EF4-FFF2-40B4-BE49-F238E27FC236}">
                  <a16:creationId xmlns:a16="http://schemas.microsoft.com/office/drawing/2014/main" id="{A00A75B6-BC03-F767-30E5-42B894CCB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5948362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9" descr="Classicmode">
              <a:extLst>
                <a:ext uri="{FF2B5EF4-FFF2-40B4-BE49-F238E27FC236}">
                  <a16:creationId xmlns:a16="http://schemas.microsoft.com/office/drawing/2014/main" id="{E6A57593-BF51-070E-4247-476B1849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5726112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WordArt 226">
              <a:extLst>
                <a:ext uri="{FF2B5EF4-FFF2-40B4-BE49-F238E27FC236}">
                  <a16:creationId xmlns:a16="http://schemas.microsoft.com/office/drawing/2014/main" id="{8D409EA3-04B3-CF11-886A-AFF8D8C0FC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97693" y="591185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C39374-C402-D827-C466-853E2478CBA8}"/>
              </a:ext>
            </a:extLst>
          </p:cNvPr>
          <p:cNvGrpSpPr/>
          <p:nvPr/>
        </p:nvGrpSpPr>
        <p:grpSpPr>
          <a:xfrm>
            <a:off x="1823284" y="1057275"/>
            <a:ext cx="7777916" cy="1358900"/>
            <a:chOff x="299284" y="1057275"/>
            <a:chExt cx="7777916" cy="1358900"/>
          </a:xfrm>
        </p:grpSpPr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FF846567-2E6F-4269-8026-F587AFF3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638" y="1219200"/>
              <a:ext cx="6278562" cy="114300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</a:rPr>
                <a:t> </a:t>
              </a: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nào có ít ô vuông nhất?</a:t>
              </a:r>
              <a:endParaRPr lang="en-US" altLang="en-US" sz="3500">
                <a:solidFill>
                  <a:schemeClr val="bg1"/>
                </a:solidFill>
              </a:endParaRPr>
            </a:p>
          </p:txBody>
        </p:sp>
        <p:sp>
          <p:nvSpPr>
            <p:cNvPr id="56347" name="AutoShape 27">
              <a:extLst>
                <a:ext uri="{FF2B5EF4-FFF2-40B4-BE49-F238E27FC236}">
                  <a16:creationId xmlns:a16="http://schemas.microsoft.com/office/drawing/2014/main" id="{167FBBEA-53BB-D7D9-7AC0-D835B20C8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84" y="1057275"/>
              <a:ext cx="1597095" cy="1358900"/>
            </a:xfrm>
            <a:prstGeom prst="sun">
              <a:avLst>
                <a:gd name="adj" fmla="val 1250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9E732B-1358-DE6D-36CA-B34FB0BD6743}"/>
                </a:ext>
              </a:extLst>
            </p:cNvPr>
            <p:cNvSpPr txBox="1"/>
            <p:nvPr/>
          </p:nvSpPr>
          <p:spPr>
            <a:xfrm>
              <a:off x="461208" y="1379538"/>
              <a:ext cx="147161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00" u="sng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2.</a:t>
              </a:r>
              <a:endParaRPr lang="vi-VN" altLang="en-US" sz="35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7B9D891-F2E8-DC06-1112-228B79176E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16176" t="8189" r="19535"/>
          <a:stretch/>
        </p:blipFill>
        <p:spPr>
          <a:xfrm>
            <a:off x="8991600" y="2591029"/>
            <a:ext cx="2438399" cy="237071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3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51">
            <a:extLst>
              <a:ext uri="{FF2B5EF4-FFF2-40B4-BE49-F238E27FC236}">
                <a16:creationId xmlns:a16="http://schemas.microsoft.com/office/drawing/2014/main" id="{29B1D05A-438F-A92E-B8ED-A445424F7FB5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2EA599-7F6C-BDD6-D0DB-CEF560B1580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/>
              </a:endParaRPr>
            </a:p>
          </p:txBody>
        </p:sp>
        <p:sp>
          <p:nvSpPr>
            <p:cNvPr id="3116" name="Rectangle 10">
              <a:extLst>
                <a:ext uri="{FF2B5EF4-FFF2-40B4-BE49-F238E27FC236}">
                  <a16:creationId xmlns:a16="http://schemas.microsoft.com/office/drawing/2014/main" id="{3DFB4AE6-6208-B24A-6110-F1168C0F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DA3471-9BB9-FE81-600B-95A29AC60993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F0D9EC-D6AD-F8BE-5103-917DDE2D39CD}"/>
              </a:ext>
            </a:extLst>
          </p:cNvPr>
          <p:cNvGrpSpPr/>
          <p:nvPr/>
        </p:nvGrpSpPr>
        <p:grpSpPr>
          <a:xfrm>
            <a:off x="1487758" y="2578329"/>
            <a:ext cx="6894242" cy="911225"/>
            <a:chOff x="-33338" y="2667000"/>
            <a:chExt cx="6673074" cy="911225"/>
          </a:xfrm>
        </p:grpSpPr>
        <p:sp>
          <p:nvSpPr>
            <p:cNvPr id="3" name="AutoShape 51">
              <a:extLst>
                <a:ext uri="{FF2B5EF4-FFF2-40B4-BE49-F238E27FC236}">
                  <a16:creationId xmlns:a16="http://schemas.microsoft.com/office/drawing/2014/main" id="{9975A877-0BB5-5B50-9627-513537F8A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667000"/>
              <a:ext cx="5115736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A</a:t>
              </a:r>
            </a:p>
          </p:txBody>
        </p:sp>
        <p:pic>
          <p:nvPicPr>
            <p:cNvPr id="39" name="Picture 37" descr="Blue_chapterlist">
              <a:extLst>
                <a:ext uri="{FF2B5EF4-FFF2-40B4-BE49-F238E27FC236}">
                  <a16:creationId xmlns:a16="http://schemas.microsoft.com/office/drawing/2014/main" id="{357C01B6-2BD7-E5BE-EC7B-A7F28A1AA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29019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Classicmode">
              <a:extLst>
                <a:ext uri="{FF2B5EF4-FFF2-40B4-BE49-F238E27FC236}">
                  <a16:creationId xmlns:a16="http://schemas.microsoft.com/office/drawing/2014/main" id="{BA6FB7C8-2EF8-08FA-1285-DCC8FB4F4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26797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" name="WordArt 226">
              <a:extLst>
                <a:ext uri="{FF2B5EF4-FFF2-40B4-BE49-F238E27FC236}">
                  <a16:creationId xmlns:a16="http://schemas.microsoft.com/office/drawing/2014/main" id="{A3949D03-44E7-C721-03E6-2E04A177B55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0238" y="28654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D37E8E-D335-6587-2529-1444E14BA6C8}"/>
              </a:ext>
            </a:extLst>
          </p:cNvPr>
          <p:cNvGrpSpPr/>
          <p:nvPr/>
        </p:nvGrpSpPr>
        <p:grpSpPr>
          <a:xfrm>
            <a:off x="1524000" y="3627137"/>
            <a:ext cx="6858001" cy="911225"/>
            <a:chOff x="-52388" y="3633788"/>
            <a:chExt cx="6757532" cy="911225"/>
          </a:xfrm>
        </p:grpSpPr>
        <p:sp>
          <p:nvSpPr>
            <p:cNvPr id="4" name="AutoShape 51">
              <a:extLst>
                <a:ext uri="{FF2B5EF4-FFF2-40B4-BE49-F238E27FC236}">
                  <a16:creationId xmlns:a16="http://schemas.microsoft.com/office/drawing/2014/main" id="{CADCD9EB-98F0-FB2A-6736-0B915B632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763" y="3633788"/>
              <a:ext cx="5176381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</a:t>
              </a:r>
              <a:endParaRPr lang="en-US" altLang="en-US" sz="3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7" descr="Blue_chapterlist">
              <a:extLst>
                <a:ext uri="{FF2B5EF4-FFF2-40B4-BE49-F238E27FC236}">
                  <a16:creationId xmlns:a16="http://schemas.microsoft.com/office/drawing/2014/main" id="{5E7263DF-6063-41AD-7926-C5DCA76F9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88" y="3892550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9" descr="Classicmode">
              <a:extLst>
                <a:ext uri="{FF2B5EF4-FFF2-40B4-BE49-F238E27FC236}">
                  <a16:creationId xmlns:a16="http://schemas.microsoft.com/office/drawing/2014/main" id="{10722757-3411-7AC0-B215-344E7EFFF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3670300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226">
              <a:extLst>
                <a:ext uri="{FF2B5EF4-FFF2-40B4-BE49-F238E27FC236}">
                  <a16:creationId xmlns:a16="http://schemas.microsoft.com/office/drawing/2014/main" id="{F992E6B1-0295-34F2-8B02-531B860C20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38560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43A270-E4BC-0998-E915-C333A21DE4BE}"/>
              </a:ext>
            </a:extLst>
          </p:cNvPr>
          <p:cNvGrpSpPr/>
          <p:nvPr/>
        </p:nvGrpSpPr>
        <p:grpSpPr>
          <a:xfrm>
            <a:off x="1497802" y="4642859"/>
            <a:ext cx="6884198" cy="911225"/>
            <a:chOff x="-52388" y="4648200"/>
            <a:chExt cx="6779027" cy="9112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18F3D8-8682-F27E-3B09-37C686727EBC}"/>
                </a:ext>
              </a:extLst>
            </p:cNvPr>
            <p:cNvGrpSpPr/>
            <p:nvPr/>
          </p:nvGrpSpPr>
          <p:grpSpPr>
            <a:xfrm>
              <a:off x="-52388" y="4648200"/>
              <a:ext cx="6779027" cy="911225"/>
              <a:chOff x="-52388" y="4648200"/>
              <a:chExt cx="6779027" cy="911225"/>
            </a:xfrm>
          </p:grpSpPr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D1B50D3A-2BFA-EC8C-9CC8-13512540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648200"/>
                <a:ext cx="5202639" cy="9112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35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C</a:t>
                </a:r>
                <a:endParaRPr lang="en-US" altLang="en-US" sz="350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37" descr="Blue_chapterlist">
                <a:extLst>
                  <a:ext uri="{FF2B5EF4-FFF2-40B4-BE49-F238E27FC236}">
                    <a16:creationId xmlns:a16="http://schemas.microsoft.com/office/drawing/2014/main" id="{B9A202A1-1D17-700C-2185-B511ED21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388" y="4883150"/>
                <a:ext cx="593726" cy="35083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9" descr="Classicmode">
                <a:extLst>
                  <a:ext uri="{FF2B5EF4-FFF2-40B4-BE49-F238E27FC236}">
                    <a16:creationId xmlns:a16="http://schemas.microsoft.com/office/drawing/2014/main" id="{230FE09D-BBDE-DCEC-C3E1-D7999A308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2C2761"/>
                  </a:clrFrom>
                  <a:clrTo>
                    <a:srgbClr val="2C276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613" y="4660900"/>
                <a:ext cx="1500187" cy="8016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WordArt 226">
              <a:extLst>
                <a:ext uri="{FF2B5EF4-FFF2-40B4-BE49-F238E27FC236}">
                  <a16:creationId xmlns:a16="http://schemas.microsoft.com/office/drawing/2014/main" id="{4E835650-B492-6B5B-CBD7-56A54FF89F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11188" y="4846638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sp>
        <p:nvSpPr>
          <p:cNvPr id="3091" name="WordArt 226">
            <a:extLst>
              <a:ext uri="{FF2B5EF4-FFF2-40B4-BE49-F238E27FC236}">
                <a16:creationId xmlns:a16="http://schemas.microsoft.com/office/drawing/2014/main" id="{C6D4EDE2-4FB4-00CF-9B82-146A1FE599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CA756E1-D25D-4A17-BD20-C530249A55F2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1">
            <a:extLst>
              <a:ext uri="{FF2B5EF4-FFF2-40B4-BE49-F238E27FC236}">
                <a16:creationId xmlns:a16="http://schemas.microsoft.com/office/drawing/2014/main" id="{F292786B-B40D-D9A0-29FD-954AC1EBDB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1" y="-9525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chu¤ng vµNg </a:t>
            </a:r>
          </a:p>
        </p:txBody>
      </p:sp>
      <p:pic>
        <p:nvPicPr>
          <p:cNvPr id="3095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E2270B-79CE-C80B-2E4D-64E7F32FE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9" y="-333375"/>
            <a:ext cx="1652587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61991-87C8-3D0B-4CC6-B7661C17D7F6}"/>
              </a:ext>
            </a:extLst>
          </p:cNvPr>
          <p:cNvGrpSpPr/>
          <p:nvPr/>
        </p:nvGrpSpPr>
        <p:grpSpPr>
          <a:xfrm>
            <a:off x="1557268" y="5724753"/>
            <a:ext cx="6824732" cy="911225"/>
            <a:chOff x="-33338" y="5713412"/>
            <a:chExt cx="6754806" cy="911225"/>
          </a:xfrm>
        </p:grpSpPr>
        <p:sp>
          <p:nvSpPr>
            <p:cNvPr id="18" name="AutoShape 51">
              <a:extLst>
                <a:ext uri="{FF2B5EF4-FFF2-40B4-BE49-F238E27FC236}">
                  <a16:creationId xmlns:a16="http://schemas.microsoft.com/office/drawing/2014/main" id="{823AC0E1-E1A3-4E70-9E4C-E77AD1CF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5713412"/>
              <a:ext cx="5178418" cy="911225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D</a:t>
              </a:r>
              <a:endParaRPr lang="en-US" altLang="en-US" sz="350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37" descr="Blue_chapterlist">
              <a:extLst>
                <a:ext uri="{FF2B5EF4-FFF2-40B4-BE49-F238E27FC236}">
                  <a16:creationId xmlns:a16="http://schemas.microsoft.com/office/drawing/2014/main" id="{A00A75B6-BC03-F767-30E5-42B894CCB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5948362"/>
              <a:ext cx="593726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9" descr="Classicmode">
              <a:extLst>
                <a:ext uri="{FF2B5EF4-FFF2-40B4-BE49-F238E27FC236}">
                  <a16:creationId xmlns:a16="http://schemas.microsoft.com/office/drawing/2014/main" id="{E6A57593-BF51-070E-4247-476B1849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2C2761"/>
                </a:clrFrom>
                <a:clrTo>
                  <a:srgbClr val="2C276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3" y="5726112"/>
              <a:ext cx="1500187" cy="80168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WordArt 226">
              <a:extLst>
                <a:ext uri="{FF2B5EF4-FFF2-40B4-BE49-F238E27FC236}">
                  <a16:creationId xmlns:a16="http://schemas.microsoft.com/office/drawing/2014/main" id="{8D409EA3-04B3-CF11-886A-AFF8D8C0FC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97693" y="5911850"/>
              <a:ext cx="460375" cy="387350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C39374-C402-D827-C466-853E2478CBA8}"/>
              </a:ext>
            </a:extLst>
          </p:cNvPr>
          <p:cNvGrpSpPr/>
          <p:nvPr/>
        </p:nvGrpSpPr>
        <p:grpSpPr>
          <a:xfrm>
            <a:off x="1823284" y="1057275"/>
            <a:ext cx="7777916" cy="1358900"/>
            <a:chOff x="299284" y="1057275"/>
            <a:chExt cx="7777916" cy="1358900"/>
          </a:xfrm>
        </p:grpSpPr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FF846567-2E6F-4269-8026-F587AFF3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638" y="1219200"/>
              <a:ext cx="6278562" cy="114300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3500">
                  <a:solidFill>
                    <a:schemeClr val="bg1"/>
                  </a:solidFill>
                </a:rPr>
                <a:t> </a:t>
              </a:r>
              <a:r>
                <a:rPr lang="en-US" altLang="en-US" sz="3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nào có ít ô vuông nhất?</a:t>
              </a:r>
              <a:endParaRPr lang="en-US" altLang="en-US" sz="3500">
                <a:solidFill>
                  <a:schemeClr val="bg1"/>
                </a:solidFill>
              </a:endParaRPr>
            </a:p>
          </p:txBody>
        </p:sp>
        <p:sp>
          <p:nvSpPr>
            <p:cNvPr id="56347" name="AutoShape 27">
              <a:extLst>
                <a:ext uri="{FF2B5EF4-FFF2-40B4-BE49-F238E27FC236}">
                  <a16:creationId xmlns:a16="http://schemas.microsoft.com/office/drawing/2014/main" id="{167FBBEA-53BB-D7D9-7AC0-D835B20C8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84" y="1057275"/>
              <a:ext cx="1597095" cy="1358900"/>
            </a:xfrm>
            <a:prstGeom prst="sun">
              <a:avLst>
                <a:gd name="adj" fmla="val 1250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9E732B-1358-DE6D-36CA-B34FB0BD6743}"/>
                </a:ext>
              </a:extLst>
            </p:cNvPr>
            <p:cNvSpPr txBox="1"/>
            <p:nvPr/>
          </p:nvSpPr>
          <p:spPr>
            <a:xfrm>
              <a:off x="461208" y="1379538"/>
              <a:ext cx="147161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00" u="sng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2.</a:t>
              </a:r>
              <a:endParaRPr lang="vi-VN" altLang="en-US" sz="35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7B9D891-F2E8-DC06-1112-228B79176E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16176" t="8189" r="19535"/>
          <a:stretch/>
        </p:blipFill>
        <p:spPr>
          <a:xfrm>
            <a:off x="8845997" y="2591029"/>
            <a:ext cx="2203003" cy="214185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9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FCFE88D9-E4CB-1D4B-9D6C-6F4F80E73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10595" name="WordArt 3">
            <a:extLst>
              <a:ext uri="{FF2B5EF4-FFF2-40B4-BE49-F238E27FC236}">
                <a16:creationId xmlns:a16="http://schemas.microsoft.com/office/drawing/2014/main" id="{9C675FC3-90C9-CC75-099C-B685FA1B8F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381000"/>
            <a:ext cx="6019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 panose="020B0806030902050204" pitchFamily="34" charset="0"/>
              </a:rPr>
              <a:t>Binh ...Boong...</a:t>
            </a:r>
          </a:p>
        </p:txBody>
      </p:sp>
      <p:pic>
        <p:nvPicPr>
          <p:cNvPr id="110596" name="Rung chuong vang - Buc Tuong.mp3">
            <a:hlinkClick r:id="" action="ppaction://media"/>
            <a:extLst>
              <a:ext uri="{FF2B5EF4-FFF2-40B4-BE49-F238E27FC236}">
                <a16:creationId xmlns:a16="http://schemas.microsoft.com/office/drawing/2014/main" id="{4DAD54B5-FC39-CDD4-1CD8-15BDE0DFB98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3">
            <a:extLst>
              <a:ext uri="{FF2B5EF4-FFF2-40B4-BE49-F238E27FC236}">
                <a16:creationId xmlns:a16="http://schemas.microsoft.com/office/drawing/2014/main" id="{D0AB4BEB-1816-0898-3B9B-DEF194779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315200" y="3505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13">
            <a:extLst>
              <a:ext uri="{FF2B5EF4-FFF2-40B4-BE49-F238E27FC236}">
                <a16:creationId xmlns:a16="http://schemas.microsoft.com/office/drawing/2014/main" id="{B909B42C-20B0-9656-FC51-95CB1AC95D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1905000" y="37338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13">
            <a:extLst>
              <a:ext uri="{FF2B5EF4-FFF2-40B4-BE49-F238E27FC236}">
                <a16:creationId xmlns:a16="http://schemas.microsoft.com/office/drawing/2014/main" id="{927F29F6-591F-8C73-B3A5-80E8B4E223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39140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3">
            <a:extLst>
              <a:ext uri="{FF2B5EF4-FFF2-40B4-BE49-F238E27FC236}">
                <a16:creationId xmlns:a16="http://schemas.microsoft.com/office/drawing/2014/main" id="{461173BE-2926-B47E-5AF2-56C2ABF33D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98120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an30">
            <a:extLst>
              <a:ext uri="{FF2B5EF4-FFF2-40B4-BE49-F238E27FC236}">
                <a16:creationId xmlns:a16="http://schemas.microsoft.com/office/drawing/2014/main" id="{362C1253-4CF4-29C5-2274-AD0A240C7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ULSTARS">
            <a:extLst>
              <a:ext uri="{FF2B5EF4-FFF2-40B4-BE49-F238E27FC236}">
                <a16:creationId xmlns:a16="http://schemas.microsoft.com/office/drawing/2014/main" id="{7D174B85-A545-0132-D302-5E9F898728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11699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ULSTARS">
            <a:extLst>
              <a:ext uri="{FF2B5EF4-FFF2-40B4-BE49-F238E27FC236}">
                <a16:creationId xmlns:a16="http://schemas.microsoft.com/office/drawing/2014/main" id="{28546DFD-DF91-AE82-3D10-175400415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11699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PULSTARS">
            <a:extLst>
              <a:ext uri="{FF2B5EF4-FFF2-40B4-BE49-F238E27FC236}">
                <a16:creationId xmlns:a16="http://schemas.microsoft.com/office/drawing/2014/main" id="{C6C6942A-7DCA-56C8-57B4-8ADEC9F96D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895600"/>
            <a:ext cx="11699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Picture1">
            <a:extLst>
              <a:ext uri="{FF2B5EF4-FFF2-40B4-BE49-F238E27FC236}">
                <a16:creationId xmlns:a16="http://schemas.microsoft.com/office/drawing/2014/main" id="{9386FE61-31F6-57BA-06DC-3CD7EFC04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1"/>
            <a:ext cx="71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Picture1">
            <a:extLst>
              <a:ext uri="{FF2B5EF4-FFF2-40B4-BE49-F238E27FC236}">
                <a16:creationId xmlns:a16="http://schemas.microsoft.com/office/drawing/2014/main" id="{D20962E6-A6EA-261A-9ED6-CED88CAD6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1"/>
            <a:ext cx="71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Picture1">
            <a:extLst>
              <a:ext uri="{FF2B5EF4-FFF2-40B4-BE49-F238E27FC236}">
                <a16:creationId xmlns:a16="http://schemas.microsoft.com/office/drawing/2014/main" id="{59788495-1983-0486-4A2A-D61A9F329F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029201"/>
            <a:ext cx="71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 descr="Picture1">
            <a:extLst>
              <a:ext uri="{FF2B5EF4-FFF2-40B4-BE49-F238E27FC236}">
                <a16:creationId xmlns:a16="http://schemas.microsoft.com/office/drawing/2014/main" id="{2058EE0A-7BE0-9032-9B47-BA1A13EFC7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4" y="1371601"/>
            <a:ext cx="719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9" name="Rung chuong vang - Buc Tuong [NCT 0445427527].mp3">
            <a:hlinkClick r:id="" action="ppaction://media"/>
            <a:extLst>
              <a:ext uri="{FF2B5EF4-FFF2-40B4-BE49-F238E27FC236}">
                <a16:creationId xmlns:a16="http://schemas.microsoft.com/office/drawing/2014/main" id="{23D77328-E231-BC4B-E813-576134E9E928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10" name="WordArt 18">
            <a:extLst>
              <a:ext uri="{FF2B5EF4-FFF2-40B4-BE49-F238E27FC236}">
                <a16:creationId xmlns:a16="http://schemas.microsoft.com/office/drawing/2014/main" id="{1D05B140-33DF-1B53-3E45-B15F5F7EC5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4648200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chiến thắng!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98422F13-7C87-CB06-1252-03A2CB2C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3164" fill="hold"/>
                                        <p:tgtEl>
                                          <p:spTgt spid="110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05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3062" fill="hold"/>
                                        <p:tgtEl>
                                          <p:spTgt spid="110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96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596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0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0" b="90000" l="6167" r="93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160059"/>
            <a:ext cx="3760724" cy="3760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5839" y="2205422"/>
            <a:ext cx="7100279" cy="115532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7763"/>
              </a:avLst>
            </a:prstTxWarp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51" r="99490">
                        <a14:foregroundMark x1="81122" y1="42675" x2="83163" y2="42675"/>
                        <a14:foregroundMark x1="73980" y1="27389" x2="73980" y2="27389"/>
                        <a14:foregroundMark x1="60714" y1="18471" x2="60714" y2="18471"/>
                        <a14:foregroundMark x1="43367" y1="24204" x2="43367" y2="24204"/>
                        <a14:foregroundMark x1="31122" y1="33121" x2="31122" y2="33121"/>
                        <a14:foregroundMark x1="29592" y1="52866" x2="29592" y2="52866"/>
                        <a14:foregroundMark x1="34694" y1="72611" x2="34694" y2="72611"/>
                        <a14:foregroundMark x1="49490" y1="83439" x2="49490" y2="83439"/>
                        <a14:foregroundMark x1="68878" y1="83439" x2="68878" y2="83439"/>
                        <a14:foregroundMark x1="86735" y1="68153" x2="86735" y2="6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0"/>
            <a:ext cx="1920987" cy="200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ập Đếm - Nhạc Thiếu Nhi Bảo Ngọc - Skids Nhạc Thiếu Nhi Vui Nhộn Hay Nhất 201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6859" y="1981201"/>
            <a:ext cx="308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24: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0741" y="3429000"/>
            <a:ext cx="6781800" cy="121920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1394"/>
              </a:avLst>
            </a:prstTxWarp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00CC00"/>
                  </a:solidFill>
                </a:ln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600" b="1">
                <a:ln>
                  <a:solidFill>
                    <a:srgbClr val="00CC00"/>
                  </a:solidFill>
                </a:ln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TẬP CHUNG</a:t>
            </a:r>
            <a:endParaRPr lang="en-US" sz="3600" b="1" dirty="0">
              <a:ln>
                <a:solidFill>
                  <a:srgbClr val="00CC00"/>
                </a:solidFill>
              </a:ln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447" y="824754"/>
            <a:ext cx="1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TOÁN:</a:t>
            </a:r>
          </a:p>
        </p:txBody>
      </p:sp>
    </p:spTree>
    <p:extLst>
      <p:ext uri="{BB962C8B-B14F-4D97-AF65-F5344CB8AC3E}">
        <p14:creationId xmlns:p14="http://schemas.microsoft.com/office/powerpoint/2010/main" val="36237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94" y="-27710"/>
            <a:ext cx="2793907" cy="123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14" b="83995"/>
          <a:stretch/>
        </p:blipFill>
        <p:spPr bwMode="auto">
          <a:xfrm>
            <a:off x="1474694" y="1211670"/>
            <a:ext cx="1573306" cy="769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453EB-AE51-7F7A-C809-671F1EBE41B9}"/>
              </a:ext>
            </a:extLst>
          </p:cNvPr>
          <p:cNvGrpSpPr/>
          <p:nvPr/>
        </p:nvGrpSpPr>
        <p:grpSpPr>
          <a:xfrm>
            <a:off x="0" y="1981200"/>
            <a:ext cx="12192000" cy="2366501"/>
            <a:chOff x="-51078" y="1828800"/>
            <a:chExt cx="9271278" cy="251890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056BFC9-4335-6F49-3B9D-E55216D5C1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" t="11839" r="63213" b="60469"/>
            <a:stretch/>
          </p:blipFill>
          <p:spPr bwMode="auto">
            <a:xfrm>
              <a:off x="-51078" y="1828800"/>
              <a:ext cx="4953000" cy="25189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4579BD-A2DF-0850-34D2-A5883877F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4" t="10279" r="1624" b="59956"/>
            <a:stretch/>
          </p:blipFill>
          <p:spPr bwMode="auto">
            <a:xfrm>
              <a:off x="4649972" y="1828800"/>
              <a:ext cx="4570228" cy="25189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65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72ACE-2AFA-D0DD-3347-8B7985E79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150628-7A57-2BA0-EE7F-AA0B622A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7" y="76200"/>
            <a:ext cx="2565307" cy="11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766D720-935B-69CE-C8CD-D1D044150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"/>
          <a:stretch/>
        </p:blipFill>
        <p:spPr bwMode="auto">
          <a:xfrm>
            <a:off x="0" y="1214171"/>
            <a:ext cx="12192000" cy="48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75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45C71-8656-C912-F3B3-25D41E5CC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244532-1668-1713-9462-E83774AF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7" y="76200"/>
            <a:ext cx="2565307" cy="11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177BBDF-F637-F350-5167-D718DF33E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" b="51056"/>
          <a:stretch/>
        </p:blipFill>
        <p:spPr bwMode="auto">
          <a:xfrm>
            <a:off x="0" y="1310965"/>
            <a:ext cx="121920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0077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28474678045">
            <a:hlinkClick r:id="" action="ppaction://media"/>
            <a:extLst>
              <a:ext uri="{FF2B5EF4-FFF2-40B4-BE49-F238E27FC236}">
                <a16:creationId xmlns:a16="http://schemas.microsoft.com/office/drawing/2014/main" id="{D20E2253-DAFA-39A1-58BE-891058CB6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4034"/>
            <a:ext cx="2565307" cy="11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4" r="5147"/>
          <a:stretch/>
        </p:blipFill>
        <p:spPr bwMode="auto">
          <a:xfrm>
            <a:off x="12405" y="1028699"/>
            <a:ext cx="12192000" cy="5105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1981200" y="3191846"/>
            <a:ext cx="4191000" cy="62318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urved Connector 4"/>
          <p:cNvCxnSpPr>
            <a:cxnSpLocks/>
          </p:cNvCxnSpPr>
          <p:nvPr/>
        </p:nvCxnSpPr>
        <p:spPr>
          <a:xfrm rot="10800000" flipV="1">
            <a:off x="3886200" y="3131210"/>
            <a:ext cx="1066800" cy="683818"/>
          </a:xfrm>
          <a:prstGeom prst="curvedConnector3">
            <a:avLst/>
          </a:prstGeom>
          <a:ln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cxnSpLocks/>
          </p:cNvCxnSpPr>
          <p:nvPr/>
        </p:nvCxnSpPr>
        <p:spPr>
          <a:xfrm>
            <a:off x="5773796" y="3191846"/>
            <a:ext cx="3065404" cy="6838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cxnSpLocks/>
          </p:cNvCxnSpPr>
          <p:nvPr/>
        </p:nvCxnSpPr>
        <p:spPr>
          <a:xfrm>
            <a:off x="9659996" y="3131210"/>
            <a:ext cx="1389004" cy="68381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3827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BAF14-6C3D-699D-C478-EEB93C711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EBE72BD-055D-7FED-C9A5-46A77BEA546F}"/>
              </a:ext>
            </a:extLst>
          </p:cNvPr>
          <p:cNvGrpSpPr/>
          <p:nvPr/>
        </p:nvGrpSpPr>
        <p:grpSpPr>
          <a:xfrm>
            <a:off x="37214" y="1066800"/>
            <a:ext cx="12222126" cy="4988752"/>
            <a:chOff x="37214" y="1066800"/>
            <a:chExt cx="12222126" cy="498875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8E48062-9691-7EF5-2161-FC26678DD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4" y="1066800"/>
              <a:ext cx="12222126" cy="49887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AB7112-AB17-28D5-5F23-CAE311CA50B6}"/>
                </a:ext>
              </a:extLst>
            </p:cNvPr>
            <p:cNvGrpSpPr/>
            <p:nvPr/>
          </p:nvGrpSpPr>
          <p:grpSpPr>
            <a:xfrm>
              <a:off x="9478926" y="2032086"/>
              <a:ext cx="2675860" cy="3911514"/>
              <a:chOff x="9478926" y="2209800"/>
              <a:chExt cx="2660798" cy="35814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2FC732-9387-E3AB-7A89-9CA5E6D4F2A0}"/>
                  </a:ext>
                </a:extLst>
              </p:cNvPr>
              <p:cNvSpPr/>
              <p:nvPr/>
            </p:nvSpPr>
            <p:spPr>
              <a:xfrm>
                <a:off x="9478926" y="2209800"/>
                <a:ext cx="2660798" cy="3581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6327365638270">
                <a:hlinkClick r:id="" action="ppaction://media"/>
                <a:extLst>
                  <a:ext uri="{FF2B5EF4-FFF2-40B4-BE49-F238E27FC236}">
                    <a16:creationId xmlns:a16="http://schemas.microsoft.com/office/drawing/2014/main" id="{74C458FA-17D7-4CC0-EADF-96020EE8F5F4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9478926" y="2209800"/>
                <a:ext cx="2387600" cy="3581400"/>
              </a:xfrm>
              <a:prstGeom prst="rect">
                <a:avLst/>
              </a:prstGeom>
            </p:spPr>
          </p:pic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7E8E10-94A2-D12F-E3DF-1A0542F3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7" y="76200"/>
            <a:ext cx="2565307" cy="11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76078-A2E3-5960-2ABC-6C3BCA47B51B}"/>
              </a:ext>
            </a:extLst>
          </p:cNvPr>
          <p:cNvSpPr txBox="1"/>
          <p:nvPr/>
        </p:nvSpPr>
        <p:spPr>
          <a:xfrm>
            <a:off x="4622505" y="4071843"/>
            <a:ext cx="83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66E11-B8BC-2C10-5F29-F92FC3C5786F}"/>
              </a:ext>
            </a:extLst>
          </p:cNvPr>
          <p:cNvSpPr txBox="1"/>
          <p:nvPr/>
        </p:nvSpPr>
        <p:spPr>
          <a:xfrm>
            <a:off x="6377763" y="3561176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86218-E1D7-87B0-CDE1-74D7039ABE1C}"/>
              </a:ext>
            </a:extLst>
          </p:cNvPr>
          <p:cNvSpPr txBox="1"/>
          <p:nvPr/>
        </p:nvSpPr>
        <p:spPr>
          <a:xfrm>
            <a:off x="8382000" y="3567178"/>
            <a:ext cx="685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735370-71CE-9500-996B-4B09985173BC}"/>
              </a:ext>
            </a:extLst>
          </p:cNvPr>
          <p:cNvGrpSpPr/>
          <p:nvPr/>
        </p:nvGrpSpPr>
        <p:grpSpPr>
          <a:xfrm>
            <a:off x="6682563" y="2579972"/>
            <a:ext cx="609600" cy="477054"/>
            <a:chOff x="6511711" y="2758551"/>
            <a:chExt cx="609600" cy="4770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C68F9E-CB9C-A704-C46B-ED8677BF5621}"/>
                </a:ext>
              </a:extLst>
            </p:cNvPr>
            <p:cNvSpPr/>
            <p:nvPr/>
          </p:nvSpPr>
          <p:spPr>
            <a:xfrm>
              <a:off x="6553200" y="2881423"/>
              <a:ext cx="263311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75A597-2D31-6E06-5985-C977F8CA0220}"/>
                </a:ext>
              </a:extLst>
            </p:cNvPr>
            <p:cNvSpPr txBox="1"/>
            <p:nvPr/>
          </p:nvSpPr>
          <p:spPr>
            <a:xfrm>
              <a:off x="6511711" y="2758551"/>
              <a:ext cx="609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ED3705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5" name="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E964825A-E432-D8C7-9A58-70E59CF67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2718" y="5164433"/>
            <a:ext cx="2675860" cy="1505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4851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174</Words>
  <Application>Microsoft Office PowerPoint</Application>
  <PresentationFormat>Widescreen</PresentationFormat>
  <Paragraphs>61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.VnBahamasBH</vt:lpstr>
      <vt:lpstr>.VnTime</vt:lpstr>
      <vt:lpstr>.VnTimeH</vt:lpstr>
      <vt:lpstr>Arial</vt:lpstr>
      <vt:lpstr>Calibri</vt:lpstr>
      <vt:lpstr>Impact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MANHTUONG</dc:creator>
  <cp:lastModifiedBy>Ms Xuyen</cp:lastModifiedBy>
  <cp:revision>53</cp:revision>
  <dcterms:created xsi:type="dcterms:W3CDTF">2020-08-07T10:00:55Z</dcterms:created>
  <dcterms:modified xsi:type="dcterms:W3CDTF">2025-04-02T16:39:17Z</dcterms:modified>
</cp:coreProperties>
</file>