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9" r:id="rId3"/>
    <p:sldMasterId id="2147483711" r:id="rId4"/>
    <p:sldMasterId id="2147483724" r:id="rId5"/>
    <p:sldMasterId id="2147483736" r:id="rId6"/>
    <p:sldMasterId id="2147483748" r:id="rId7"/>
    <p:sldMasterId id="2147483760" r:id="rId8"/>
    <p:sldMasterId id="2147483772" r:id="rId9"/>
    <p:sldMasterId id="2147483784" r:id="rId10"/>
    <p:sldMasterId id="2147483796" r:id="rId11"/>
    <p:sldMasterId id="2147483808" r:id="rId12"/>
    <p:sldMasterId id="2147483820" r:id="rId13"/>
    <p:sldMasterId id="2147483832" r:id="rId14"/>
    <p:sldMasterId id="2147483844" r:id="rId15"/>
  </p:sldMasterIdLst>
  <p:notesMasterIdLst>
    <p:notesMasterId r:id="rId40"/>
  </p:notesMasterIdLst>
  <p:sldIdLst>
    <p:sldId id="289" r:id="rId16"/>
    <p:sldId id="260" r:id="rId17"/>
    <p:sldId id="261" r:id="rId18"/>
    <p:sldId id="262" r:id="rId19"/>
    <p:sldId id="263" r:id="rId20"/>
    <p:sldId id="264" r:id="rId21"/>
    <p:sldId id="280" r:id="rId22"/>
    <p:sldId id="281" r:id="rId23"/>
    <p:sldId id="265" r:id="rId24"/>
    <p:sldId id="283" r:id="rId25"/>
    <p:sldId id="267" r:id="rId26"/>
    <p:sldId id="268" r:id="rId27"/>
    <p:sldId id="284" r:id="rId28"/>
    <p:sldId id="285" r:id="rId29"/>
    <p:sldId id="270" r:id="rId30"/>
    <p:sldId id="271" r:id="rId31"/>
    <p:sldId id="272" r:id="rId32"/>
    <p:sldId id="287" r:id="rId33"/>
    <p:sldId id="274" r:id="rId34"/>
    <p:sldId id="275" r:id="rId35"/>
    <p:sldId id="276" r:id="rId36"/>
    <p:sldId id="277" r:id="rId37"/>
    <p:sldId id="278" r:id="rId38"/>
    <p:sldId id="279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8D8902-AE7B-44C5-B094-BA5249B212CA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CAB089-8C7D-41E5-A161-E21990F1E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95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cs typeface="等线"/>
            </a:endParaRPr>
          </a:p>
        </p:txBody>
      </p:sp>
      <p:sp>
        <p:nvSpPr>
          <p:cNvPr id="2150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18F6B5-C884-43EC-ABC9-0D5C5AFCEA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583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09BE01-CB7D-4334-9FE9-45959707663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0A131C-7E5F-44F6-BDB8-CCAEBFDDC14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48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E71D21-635A-4513-BAEA-F85029F0938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5776A-7BAB-4893-A0E2-258F0418CC7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1218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7473-80DB-44F7-A4E0-1646676A830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F9C5F-9818-437D-A420-7056C80A1A3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55578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C4867-7FBD-4572-AB4C-767F34D365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CEE09-822F-4CEB-8985-ACD9EAC587C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26962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C23B4-8BCA-41A2-9859-873F4671D1B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75D7E-C2F0-4A1B-AC06-B7C4109081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50047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DEB968-F5A0-4814-BFCD-5197646ED1A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F9ECC-6595-46B3-A43D-7625070AE9F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46756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C5E2A2-62A7-420F-8D73-BA8F6A9540D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ACB2E-E433-4FFD-9595-3AFD0EF920B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81837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57D85-E4A0-4225-9C2E-AEAF318F9D7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460E77-E684-4E9B-81E4-2C29BA2A433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1741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E5209-EB37-4FD7-8692-E37F741F57A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4E5D-7C85-44DF-A37B-84992C041B5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97046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1A566-26DD-4312-A1FD-09CCB8BE684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E56E38-956F-40BA-B2DD-7D6C2840618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60484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C1A24-FEC7-44A5-A854-9A8027C5EAE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1A4422-97E2-477C-BF06-AADCF9B7936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1747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D19A8F-82F3-435D-8E9E-CA954B7D784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A1353B-BA5D-4162-93D0-F548471DB7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835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8E39C-5905-456B-842A-F1F4C89D453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B284B-240B-48BD-9227-48563DAEFB2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82887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C312A-7901-4892-990B-5E57590D4BC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E6420-8761-4296-B4AF-2CF80C13812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31746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7473-80DB-44F7-A4E0-1646676A830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F9C5F-9818-437D-A420-7056C80A1A3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15424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C4867-7FBD-4572-AB4C-767F34D365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CEE09-822F-4CEB-8985-ACD9EAC587C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42818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C23B4-8BCA-41A2-9859-873F4671D1B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75D7E-C2F0-4A1B-AC06-B7C4109081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62565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DEB968-F5A0-4814-BFCD-5197646ED1A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F9ECC-6595-46B3-A43D-7625070AE9F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52327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C5E2A2-62A7-420F-8D73-BA8F6A9540D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ACB2E-E433-4FFD-9595-3AFD0EF920B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93285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57D85-E4A0-4225-9C2E-AEAF318F9D7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460E77-E684-4E9B-81E4-2C29BA2A433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78516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E5209-EB37-4FD7-8692-E37F741F57A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4E5D-7C85-44DF-A37B-84992C041B5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0073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1A566-26DD-4312-A1FD-09CCB8BE684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E56E38-956F-40BA-B2DD-7D6C2840618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57687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C1A24-FEC7-44A5-A854-9A8027C5EAE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1A4422-97E2-477C-BF06-AADCF9B7936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967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27037D-5E95-4442-B8E8-C4AD87ACF5D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E39B6-9D49-4301-8375-B9FEDA0E366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431529"/>
      </p:ext>
    </p:extLst>
  </p:cSld>
  <p:clrMapOvr>
    <a:masterClrMapping/>
  </p:clrMapOvr>
  <p:transition advTm="100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D19A8F-82F3-435D-8E9E-CA954B7D784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A1353B-BA5D-4162-93D0-F548471DB7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82028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C312A-7901-4892-990B-5E57590D4BC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E6420-8761-4296-B4AF-2CF80C13812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65426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7473-80DB-44F7-A4E0-1646676A830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F9C5F-9818-437D-A420-7056C80A1A3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90561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C4867-7FBD-4572-AB4C-767F34D365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CEE09-822F-4CEB-8985-ACD9EAC587C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71888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C23B4-8BCA-41A2-9859-873F4671D1B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75D7E-C2F0-4A1B-AC06-B7C4109081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08132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DEB968-F5A0-4814-BFCD-5197646ED1A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F9ECC-6595-46B3-A43D-7625070AE9F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14673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C5E2A2-62A7-420F-8D73-BA8F6A9540D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ACB2E-E433-4FFD-9595-3AFD0EF920B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81179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57D85-E4A0-4225-9C2E-AEAF318F9D7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460E77-E684-4E9B-81E4-2C29BA2A433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26224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E5209-EB37-4FD7-8692-E37F741F57A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4E5D-7C85-44DF-A37B-84992C041B5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20108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1A566-26DD-4312-A1FD-09CCB8BE684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E56E38-956F-40BA-B2DD-7D6C2840618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016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1101F-F534-4987-AC97-F90D06F2466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0178B-E13F-4C08-8F95-86D10AF3F44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269953"/>
      </p:ext>
    </p:extLst>
  </p:cSld>
  <p:clrMapOvr>
    <a:masterClrMapping/>
  </p:clrMapOvr>
  <p:transition advTm="100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C1A24-FEC7-44A5-A854-9A8027C5EAE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1A4422-97E2-477C-BF06-AADCF9B7936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47720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D19A8F-82F3-435D-8E9E-CA954B7D784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A1353B-BA5D-4162-93D0-F548471DB7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56157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C312A-7901-4892-990B-5E57590D4BC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E6420-8761-4296-B4AF-2CF80C13812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68404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7473-80DB-44F7-A4E0-1646676A830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F9C5F-9818-437D-A420-7056C80A1A3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962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C4867-7FBD-4572-AB4C-767F34D365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CEE09-822F-4CEB-8985-ACD9EAC587C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08132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C23B4-8BCA-41A2-9859-873F4671D1B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75D7E-C2F0-4A1B-AC06-B7C4109081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55658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DEB968-F5A0-4814-BFCD-5197646ED1A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F9ECC-6595-46B3-A43D-7625070AE9F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38157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C5E2A2-62A7-420F-8D73-BA8F6A9540D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ACB2E-E433-4FFD-9595-3AFD0EF920B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74923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57D85-E4A0-4225-9C2E-AEAF318F9D7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460E77-E684-4E9B-81E4-2C29BA2A433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79351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E5209-EB37-4FD7-8692-E37F741F57A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4E5D-7C85-44DF-A37B-84992C041B5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093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8A518B-8FDE-4B14-8FA7-BE454991F94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F99A89-DA86-489A-83A1-FB6B914CE73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254542"/>
      </p:ext>
    </p:extLst>
  </p:cSld>
  <p:clrMapOvr>
    <a:masterClrMapping/>
  </p:clrMapOvr>
  <p:transition advTm="100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1A566-26DD-4312-A1FD-09CCB8BE684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E56E38-956F-40BA-B2DD-7D6C2840618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31750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C1A24-FEC7-44A5-A854-9A8027C5EAE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1A4422-97E2-477C-BF06-AADCF9B7936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27001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D19A8F-82F3-435D-8E9E-CA954B7D784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A1353B-BA5D-4162-93D0-F548471DB7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01339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C312A-7901-4892-990B-5E57590D4BC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E6420-8761-4296-B4AF-2CF80C13812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13257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7473-80DB-44F7-A4E0-1646676A830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F9C5F-9818-437D-A420-7056C80A1A3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99344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C4867-7FBD-4572-AB4C-767F34D365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CEE09-822F-4CEB-8985-ACD9EAC587C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9798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C23B4-8BCA-41A2-9859-873F4671D1B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75D7E-C2F0-4A1B-AC06-B7C4109081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02874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DEB968-F5A0-4814-BFCD-5197646ED1A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F9ECC-6595-46B3-A43D-7625070AE9F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98499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C5E2A2-62A7-420F-8D73-BA8F6A9540D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ACB2E-E433-4FFD-9595-3AFD0EF920B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42600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57D85-E4A0-4225-9C2E-AEAF318F9D7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460E77-E684-4E9B-81E4-2C29BA2A433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5031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69978-C867-4D18-A557-7B2F159BDA1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5D156-FEDC-47C8-830B-C01FD49B54E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882976"/>
      </p:ext>
    </p:extLst>
  </p:cSld>
  <p:clrMapOvr>
    <a:masterClrMapping/>
  </p:clrMapOvr>
  <p:transition advTm="100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E5209-EB37-4FD7-8692-E37F741F57A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4E5D-7C85-44DF-A37B-84992C041B5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83650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1A566-26DD-4312-A1FD-09CCB8BE684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E56E38-956F-40BA-B2DD-7D6C2840618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33561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C1A24-FEC7-44A5-A854-9A8027C5EAE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1A4422-97E2-477C-BF06-AADCF9B7936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59769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D19A8F-82F3-435D-8E9E-CA954B7D784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A1353B-BA5D-4162-93D0-F548471DB7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73890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C312A-7901-4892-990B-5E57590D4BC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E6420-8761-4296-B4AF-2CF80C13812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93412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7473-80DB-44F7-A4E0-1646676A830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F9C5F-9818-437D-A420-7056C80A1A3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58153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C4867-7FBD-4572-AB4C-767F34D365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CEE09-822F-4CEB-8985-ACD9EAC587C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481867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C23B4-8BCA-41A2-9859-873F4671D1B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75D7E-C2F0-4A1B-AC06-B7C4109081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29553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DEB968-F5A0-4814-BFCD-5197646ED1A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F9ECC-6595-46B3-A43D-7625070AE9F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1833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C5E2A2-62A7-420F-8D73-BA8F6A9540D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ACB2E-E433-4FFD-9595-3AFD0EF920B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85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FAB663-9BE8-41C7-947C-4884FEA4F96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7AB5F-9EB4-4BA8-85CA-67AE5D5138D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40143"/>
      </p:ext>
    </p:extLst>
  </p:cSld>
  <p:clrMapOvr>
    <a:masterClrMapping/>
  </p:clrMapOvr>
  <p:transition advTm="1000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57D85-E4A0-4225-9C2E-AEAF318F9D7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460E77-E684-4E9B-81E4-2C29BA2A433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26758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E5209-EB37-4FD7-8692-E37F741F57A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4E5D-7C85-44DF-A37B-84992C041B5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31805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1A566-26DD-4312-A1FD-09CCB8BE684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E56E38-956F-40BA-B2DD-7D6C2840618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65330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C1A24-FEC7-44A5-A854-9A8027C5EAE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1A4422-97E2-477C-BF06-AADCF9B7936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20588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D19A8F-82F3-435D-8E9E-CA954B7D784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A1353B-BA5D-4162-93D0-F548471DB7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70438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C312A-7901-4892-990B-5E57590D4BC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E6420-8761-4296-B4AF-2CF80C13812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44322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7473-80DB-44F7-A4E0-1646676A830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F9C5F-9818-437D-A420-7056C80A1A3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96444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C4867-7FBD-4572-AB4C-767F34D365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CEE09-822F-4CEB-8985-ACD9EAC587C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77159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C23B4-8BCA-41A2-9859-873F4671D1B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75D7E-C2F0-4A1B-AC06-B7C4109081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47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t="36971" r="-2"/>
          <a:stretch>
            <a:fillRect/>
          </a:stretch>
        </p:blipFill>
        <p:spPr bwMode="auto">
          <a:xfrm>
            <a:off x="0" y="2438400"/>
            <a:ext cx="12192000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6763"/>
            <a:ext cx="12817475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53"/>
          <a:stretch>
            <a:fillRect/>
          </a:stretch>
        </p:blipFill>
        <p:spPr bwMode="auto">
          <a:xfrm>
            <a:off x="-123825" y="4673600"/>
            <a:ext cx="12172950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5356225"/>
            <a:ext cx="1221105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9"/>
          <p:cNvGrpSpPr>
            <a:grpSpLocks/>
          </p:cNvGrpSpPr>
          <p:nvPr userDrawn="1"/>
        </p:nvGrpSpPr>
        <p:grpSpPr bwMode="auto">
          <a:xfrm>
            <a:off x="233363" y="4254500"/>
            <a:ext cx="927100" cy="1771650"/>
            <a:chOff x="181346" y="1761375"/>
            <a:chExt cx="1517253" cy="2901593"/>
          </a:xfrm>
        </p:grpSpPr>
        <p:pic>
          <p:nvPicPr>
            <p:cNvPr id="8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图片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图片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图片 1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1"/>
          <a:stretch>
            <a:fillRect/>
          </a:stretch>
        </p:blipFill>
        <p:spPr bwMode="auto">
          <a:xfrm>
            <a:off x="11280775" y="4581525"/>
            <a:ext cx="823913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331B5D-972C-4B62-9153-BF409EBF90C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57F822-578F-4770-A8AF-9A4415F16D14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716235"/>
      </p:ext>
    </p:extLst>
  </p:cSld>
  <p:clrMapOvr>
    <a:masterClrMapping/>
  </p:clrMapOvr>
  <p:transition advTm="1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/>
          <p:cNvSpPr/>
          <p:nvPr userDrawn="1"/>
        </p:nvSpPr>
        <p:spPr>
          <a:xfrm>
            <a:off x="0" y="2149475"/>
            <a:ext cx="12192000" cy="470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3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5" r="17725" b="-2"/>
          <a:stretch>
            <a:fillRect/>
          </a:stretch>
        </p:blipFill>
        <p:spPr bwMode="auto">
          <a:xfrm>
            <a:off x="0" y="0"/>
            <a:ext cx="1219200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8" t="27748" r="21866"/>
          <a:stretch>
            <a:fillRect/>
          </a:stretch>
        </p:blipFill>
        <p:spPr bwMode="auto">
          <a:xfrm>
            <a:off x="8797925" y="-33338"/>
            <a:ext cx="3394075" cy="328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2788"/>
            <a:ext cx="12817475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53"/>
          <a:stretch>
            <a:fillRect/>
          </a:stretch>
        </p:blipFill>
        <p:spPr bwMode="auto">
          <a:xfrm>
            <a:off x="-15875" y="4673600"/>
            <a:ext cx="12172950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5413"/>
            <a:ext cx="12192000" cy="165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1"/>
          <a:stretch>
            <a:fillRect/>
          </a:stretch>
        </p:blipFill>
        <p:spPr bwMode="auto">
          <a:xfrm>
            <a:off x="11280775" y="4581525"/>
            <a:ext cx="823913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F95F0-A767-4B0D-8AE7-892F588A6C5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C29233-58A6-476E-BB92-D44D0BB7D5A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180341"/>
      </p:ext>
    </p:extLst>
  </p:cSld>
  <p:clrMapOvr>
    <a:masterClrMapping/>
  </p:clrMapOvr>
  <p:transition advTm="1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/>
          <p:cNvSpPr/>
          <p:nvPr userDrawn="1"/>
        </p:nvSpPr>
        <p:spPr>
          <a:xfrm>
            <a:off x="0" y="2149475"/>
            <a:ext cx="12192000" cy="470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3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5" r="17725" b="-2"/>
          <a:stretch>
            <a:fillRect/>
          </a:stretch>
        </p:blipFill>
        <p:spPr bwMode="auto">
          <a:xfrm>
            <a:off x="0" y="0"/>
            <a:ext cx="1219200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8" t="27748" r="21866"/>
          <a:stretch>
            <a:fillRect/>
          </a:stretch>
        </p:blipFill>
        <p:spPr bwMode="auto">
          <a:xfrm>
            <a:off x="8797925" y="-33338"/>
            <a:ext cx="3394075" cy="328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 bwMode="auto">
          <a:xfrm>
            <a:off x="-19050" y="5570538"/>
            <a:ext cx="12819063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4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53" b="8110"/>
          <a:stretch>
            <a:fillRect/>
          </a:stretch>
        </p:blipFill>
        <p:spPr bwMode="auto">
          <a:xfrm>
            <a:off x="9525" y="5316538"/>
            <a:ext cx="12174538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6189663"/>
            <a:ext cx="12207875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239831"/>
      </p:ext>
    </p:extLst>
  </p:cSld>
  <p:clrMapOvr>
    <a:masterClrMapping/>
  </p:clrMapOvr>
  <p:transition advTm="1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3648A1-5695-4381-A051-A1A0E439E84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970828-1FE0-4098-A44B-311B5E5E1E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1421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/>
          <p:cNvSpPr/>
          <p:nvPr userDrawn="1"/>
        </p:nvSpPr>
        <p:spPr>
          <a:xfrm>
            <a:off x="0" y="2149475"/>
            <a:ext cx="12192000" cy="470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3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5" r="17725" b="-2"/>
          <a:stretch>
            <a:fillRect/>
          </a:stretch>
        </p:blipFill>
        <p:spPr bwMode="auto">
          <a:xfrm>
            <a:off x="0" y="0"/>
            <a:ext cx="1219200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8" t="27748" r="21866"/>
          <a:stretch>
            <a:fillRect/>
          </a:stretch>
        </p:blipFill>
        <p:spPr bwMode="auto">
          <a:xfrm>
            <a:off x="8797925" y="-33338"/>
            <a:ext cx="3394075" cy="328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9184283"/>
      </p:ext>
    </p:extLst>
  </p:cSld>
  <p:clrMapOvr>
    <a:masterClrMapping/>
  </p:clrMapOvr>
  <p:transition advTm="1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3166C3-1260-48AF-887F-627AC12895E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0DB901-3A4A-4383-85D2-F6814123BF0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14861"/>
      </p:ext>
    </p:extLst>
  </p:cSld>
  <p:clrMapOvr>
    <a:masterClrMapping/>
  </p:clrMapOvr>
  <p:transition advTm="1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DA4C0-4498-41B1-AE96-5CDF51F93D0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7A9F4-1F89-49D2-937D-9C6FB8CF155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540637"/>
      </p:ext>
    </p:extLst>
  </p:cSld>
  <p:clrMapOvr>
    <a:masterClrMapping/>
  </p:clrMapOvr>
  <p:transition advTm="10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85549-BFD3-4A97-8FD4-F10B31F9851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0A59A-B48F-4E7A-B689-4A0D2F1CC72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806070"/>
      </p:ext>
    </p:extLst>
  </p:cSld>
  <p:clrMapOvr>
    <a:masterClrMapping/>
  </p:clrMapOvr>
  <p:transition advTm="10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221695-8445-4022-A2DA-FAE5A751D0D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F8665A-5FCA-4229-9DAD-933886D0E79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684095"/>
      </p:ext>
    </p:extLst>
  </p:cSld>
  <p:clrMapOvr>
    <a:masterClrMapping/>
  </p:clrMapOvr>
  <p:transition advTm="100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DEB968-F5A0-4814-BFCD-5197646ED1A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F9ECC-6595-46B3-A43D-7625070AE9F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206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C5E2A2-62A7-420F-8D73-BA8F6A9540D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ACB2E-E433-4FFD-9595-3AFD0EF920B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6223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57D85-E4A0-4225-9C2E-AEAF318F9D7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460E77-E684-4E9B-81E4-2C29BA2A433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8196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E5209-EB37-4FD7-8692-E37F741F57A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4E5D-7C85-44DF-A37B-84992C041B5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6207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1A566-26DD-4312-A1FD-09CCB8BE684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E56E38-956F-40BA-B2DD-7D6C2840618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239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D37DDF-4923-4045-AA26-8E84BA7B3BA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D90DC5-478F-480C-8A4D-31CB528BC9F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912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C1A24-FEC7-44A5-A854-9A8027C5EAE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1A4422-97E2-477C-BF06-AADCF9B7936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5997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D19A8F-82F3-435D-8E9E-CA954B7D784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A1353B-BA5D-4162-93D0-F548471DB7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005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C312A-7901-4892-990B-5E57590D4BC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E6420-8761-4296-B4AF-2CF80C13812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5044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7473-80DB-44F7-A4E0-1646676A830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F9C5F-9818-437D-A420-7056C80A1A3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6826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C4867-7FBD-4572-AB4C-767F34D365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CEE09-822F-4CEB-8985-ACD9EAC587C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749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C23B4-8BCA-41A2-9859-873F4671D1B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75D7E-C2F0-4A1B-AC06-B7C4109081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960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1A8685-CA93-4C24-AAE2-04FDEA29520A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85AD8-C3F2-4F00-A331-6005F0CB3931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0459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9F4E9-9122-4DA3-8D79-F097F2CA19D0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E285A7-C956-49B3-AF1F-A0B9F6634373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6641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25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1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777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03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629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555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480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406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EA11A-CF2F-4CA3-8BD1-2BA85954FFFE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85E27-2DE8-47D7-9135-3AD0B3D5B15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0168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D77869-8714-489D-8CFA-96D2197271B0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B7917-CD64-499E-B246-C1AFBB22F84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973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8539E1-4793-41DF-AF0F-9672AD9C03C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55463-910B-4839-8183-9A67785A03B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0307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8" indent="0">
              <a:buNone/>
              <a:defRPr sz="2667" b="1"/>
            </a:lvl2pPr>
            <a:lvl3pPr marL="1218516" indent="0">
              <a:buNone/>
              <a:defRPr sz="2400" b="1"/>
            </a:lvl3pPr>
            <a:lvl4pPr marL="1827774" indent="0">
              <a:buNone/>
              <a:defRPr sz="2133" b="1"/>
            </a:lvl4pPr>
            <a:lvl5pPr marL="2437034" indent="0">
              <a:buNone/>
              <a:defRPr sz="2133" b="1"/>
            </a:lvl5pPr>
            <a:lvl6pPr marL="3046292" indent="0">
              <a:buNone/>
              <a:defRPr sz="2133" b="1"/>
            </a:lvl6pPr>
            <a:lvl7pPr marL="3655550" indent="0">
              <a:buNone/>
              <a:defRPr sz="2133" b="1"/>
            </a:lvl7pPr>
            <a:lvl8pPr marL="4264808" indent="0">
              <a:buNone/>
              <a:defRPr sz="2133" b="1"/>
            </a:lvl8pPr>
            <a:lvl9pPr marL="487406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8" indent="0">
              <a:buNone/>
              <a:defRPr sz="2667" b="1"/>
            </a:lvl2pPr>
            <a:lvl3pPr marL="1218516" indent="0">
              <a:buNone/>
              <a:defRPr sz="2400" b="1"/>
            </a:lvl3pPr>
            <a:lvl4pPr marL="1827774" indent="0">
              <a:buNone/>
              <a:defRPr sz="2133" b="1"/>
            </a:lvl4pPr>
            <a:lvl5pPr marL="2437034" indent="0">
              <a:buNone/>
              <a:defRPr sz="2133" b="1"/>
            </a:lvl5pPr>
            <a:lvl6pPr marL="3046292" indent="0">
              <a:buNone/>
              <a:defRPr sz="2133" b="1"/>
            </a:lvl6pPr>
            <a:lvl7pPr marL="3655550" indent="0">
              <a:buNone/>
              <a:defRPr sz="2133" b="1"/>
            </a:lvl7pPr>
            <a:lvl8pPr marL="4264808" indent="0">
              <a:buNone/>
              <a:defRPr sz="2133" b="1"/>
            </a:lvl8pPr>
            <a:lvl9pPr marL="487406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6DF1C5-AAE7-4D15-B1F7-14DC1A5446C4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F66A5C-DC02-4776-A859-8752CC81C1E9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576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C6490E-85E6-483F-A15E-E15CA8CFB0CF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F4626D-A332-4B01-982D-0BA8809FD742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0237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2CD19E-8D7E-4EED-AC37-F5B04E1F3D1F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D125B-F697-4B0B-A310-A2DAEBD3D78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5960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258" indent="0">
              <a:buNone/>
              <a:defRPr sz="1600"/>
            </a:lvl2pPr>
            <a:lvl3pPr marL="1218516" indent="0">
              <a:buNone/>
              <a:defRPr sz="1333"/>
            </a:lvl3pPr>
            <a:lvl4pPr marL="1827774" indent="0">
              <a:buNone/>
              <a:defRPr sz="1200"/>
            </a:lvl4pPr>
            <a:lvl5pPr marL="2437034" indent="0">
              <a:buNone/>
              <a:defRPr sz="1200"/>
            </a:lvl5pPr>
            <a:lvl6pPr marL="3046292" indent="0">
              <a:buNone/>
              <a:defRPr sz="1200"/>
            </a:lvl6pPr>
            <a:lvl7pPr marL="3655550" indent="0">
              <a:buNone/>
              <a:defRPr sz="1200"/>
            </a:lvl7pPr>
            <a:lvl8pPr marL="4264808" indent="0">
              <a:buNone/>
              <a:defRPr sz="1200"/>
            </a:lvl8pPr>
            <a:lvl9pPr marL="487406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B3EC64-FA11-4AEC-86AC-50B0F89E38DF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452CB-4F17-4885-8A00-5978BA76840D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4236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258" indent="0">
              <a:buNone/>
              <a:defRPr sz="3733"/>
            </a:lvl2pPr>
            <a:lvl3pPr marL="1218516" indent="0">
              <a:buNone/>
              <a:defRPr sz="3200"/>
            </a:lvl3pPr>
            <a:lvl4pPr marL="1827774" indent="0">
              <a:buNone/>
              <a:defRPr sz="2667"/>
            </a:lvl4pPr>
            <a:lvl5pPr marL="2437034" indent="0">
              <a:buNone/>
              <a:defRPr sz="2667"/>
            </a:lvl5pPr>
            <a:lvl6pPr marL="3046292" indent="0">
              <a:buNone/>
              <a:defRPr sz="2667"/>
            </a:lvl6pPr>
            <a:lvl7pPr marL="3655550" indent="0">
              <a:buNone/>
              <a:defRPr sz="2667"/>
            </a:lvl7pPr>
            <a:lvl8pPr marL="4264808" indent="0">
              <a:buNone/>
              <a:defRPr sz="2667"/>
            </a:lvl8pPr>
            <a:lvl9pPr marL="4874066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258" indent="0">
              <a:buNone/>
              <a:defRPr sz="1600"/>
            </a:lvl2pPr>
            <a:lvl3pPr marL="1218516" indent="0">
              <a:buNone/>
              <a:defRPr sz="1333"/>
            </a:lvl3pPr>
            <a:lvl4pPr marL="1827774" indent="0">
              <a:buNone/>
              <a:defRPr sz="1200"/>
            </a:lvl4pPr>
            <a:lvl5pPr marL="2437034" indent="0">
              <a:buNone/>
              <a:defRPr sz="1200"/>
            </a:lvl5pPr>
            <a:lvl6pPr marL="3046292" indent="0">
              <a:buNone/>
              <a:defRPr sz="1200"/>
            </a:lvl6pPr>
            <a:lvl7pPr marL="3655550" indent="0">
              <a:buNone/>
              <a:defRPr sz="1200"/>
            </a:lvl7pPr>
            <a:lvl8pPr marL="4264808" indent="0">
              <a:buNone/>
              <a:defRPr sz="1200"/>
            </a:lvl8pPr>
            <a:lvl9pPr marL="487406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B147-412F-432C-8DDA-310A0C30D66C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F60C3-A61D-42EC-8468-97D577AE1D51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8665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F58B7-5896-4295-86E5-B34EAA5ACCE3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37094-DD99-4141-A583-7212E7681ED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0241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AD022-F73C-4DC6-BB08-F89154F451C3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209D6-4F9D-4F11-9906-F53423A1AEA9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9125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1688"/>
            <a:ext cx="121920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7904953"/>
      </p:ext>
    </p:extLst>
  </p:cSld>
  <p:clrMapOvr>
    <a:masterClrMapping/>
  </p:clrMapOvr>
  <p:transition spd="slow" advTm="1000">
    <p:blinds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DEB968-F5A0-4814-BFCD-5197646ED1A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F9ECC-6595-46B3-A43D-7625070AE9F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9331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C5E2A2-62A7-420F-8D73-BA8F6A9540D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ACB2E-E433-4FFD-9595-3AFD0EF920B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674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9B69E4-0A2E-449D-ACF6-AB54128391D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6D0129-685E-4FBB-AFDB-E00DE168DBC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6641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57D85-E4A0-4225-9C2E-AEAF318F9D7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460E77-E684-4E9B-81E4-2C29BA2A433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4446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E5209-EB37-4FD7-8692-E37F741F57A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4E5D-7C85-44DF-A37B-84992C041B5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1049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1A566-26DD-4312-A1FD-09CCB8BE684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E56E38-956F-40BA-B2DD-7D6C2840618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4738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C1A24-FEC7-44A5-A854-9A8027C5EAE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1A4422-97E2-477C-BF06-AADCF9B7936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3216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D19A8F-82F3-435D-8E9E-CA954B7D784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A1353B-BA5D-4162-93D0-F548471DB7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1925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C312A-7901-4892-990B-5E57590D4BC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E6420-8761-4296-B4AF-2CF80C13812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9300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7473-80DB-44F7-A4E0-1646676A830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F9C5F-9818-437D-A420-7056C80A1A3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6461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C4867-7FBD-4572-AB4C-767F34D365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CEE09-822F-4CEB-8985-ACD9EAC587C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9122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C23B4-8BCA-41A2-9859-873F4671D1B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75D7E-C2F0-4A1B-AC06-B7C4109081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7659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DEB968-F5A0-4814-BFCD-5197646ED1A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F9ECC-6595-46B3-A43D-7625070AE9F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473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72E256-B650-48FF-BABB-6A8A6E37554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2FB226-07EE-4B66-9589-302B8ADEEDE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9247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C5E2A2-62A7-420F-8D73-BA8F6A9540D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ACB2E-E433-4FFD-9595-3AFD0EF920B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6139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57D85-E4A0-4225-9C2E-AEAF318F9D7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460E77-E684-4E9B-81E4-2C29BA2A433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4908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E5209-EB37-4FD7-8692-E37F741F57A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4E5D-7C85-44DF-A37B-84992C041B5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4210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1A566-26DD-4312-A1FD-09CCB8BE684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E56E38-956F-40BA-B2DD-7D6C2840618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2489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C1A24-FEC7-44A5-A854-9A8027C5EAE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1A4422-97E2-477C-BF06-AADCF9B7936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7089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D19A8F-82F3-435D-8E9E-CA954B7D784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A1353B-BA5D-4162-93D0-F548471DB7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8950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C312A-7901-4892-990B-5E57590D4BC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E6420-8761-4296-B4AF-2CF80C13812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7326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7473-80DB-44F7-A4E0-1646676A830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F9C5F-9818-437D-A420-7056C80A1A3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6902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C4867-7FBD-4572-AB4C-767F34D365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CEE09-822F-4CEB-8985-ACD9EAC587C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3631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C23B4-8BCA-41A2-9859-873F4671D1B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75D7E-C2F0-4A1B-AC06-B7C4109081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0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9CC51-292F-4489-B10E-C33A51144BB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1D64A-3470-4D7E-B5C9-F410E3A2A42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6646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DEB968-F5A0-4814-BFCD-5197646ED1A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F9ECC-6595-46B3-A43D-7625070AE9F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6049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C5E2A2-62A7-420F-8D73-BA8F6A9540D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ACB2E-E433-4FFD-9595-3AFD0EF920B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8932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57D85-E4A0-4225-9C2E-AEAF318F9D7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460E77-E684-4E9B-81E4-2C29BA2A433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2667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E5209-EB37-4FD7-8692-E37F741F57A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4E5D-7C85-44DF-A37B-84992C041B5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6932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1A566-26DD-4312-A1FD-09CCB8BE684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E56E38-956F-40BA-B2DD-7D6C2840618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9180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C1A24-FEC7-44A5-A854-9A8027C5EAE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1A4422-97E2-477C-BF06-AADCF9B7936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5070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D19A8F-82F3-435D-8E9E-CA954B7D784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A1353B-BA5D-4162-93D0-F548471DB7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0270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C312A-7901-4892-990B-5E57590D4BC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E6420-8761-4296-B4AF-2CF80C13812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7710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7473-80DB-44F7-A4E0-1646676A830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F9C5F-9818-437D-A420-7056C80A1A3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3903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C4867-7FBD-4572-AB4C-767F34D365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CEE09-822F-4CEB-8985-ACD9EAC587C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417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A48F6-FB5E-4142-B4D0-2C7B645A114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15FDE-AEB2-4B2F-A2F9-8AC81FCA861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25353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C23B4-8BCA-41A2-9859-873F4671D1B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75D7E-C2F0-4A1B-AC06-B7C4109081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0141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DEB968-F5A0-4814-BFCD-5197646ED1A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F9ECC-6595-46B3-A43D-7625070AE9F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1680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C5E2A2-62A7-420F-8D73-BA8F6A9540D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ACB2E-E433-4FFD-9595-3AFD0EF920B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3781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57D85-E4A0-4225-9C2E-AEAF318F9D7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460E77-E684-4E9B-81E4-2C29BA2A433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2982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E5209-EB37-4FD7-8692-E37F741F57A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4E5D-7C85-44DF-A37B-84992C041B5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0103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1A566-26DD-4312-A1FD-09CCB8BE684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E56E38-956F-40BA-B2DD-7D6C2840618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3963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C1A24-FEC7-44A5-A854-9A8027C5EAE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1A4422-97E2-477C-BF06-AADCF9B7936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3325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D19A8F-82F3-435D-8E9E-CA954B7D784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A1353B-BA5D-4162-93D0-F548471DB7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0316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C312A-7901-4892-990B-5E57590D4BC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E6420-8761-4296-B4AF-2CF80C13812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5181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7473-80DB-44F7-A4E0-1646676A830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F9C5F-9818-437D-A420-7056C80A1A3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944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8FCBC-4A16-4295-8F02-E3DF8F2B21A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16EC-6581-4B4D-B58B-C24F9E82416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2243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C4867-7FBD-4572-AB4C-767F34D365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CEE09-822F-4CEB-8985-ACD9EAC587C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01548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C23B4-8BCA-41A2-9859-873F4671D1B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75D7E-C2F0-4A1B-AC06-B7C4109081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4774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DEB968-F5A0-4814-BFCD-5197646ED1A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F9ECC-6595-46B3-A43D-7625070AE9F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1399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C5E2A2-62A7-420F-8D73-BA8F6A9540D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ACB2E-E433-4FFD-9595-3AFD0EF920B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3221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57D85-E4A0-4225-9C2E-AEAF318F9D7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460E77-E684-4E9B-81E4-2C29BA2A433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03042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E5209-EB37-4FD7-8692-E37F741F57A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4E5D-7C85-44DF-A37B-84992C041B5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8633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1A566-26DD-4312-A1FD-09CCB8BE684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E56E38-956F-40BA-B2DD-7D6C2840618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23801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C1A24-FEC7-44A5-A854-9A8027C5EAE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1A4422-97E2-477C-BF06-AADCF9B7936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87062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D19A8F-82F3-435D-8E9E-CA954B7D784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A1353B-BA5D-4162-93D0-F548471DB7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79371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C312A-7901-4892-990B-5E57590D4BC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E6420-8761-4296-B4AF-2CF80C13812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108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0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69EE4E-B120-40FC-B0EE-A00772C2ED9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81891-5AD6-4E11-8236-C1B54249FD1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135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720AE-0471-42EC-A7CD-A5A1CBE57E0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78912-C928-426B-B1C6-FEC2E6DD96B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055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720AE-0471-42EC-A7CD-A5A1CBE57E0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78912-C928-426B-B1C6-FEC2E6DD96B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461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720AE-0471-42EC-A7CD-A5A1CBE57E0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78912-C928-426B-B1C6-FEC2E6DD96B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83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720AE-0471-42EC-A7CD-A5A1CBE57E0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78912-C928-426B-B1C6-FEC2E6DD96B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511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720AE-0471-42EC-A7CD-A5A1CBE57E0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78912-C928-426B-B1C6-FEC2E6DD96B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39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720AE-0471-42EC-A7CD-A5A1CBE57E0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78912-C928-426B-B1C6-FEC2E6DD96B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589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en-US"/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37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DFPOP1-W9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E7DA4-B10B-4AF5-8D94-B89A4CDDE54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37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DFPOP1-W9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37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DFPOP1-W9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0E5C5-353F-4467-8D78-9C5B42E2C1F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85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ransition advTm="1000"/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华康少女文字W5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FPOP1-W9" charset="-128"/>
          <a:ea typeface="华康少女文字W5"/>
          <a:cs typeface="华康少女文字W5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FPOP1-W9" charset="-128"/>
          <a:ea typeface="华康少女文字W5"/>
          <a:cs typeface="华康少女文字W5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FPOP1-W9" charset="-128"/>
          <a:ea typeface="华康少女文字W5"/>
          <a:cs typeface="华康少女文字W5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FPOP1-W9" charset="-128"/>
          <a:ea typeface="华康少女文字W5"/>
          <a:cs typeface="华康少女文字W5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FPOP1-W9" charset="-128"/>
          <a:ea typeface="华康少女文字W5"/>
          <a:cs typeface="华康少女文字W5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FPOP1-W9" charset="-128"/>
          <a:ea typeface="华康少女文字W5"/>
          <a:cs typeface="华康少女文字W5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FPOP1-W9" charset="-128"/>
          <a:ea typeface="华康少女文字W5"/>
          <a:cs typeface="华康少女文字W5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FPOP1-W9" charset="-128"/>
          <a:ea typeface="华康少女文字W5"/>
          <a:cs typeface="华康少女文字W5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华康少女文字W5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华康少女文字W5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华康少女文字W5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华康少女文字W5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华康少女文字W5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720AE-0471-42EC-A7CD-A5A1CBE57E0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78912-C928-426B-B1C6-FEC2E6DD96B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546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1" tIns="45696" rIns="91391" bIns="456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1" tIns="45696" rIns="91391" bIns="456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l" defTabSz="1218516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l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F968EA-6C30-4905-8CB0-E8D73F00D185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ctr" defTabSz="1218516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r" defTabSz="1218516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C1638-3583-44EB-B974-A74C5A504C7A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422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ctr" defTabSz="1217613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5613" indent="-4556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920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0178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9438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8696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58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16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774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034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292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550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808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066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720AE-0471-42EC-A7CD-A5A1CBE57E0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78912-C928-426B-B1C6-FEC2E6DD96B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066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720AE-0471-42EC-A7CD-A5A1CBE57E0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78912-C928-426B-B1C6-FEC2E6DD96B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480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720AE-0471-42EC-A7CD-A5A1CBE57E0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78912-C928-426B-B1C6-FEC2E6DD96B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45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720AE-0471-42EC-A7CD-A5A1CBE57E0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78912-C928-426B-B1C6-FEC2E6DD96B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615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720AE-0471-42EC-A7CD-A5A1CBE57E0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78912-C928-426B-B1C6-FEC2E6DD96B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10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3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37.xml"/><Relationship Id="rId4" Type="http://schemas.openxmlformats.org/officeDocument/2006/relationships/video" Target="../media/media5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2" y="156505"/>
            <a:ext cx="12192000" cy="62727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8"/>
          <a:stretch/>
        </p:blipFill>
        <p:spPr>
          <a:xfrm>
            <a:off x="0" y="4699322"/>
            <a:ext cx="12192000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23" y="272969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170" y="3744185"/>
            <a:ext cx="1170490" cy="117049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1A2813-B2E5-B2ED-08D0-98835C67DB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737" y="4785384"/>
            <a:ext cx="2296413" cy="22964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DE4965A-D87F-A484-BFE6-0F11C010709D}"/>
              </a:ext>
            </a:extLst>
          </p:cNvPr>
          <p:cNvSpPr/>
          <p:nvPr/>
        </p:nvSpPr>
        <p:spPr>
          <a:xfrm>
            <a:off x="964001" y="981688"/>
            <a:ext cx="10302949" cy="1631216"/>
          </a:xfrm>
          <a:prstGeom prst="rect">
            <a:avLst/>
          </a:prstGeom>
          <a:noFill/>
        </p:spPr>
        <p:txBody>
          <a:bodyPr spcFirstLastPara="1"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0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50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50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50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50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50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0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50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en-US" sz="50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50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50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0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0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50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nay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3BD31D4-5BC8-1127-BEED-784BE3377B20}"/>
              </a:ext>
            </a:extLst>
          </p:cNvPr>
          <p:cNvSpPr txBox="1">
            <a:spLocks/>
          </p:cNvSpPr>
          <p:nvPr/>
        </p:nvSpPr>
        <p:spPr>
          <a:xfrm>
            <a:off x="2991036" y="2894306"/>
            <a:ext cx="5747814" cy="128095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2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6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73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2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8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4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80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6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2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8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defTabSz="457200" fontAlgn="base">
              <a:buFontTx/>
              <a:buNone/>
              <a:defRPr/>
            </a:pPr>
            <a:r>
              <a:rPr lang="en-US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Môn</a:t>
            </a:r>
            <a:r>
              <a:rPr lang="en-US" altLang="zh-CN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: </a:t>
            </a:r>
            <a:r>
              <a:rPr lang="en-US" altLang="zh-CN" sz="48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Tiếng Việt </a:t>
            </a:r>
            <a:endParaRPr lang="en-US" altLang="zh-CN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  <a:sym typeface="+mn-ea"/>
            </a:endParaRPr>
          </a:p>
          <a:p>
            <a:pPr marL="457200" lvl="1" defTabSz="457200" fontAlgn="base">
              <a:buFontTx/>
              <a:buNone/>
              <a:defRPr/>
            </a:pPr>
            <a:r>
              <a:rPr lang="en-US" altLang="zh-CN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zh-CN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: </a:t>
            </a:r>
            <a:r>
              <a:rPr lang="en-US" altLang="zh-CN" sz="48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1A4</a:t>
            </a:r>
            <a:endParaRPr lang="en-US" altLang="zh-CN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Rounded Rectangle 24">
            <a:extLst>
              <a:ext uri="{FF2B5EF4-FFF2-40B4-BE49-F238E27FC236}">
                <a16:creationId xmlns:a16="http://schemas.microsoft.com/office/drawing/2014/main" id="{45156564-9DF7-AC92-7DC7-D6906B845DAE}"/>
              </a:ext>
            </a:extLst>
          </p:cNvPr>
          <p:cNvSpPr/>
          <p:nvPr/>
        </p:nvSpPr>
        <p:spPr>
          <a:xfrm>
            <a:off x="4345712" y="4101725"/>
            <a:ext cx="6921238" cy="1263469"/>
          </a:xfrm>
          <a:prstGeom prst="roundRect">
            <a:avLst/>
          </a:prstGeom>
          <a:noFill/>
          <a:ln>
            <a:noFill/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800" b="1" i="1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2800" b="1" i="1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Nguyễn Thị Xuyên</a:t>
            </a:r>
            <a:endParaRPr kumimoji="0" lang="en-US" sz="2800" b="1" i="1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R="0" lvl="0" indent="91440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Năm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1993</a:t>
            </a:r>
            <a:endParaRPr kumimoji="0" lang="en-US" sz="2800" b="1" i="1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48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58750" y="0"/>
            <a:ext cx="1931988" cy="66675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Đọc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9669463" y="2638425"/>
            <a:ext cx="161925" cy="5762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051800" y="1860550"/>
            <a:ext cx="160338" cy="5762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9623425" y="4308475"/>
            <a:ext cx="160338" cy="5762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8823325" y="3498850"/>
            <a:ext cx="161925" cy="5762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5" name="TextBox 11"/>
          <p:cNvSpPr txBox="1">
            <a:spLocks noChangeArrowheads="1"/>
          </p:cNvSpPr>
          <p:nvPr/>
        </p:nvSpPr>
        <p:spPr bwMode="auto">
          <a:xfrm>
            <a:off x="3441700" y="1633538"/>
            <a:ext cx="6468918" cy="344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55" tIns="60928" rIns="121855" bIns="60928">
            <a:spAutoFit/>
          </a:bodyPr>
          <a:lstStyle>
            <a:lvl1pPr defTabSz="1217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Em yêu nhà em</a:t>
            </a:r>
          </a:p>
          <a:p>
            <a:pPr marL="0" marR="0" lvl="0" indent="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Hàng xoan tr</a:t>
            </a:r>
            <a:r>
              <a:rPr kumimoji="0" lang="vi-VN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ước</a:t>
            </a: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ngõ</a:t>
            </a:r>
          </a:p>
          <a:p>
            <a:pPr marL="0" marR="0" lvl="0" indent="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Hoa xao xuyến nở</a:t>
            </a:r>
          </a:p>
          <a:p>
            <a:pPr marL="0" marR="0" lvl="0" indent="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Nh</a:t>
            </a:r>
            <a:r>
              <a:rPr kumimoji="0" lang="vi-VN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ư</a:t>
            </a: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mây từng chùm.</a:t>
            </a:r>
          </a:p>
        </p:txBody>
      </p:sp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 flipH="1">
            <a:off x="4899991" y="4075113"/>
            <a:ext cx="2673626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50322" y="5373568"/>
            <a:ext cx="10953750" cy="743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xao xuyến: là trạng thái xúc động kéo dài. </a:t>
            </a:r>
            <a:endParaRPr kumimoji="0" lang="en-US" sz="3600" b="0" i="0" u="none" strike="noStrike" kern="1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9783763" y="4308474"/>
            <a:ext cx="160338" cy="5762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529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58750" y="0"/>
            <a:ext cx="1931988" cy="66675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Đọc</a:t>
            </a:r>
          </a:p>
        </p:txBody>
      </p:sp>
      <p:sp>
        <p:nvSpPr>
          <p:cNvPr id="28675" name="TextBox 11"/>
          <p:cNvSpPr txBox="1">
            <a:spLocks noChangeArrowheads="1"/>
          </p:cNvSpPr>
          <p:nvPr/>
        </p:nvSpPr>
        <p:spPr bwMode="auto">
          <a:xfrm>
            <a:off x="3378200" y="1630363"/>
            <a:ext cx="748347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defTabSz="1217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Em yêu nhà em</a:t>
            </a:r>
          </a:p>
          <a:p>
            <a:pPr marL="0" marR="0" lvl="0" indent="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Hàng xoan tr</a:t>
            </a:r>
            <a:r>
              <a:rPr kumimoji="0" lang="vi-VN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ước</a:t>
            </a: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ngõ</a:t>
            </a:r>
          </a:p>
          <a:p>
            <a:pPr marL="0" marR="0" lvl="0" indent="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Hoa xao xuyến nở</a:t>
            </a:r>
          </a:p>
          <a:p>
            <a:pPr marL="0" marR="0" lvl="0" indent="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Nh</a:t>
            </a:r>
            <a:r>
              <a:rPr kumimoji="0" lang="vi-VN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ư</a:t>
            </a: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mây từng chùm.</a:t>
            </a:r>
          </a:p>
        </p:txBody>
      </p:sp>
    </p:spTree>
    <p:extLst>
      <p:ext uri="{BB962C8B-B14F-4D97-AF65-F5344CB8AC3E}">
        <p14:creationId xmlns:p14="http://schemas.microsoft.com/office/powerpoint/2010/main" val="326424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57163" y="206375"/>
            <a:ext cx="812800" cy="81280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871" tIns="60936" rIns="121871" bIns="60936" anchor="ctr"/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2188" y="257175"/>
            <a:ext cx="9855200" cy="696913"/>
          </a:xfrm>
          <a:prstGeom prst="rect">
            <a:avLst/>
          </a:prstGeom>
          <a:noFill/>
        </p:spPr>
        <p:txBody>
          <a:bodyPr lIns="121855" tIns="60928" rIns="121855" bIns="60928">
            <a:spAutoFit/>
          </a:bodyPr>
          <a:lstStyle/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</a:p>
        </p:txBody>
      </p:sp>
      <p:grpSp>
        <p:nvGrpSpPr>
          <p:cNvPr id="29700" name="Group 7"/>
          <p:cNvGrpSpPr>
            <a:grpSpLocks/>
          </p:cNvGrpSpPr>
          <p:nvPr/>
        </p:nvGrpSpPr>
        <p:grpSpPr bwMode="auto">
          <a:xfrm>
            <a:off x="406400" y="333375"/>
            <a:ext cx="11434763" cy="3983038"/>
            <a:chOff x="305374" y="250279"/>
            <a:chExt cx="8575934" cy="2986794"/>
          </a:xfrm>
        </p:grpSpPr>
        <p:sp>
          <p:nvSpPr>
            <p:cNvPr id="4" name="TextBox 3"/>
            <p:cNvSpPr txBox="1"/>
            <p:nvPr/>
          </p:nvSpPr>
          <p:spPr>
            <a:xfrm>
              <a:off x="1584085" y="250279"/>
              <a:ext cx="5947076" cy="522600"/>
            </a:xfrm>
            <a:prstGeom prst="rect">
              <a:avLst/>
            </a:prstGeom>
            <a:noFill/>
          </p:spPr>
          <p:txBody>
            <a:bodyPr lIns="121855" tIns="60928" rIns="121855" bIns="60928">
              <a:spAutoFit/>
            </a:bodyPr>
            <a:lstStyle/>
            <a:p>
              <a:pPr marL="0" marR="0" lvl="0" indent="0" algn="ct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Ngôi nhà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9703" name="Group 5"/>
            <p:cNvGrpSpPr>
              <a:grpSpLocks/>
            </p:cNvGrpSpPr>
            <p:nvPr/>
          </p:nvGrpSpPr>
          <p:grpSpPr bwMode="auto">
            <a:xfrm>
              <a:off x="305374" y="1045583"/>
              <a:ext cx="8575934" cy="2191490"/>
              <a:chOff x="305374" y="1045583"/>
              <a:chExt cx="8575934" cy="2191490"/>
            </a:xfrm>
          </p:grpSpPr>
          <p:sp>
            <p:nvSpPr>
              <p:cNvPr id="29704" name="TextBox 9"/>
              <p:cNvSpPr txBox="1">
                <a:spLocks noChangeArrowheads="1"/>
              </p:cNvSpPr>
              <p:nvPr/>
            </p:nvSpPr>
            <p:spPr bwMode="auto">
              <a:xfrm>
                <a:off x="305374" y="1045583"/>
                <a:ext cx="3962386" cy="21235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1855" tIns="60928" rIns="121855" bIns="60928">
                <a:spAutoFit/>
              </a:bodyPr>
              <a:lstStyle>
                <a:lvl1pPr defTabSz="1217613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4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1217613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37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1217613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1217613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1217613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1217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1217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1217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1217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just" defTabSz="12176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charset="0"/>
                    <a:cs typeface="Times New Roman" panose="02020603050405020304" pitchFamily="18" charset="0"/>
                  </a:rPr>
                  <a:t>Em yêu tiếng chim</a:t>
                </a:r>
              </a:p>
              <a:p>
                <a:pPr marL="0" marR="0" lvl="0" indent="0" algn="just" defTabSz="12176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charset="0"/>
                    <a:cs typeface="Times New Roman" panose="02020603050405020304" pitchFamily="18" charset="0"/>
                  </a:rPr>
                  <a:t>Đầu hồi lảnh lót</a:t>
                </a:r>
              </a:p>
              <a:p>
                <a:pPr marL="0" marR="0" lvl="0" indent="0" algn="just" defTabSz="12176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charset="0"/>
                    <a:cs typeface="Times New Roman" panose="02020603050405020304" pitchFamily="18" charset="0"/>
                  </a:rPr>
                  <a:t>Mái vàng th</a:t>
                </a:r>
                <a:r>
                  <a:rPr kumimoji="0" lang="vi-VN" alt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charset="0"/>
                    <a:cs typeface="Times New Roman" panose="02020603050405020304" pitchFamily="18" charset="0"/>
                  </a:rPr>
                  <a:t>ơ</a:t>
                </a:r>
                <a:r>
                  <a:rPr kumimoji="0" lang="en-US" alt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charset="0"/>
                    <a:cs typeface="Times New Roman" panose="02020603050405020304" pitchFamily="18" charset="0"/>
                  </a:rPr>
                  <a:t>m phức</a:t>
                </a:r>
              </a:p>
              <a:p>
                <a:pPr marL="0" marR="0" lvl="0" indent="0" algn="just" defTabSz="12176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charset="0"/>
                    <a:cs typeface="Times New Roman" panose="02020603050405020304" pitchFamily="18" charset="0"/>
                  </a:rPr>
                  <a:t>Rạ đầy sân ph</a:t>
                </a:r>
                <a:r>
                  <a:rPr kumimoji="0" lang="vi-VN" alt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charset="0"/>
                    <a:cs typeface="Times New Roman" panose="02020603050405020304" pitchFamily="18" charset="0"/>
                  </a:rPr>
                  <a:t>ơ</a:t>
                </a:r>
                <a:r>
                  <a:rPr kumimoji="0" lang="en-US" alt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charset="0"/>
                    <a:cs typeface="Times New Roman" panose="02020603050405020304" pitchFamily="18" charset="0"/>
                  </a:rPr>
                  <a:t>i.</a:t>
                </a:r>
              </a:p>
            </p:txBody>
          </p:sp>
          <p:sp>
            <p:nvSpPr>
              <p:cNvPr id="29705" name="TextBox 10"/>
              <p:cNvSpPr txBox="1">
                <a:spLocks noChangeArrowheads="1"/>
              </p:cNvSpPr>
              <p:nvPr/>
            </p:nvSpPr>
            <p:spPr bwMode="auto">
              <a:xfrm>
                <a:off x="5011898" y="1113553"/>
                <a:ext cx="3869410" cy="21235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1855" tIns="60928" rIns="121855" bIns="60928">
                <a:spAutoFit/>
              </a:bodyPr>
              <a:lstStyle>
                <a:lvl1pPr defTabSz="1217613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4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1217613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37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1217613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1217613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1217613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1217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1217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1217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1217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just" defTabSz="12176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charset="0"/>
                    <a:cs typeface="Times New Roman" panose="02020603050405020304" pitchFamily="18" charset="0"/>
                  </a:rPr>
                  <a:t>Em yêu ngôi nhà</a:t>
                </a:r>
              </a:p>
              <a:p>
                <a:pPr marL="0" marR="0" lvl="0" indent="0" algn="just" defTabSz="12176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charset="0"/>
                    <a:cs typeface="Times New Roman" panose="02020603050405020304" pitchFamily="18" charset="0"/>
                  </a:rPr>
                  <a:t>Gỗ, tre mộc mạc</a:t>
                </a:r>
              </a:p>
              <a:p>
                <a:pPr marL="0" marR="0" lvl="0" indent="0" algn="just" defTabSz="12176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charset="0"/>
                    <a:cs typeface="Times New Roman" panose="02020603050405020304" pitchFamily="18" charset="0"/>
                  </a:rPr>
                  <a:t>Nh</a:t>
                </a:r>
                <a:r>
                  <a:rPr kumimoji="0" lang="vi-VN" alt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charset="0"/>
                    <a:cs typeface="Times New Roman" panose="02020603050405020304" pitchFamily="18" charset="0"/>
                  </a:rPr>
                  <a:t>ư</a:t>
                </a:r>
                <a:r>
                  <a:rPr kumimoji="0" lang="en-US" alt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charset="0"/>
                    <a:cs typeface="Times New Roman" panose="02020603050405020304" pitchFamily="18" charset="0"/>
                  </a:rPr>
                  <a:t> yêu đất n</a:t>
                </a:r>
                <a:r>
                  <a:rPr kumimoji="0" lang="vi-VN" alt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charset="0"/>
                    <a:cs typeface="Times New Roman" panose="02020603050405020304" pitchFamily="18" charset="0"/>
                  </a:rPr>
                  <a:t>ước</a:t>
                </a:r>
                <a:endParaRPr kumimoji="0" lang="en-US" alt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12176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charset="0"/>
                    <a:cs typeface="Times New Roman" panose="02020603050405020304" pitchFamily="18" charset="0"/>
                  </a:rPr>
                  <a:t>Bốn mùa chim ca.</a:t>
                </a:r>
              </a:p>
            </p:txBody>
          </p:sp>
        </p:grpSp>
      </p:grpSp>
      <p:pic>
        <p:nvPicPr>
          <p:cNvPr id="10" name="ĐẾM NGƯỢC 2 PHÚT - BÓNG SỐ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400" y="5365367"/>
            <a:ext cx="2310491" cy="121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43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45702-2797-2F46-825B-4634A2E47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F6E75-DDC9-1B00-2A3C-F94D43F38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76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58750" y="0"/>
            <a:ext cx="1931988" cy="66675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Đọc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7359650" y="2573338"/>
            <a:ext cx="161925" cy="5762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051800" y="1860550"/>
            <a:ext cx="160338" cy="5762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7618413" y="4224338"/>
            <a:ext cx="160337" cy="5762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8823325" y="3498850"/>
            <a:ext cx="161925" cy="5762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7" name="TextBox 11"/>
          <p:cNvSpPr txBox="1">
            <a:spLocks noChangeArrowheads="1"/>
          </p:cNvSpPr>
          <p:nvPr/>
        </p:nvSpPr>
        <p:spPr bwMode="auto">
          <a:xfrm>
            <a:off x="2730500" y="1570038"/>
            <a:ext cx="6505575" cy="344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defTabSz="1217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Em yêu tiếng chim</a:t>
            </a:r>
          </a:p>
          <a:p>
            <a:pPr marL="0" marR="0" lvl="0" indent="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Đầu hồi lảnh lót</a:t>
            </a:r>
          </a:p>
          <a:p>
            <a:pPr marL="0" marR="0" lvl="0" indent="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Mái vàng th</a:t>
            </a:r>
            <a:r>
              <a:rPr kumimoji="0" lang="vi-VN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ơ</a:t>
            </a: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 phức</a:t>
            </a:r>
          </a:p>
          <a:p>
            <a:pPr marL="0" marR="0" lvl="0" indent="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Rạ đầy sân ph</a:t>
            </a:r>
            <a:r>
              <a:rPr kumimoji="0" lang="vi-VN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ơ</a:t>
            </a: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i.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7778750" y="4224338"/>
            <a:ext cx="160338" cy="5762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880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48151" y="462252"/>
            <a:ext cx="9412287" cy="4959350"/>
          </a:xfrm>
        </p:spPr>
      </p:pic>
      <p:sp>
        <p:nvSpPr>
          <p:cNvPr id="5" name="Oval 4"/>
          <p:cNvSpPr/>
          <p:nvPr/>
        </p:nvSpPr>
        <p:spPr>
          <a:xfrm>
            <a:off x="7369609" y="1838036"/>
            <a:ext cx="2586037" cy="27527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33450" y="5767099"/>
            <a:ext cx="1015942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4000" ker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 hồi: phần tường hai đầu nhà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5437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ếng chim hót lảnh lót ở miền quê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5126182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33450" y="5767099"/>
            <a:ext cx="1015942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4000" ker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lảnh lót: âm thanh cao, trong và vang 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1901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58750" y="0"/>
            <a:ext cx="1931988" cy="66675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Đọc</a:t>
            </a:r>
          </a:p>
        </p:txBody>
      </p:sp>
      <p:sp>
        <p:nvSpPr>
          <p:cNvPr id="33795" name="TextBox 11"/>
          <p:cNvSpPr txBox="1">
            <a:spLocks noChangeArrowheads="1"/>
          </p:cNvSpPr>
          <p:nvPr/>
        </p:nvSpPr>
        <p:spPr bwMode="auto">
          <a:xfrm>
            <a:off x="2730500" y="1570038"/>
            <a:ext cx="6413500" cy="344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defTabSz="1217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Em yêu tiếng chim</a:t>
            </a:r>
          </a:p>
          <a:p>
            <a:pPr marL="0" marR="0" lvl="0" indent="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Đầu hồi lảnh lót</a:t>
            </a:r>
          </a:p>
          <a:p>
            <a:pPr marL="0" marR="0" lvl="0" indent="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Mái vàng th</a:t>
            </a:r>
            <a:r>
              <a:rPr kumimoji="0" lang="vi-VN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ơ</a:t>
            </a: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m phức</a:t>
            </a:r>
          </a:p>
          <a:p>
            <a:pPr marL="0" marR="0" lvl="0" indent="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Rạ đầy sân ph</a:t>
            </a:r>
            <a:r>
              <a:rPr kumimoji="0" lang="vi-VN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ơ</a:t>
            </a: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i.</a:t>
            </a:r>
          </a:p>
        </p:txBody>
      </p:sp>
    </p:spTree>
    <p:extLst>
      <p:ext uri="{BB962C8B-B14F-4D97-AF65-F5344CB8AC3E}">
        <p14:creationId xmlns:p14="http://schemas.microsoft.com/office/powerpoint/2010/main" val="394806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58750" y="0"/>
            <a:ext cx="1931988" cy="66675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Đọc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8416925" y="2689225"/>
            <a:ext cx="161925" cy="5762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531225" y="1881188"/>
            <a:ext cx="160338" cy="5762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8902700" y="4297363"/>
            <a:ext cx="160338" cy="5762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8821738" y="3489325"/>
            <a:ext cx="161925" cy="5762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3" name="TextBox 11"/>
          <p:cNvSpPr txBox="1">
            <a:spLocks noChangeArrowheads="1"/>
          </p:cNvSpPr>
          <p:nvPr/>
        </p:nvSpPr>
        <p:spPr bwMode="auto">
          <a:xfrm>
            <a:off x="3589338" y="1647825"/>
            <a:ext cx="5942012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defTabSz="1217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Em yêu ngôi nhà</a:t>
            </a:r>
          </a:p>
          <a:p>
            <a:pPr marL="0" marR="0" lvl="0" indent="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Gỗ, tre mộc mạc</a:t>
            </a:r>
          </a:p>
          <a:p>
            <a:pPr marL="0" marR="0" lvl="0" indent="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Nh</a:t>
            </a:r>
            <a:r>
              <a:rPr kumimoji="0" lang="vi-VN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ư</a:t>
            </a: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yêu đất n</a:t>
            </a:r>
            <a:r>
              <a:rPr kumimoji="0" lang="vi-VN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ước</a:t>
            </a:r>
            <a:endParaRPr kumimoji="0" lang="en-US" altLang="en-US" sz="5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charset="0"/>
              <a:cs typeface="Times New Roman" panose="02020603050405020304" pitchFamily="18" charset="0"/>
            </a:endParaRPr>
          </a:p>
          <a:p>
            <a:pPr marL="0" marR="0" lvl="0" indent="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Bốn mùa chim ca.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629150" y="2719388"/>
            <a:ext cx="160338" cy="5762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933450" y="5148263"/>
            <a:ext cx="10871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mộc mạc: giản dị, đ</a:t>
            </a:r>
            <a:r>
              <a:rPr kumimoji="0" lang="vi-VN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 s</a:t>
            </a:r>
            <a:r>
              <a:rPr kumimoji="0" lang="vi-VN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giữ nguyên vẻ tự nhiên.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9074323" y="4297363"/>
            <a:ext cx="160338" cy="5762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803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58750" y="0"/>
            <a:ext cx="1931988" cy="66675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Đọc</a:t>
            </a:r>
          </a:p>
        </p:txBody>
      </p:sp>
      <p:sp>
        <p:nvSpPr>
          <p:cNvPr id="35843" name="TextBox 11"/>
          <p:cNvSpPr txBox="1">
            <a:spLocks noChangeArrowheads="1"/>
          </p:cNvSpPr>
          <p:nvPr/>
        </p:nvSpPr>
        <p:spPr bwMode="auto">
          <a:xfrm>
            <a:off x="3460750" y="1589088"/>
            <a:ext cx="6430963" cy="344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defTabSz="1217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Em yêu ngôi nhà</a:t>
            </a:r>
          </a:p>
          <a:p>
            <a:pPr marL="0" marR="0" lvl="0" indent="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Gỗ, tre mộc mạc</a:t>
            </a:r>
          </a:p>
          <a:p>
            <a:pPr marL="0" marR="0" lvl="0" indent="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Nh</a:t>
            </a:r>
            <a:r>
              <a:rPr kumimoji="0" lang="vi-VN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ư</a:t>
            </a: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 yêu đất n</a:t>
            </a:r>
            <a:r>
              <a:rPr kumimoji="0" lang="vi-VN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ước</a:t>
            </a:r>
            <a:endParaRPr kumimoji="0" lang="en-US" altLang="en-US" sz="5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charset="0"/>
              <a:cs typeface="Times New Roman" panose="02020603050405020304" pitchFamily="18" charset="0"/>
            </a:endParaRPr>
          </a:p>
          <a:p>
            <a:pPr marL="0" marR="0" lvl="0" indent="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charset="0"/>
                <a:cs typeface="Times New Roman" panose="02020603050405020304" pitchFamily="18" charset="0"/>
              </a:rPr>
              <a:t>Bốn mùa chim ca.</a:t>
            </a:r>
          </a:p>
        </p:txBody>
      </p:sp>
    </p:spTree>
    <p:extLst>
      <p:ext uri="{BB962C8B-B14F-4D97-AF65-F5344CB8AC3E}">
        <p14:creationId xmlns:p14="http://schemas.microsoft.com/office/powerpoint/2010/main" val="421068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763" y="1308100"/>
            <a:ext cx="5337175" cy="4651375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grpSp>
        <p:nvGrpSpPr>
          <p:cNvPr id="20483" name="组合 8"/>
          <p:cNvGrpSpPr>
            <a:grpSpLocks/>
          </p:cNvGrpSpPr>
          <p:nvPr/>
        </p:nvGrpSpPr>
        <p:grpSpPr bwMode="auto">
          <a:xfrm>
            <a:off x="3119438" y="2355850"/>
            <a:ext cx="2378075" cy="116046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491" y="2153508"/>
              <a:ext cx="909548" cy="19059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20484" name="组合 11"/>
          <p:cNvGrpSpPr>
            <a:grpSpLocks/>
          </p:cNvGrpSpPr>
          <p:nvPr/>
        </p:nvGrpSpPr>
        <p:grpSpPr bwMode="auto">
          <a:xfrm>
            <a:off x="5092700" y="5237163"/>
            <a:ext cx="1795463" cy="877887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1038" y="4251831"/>
              <a:ext cx="686948" cy="143972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20485" name="组合 14"/>
          <p:cNvGrpSpPr>
            <a:grpSpLocks/>
          </p:cNvGrpSpPr>
          <p:nvPr/>
        </p:nvGrpSpPr>
        <p:grpSpPr bwMode="auto">
          <a:xfrm>
            <a:off x="8332788" y="4613275"/>
            <a:ext cx="563562" cy="1027113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304" y="3857035"/>
              <a:ext cx="392787" cy="9162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20486" name="组合 17"/>
          <p:cNvGrpSpPr>
            <a:grpSpLocks/>
          </p:cNvGrpSpPr>
          <p:nvPr/>
        </p:nvGrpSpPr>
        <p:grpSpPr bwMode="auto">
          <a:xfrm>
            <a:off x="8540750" y="5419725"/>
            <a:ext cx="949325" cy="46831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160" y="4215919"/>
              <a:ext cx="364578" cy="7608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20487" name="组合 20"/>
          <p:cNvGrpSpPr>
            <a:grpSpLocks/>
          </p:cNvGrpSpPr>
          <p:nvPr/>
        </p:nvGrpSpPr>
        <p:grpSpPr bwMode="auto">
          <a:xfrm>
            <a:off x="6823075" y="2817813"/>
            <a:ext cx="563563" cy="1027112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23" y="2504012"/>
              <a:ext cx="392787" cy="9162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20488" name="组合 23"/>
          <p:cNvGrpSpPr>
            <a:grpSpLocks/>
          </p:cNvGrpSpPr>
          <p:nvPr/>
        </p:nvGrpSpPr>
        <p:grpSpPr bwMode="auto">
          <a:xfrm>
            <a:off x="7118350" y="3543300"/>
            <a:ext cx="968375" cy="46831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151" y="2846820"/>
              <a:ext cx="370298" cy="77273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20489" name="组合 26"/>
          <p:cNvGrpSpPr>
            <a:grpSpLocks/>
          </p:cNvGrpSpPr>
          <p:nvPr/>
        </p:nvGrpSpPr>
        <p:grpSpPr bwMode="auto">
          <a:xfrm>
            <a:off x="10118725" y="1666875"/>
            <a:ext cx="563563" cy="1027113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092" y="1606012"/>
              <a:ext cx="392787" cy="9281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20490" name="组合 29"/>
          <p:cNvGrpSpPr>
            <a:grpSpLocks/>
          </p:cNvGrpSpPr>
          <p:nvPr/>
        </p:nvGrpSpPr>
        <p:grpSpPr bwMode="auto">
          <a:xfrm>
            <a:off x="9493250" y="1658938"/>
            <a:ext cx="466725" cy="968375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2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417" y="1627045"/>
              <a:ext cx="370298" cy="7753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20491" name="组合 32"/>
          <p:cNvGrpSpPr>
            <a:grpSpLocks/>
          </p:cNvGrpSpPr>
          <p:nvPr/>
        </p:nvGrpSpPr>
        <p:grpSpPr bwMode="auto">
          <a:xfrm>
            <a:off x="10177463" y="2389188"/>
            <a:ext cx="2717800" cy="1398587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432" y="2266748"/>
              <a:ext cx="1040611" cy="229778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20492" name="组合 35"/>
          <p:cNvGrpSpPr>
            <a:grpSpLocks/>
          </p:cNvGrpSpPr>
          <p:nvPr/>
        </p:nvGrpSpPr>
        <p:grpSpPr bwMode="auto">
          <a:xfrm rot="2799594" flipH="1">
            <a:off x="6934994" y="46832"/>
            <a:ext cx="1398587" cy="271780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1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9530" y="-2152946"/>
              <a:ext cx="1252011" cy="228588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grpSp>
        <p:nvGrpSpPr>
          <p:cNvPr id="20493" name="组合 4"/>
          <p:cNvGrpSpPr>
            <a:grpSpLocks/>
          </p:cNvGrpSpPr>
          <p:nvPr/>
        </p:nvGrpSpPr>
        <p:grpSpPr bwMode="auto">
          <a:xfrm>
            <a:off x="-798513" y="-104775"/>
            <a:ext cx="6950076" cy="6410325"/>
            <a:chOff x="1001374" y="-370703"/>
            <a:chExt cx="6695744" cy="6175701"/>
          </a:xfrm>
        </p:grpSpPr>
        <p:pic>
          <p:nvPicPr>
            <p:cNvPr id="20497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2" r="4333" b="1430"/>
            <a:stretch>
              <a:fillRect/>
            </a:stretch>
          </p:blipFill>
          <p:spPr bwMode="auto"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椭圆 6"/>
            <p:cNvSpPr/>
            <p:nvPr/>
          </p:nvSpPr>
          <p:spPr>
            <a:xfrm>
              <a:off x="2517017" y="894108"/>
              <a:ext cx="3649165" cy="36491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902168" y="2501185"/>
            <a:ext cx="3593456" cy="99520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867" b="1" i="0" u="none" strike="noStrike" kern="1200" cap="none" spc="0" normalizeH="0" baseline="0" noProof="0">
                <a:ln>
                  <a:noFill/>
                </a:ln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 bài cũ</a:t>
            </a:r>
            <a:endParaRPr kumimoji="0" lang="zh-CN" altLang="en-US" sz="5867" b="1" i="0" u="none" strike="noStrike" kern="1200" cap="none" spc="0" normalizeH="0" baseline="0" noProof="0" dirty="0">
              <a:ln>
                <a:noFill/>
              </a:ln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0495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188" y="606425"/>
            <a:ext cx="2998787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6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0" y="3268663"/>
            <a:ext cx="1500188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59838"/>
      </p:ext>
    </p:extLst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022600" y="2056734"/>
            <a:ext cx="6553200" cy="1295400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Luyện đọc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3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ĐẾM NGƯỢC 2 PHÚT - BÓNG SỐ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400" y="5365367"/>
            <a:ext cx="2310491" cy="121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6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6"/>
          <p:cNvGrpSpPr>
            <a:grpSpLocks/>
          </p:cNvGrpSpPr>
          <p:nvPr/>
        </p:nvGrpSpPr>
        <p:grpSpPr bwMode="auto">
          <a:xfrm>
            <a:off x="6511925" y="114300"/>
            <a:ext cx="5680075" cy="6743700"/>
            <a:chOff x="5082139" y="1252330"/>
            <a:chExt cx="4466122" cy="5758070"/>
          </a:xfrm>
        </p:grpSpPr>
        <p:pic>
          <p:nvPicPr>
            <p:cNvPr id="37894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30" t="16039"/>
            <a:stretch>
              <a:fillRect/>
            </a:stretch>
          </p:blipFill>
          <p:spPr bwMode="auto">
            <a:xfrm>
              <a:off x="5082139" y="1252330"/>
              <a:ext cx="2769059" cy="5758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5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97" r="57513"/>
            <a:stretch>
              <a:fillRect/>
            </a:stretch>
          </p:blipFill>
          <p:spPr bwMode="auto">
            <a:xfrm>
              <a:off x="7851198" y="1252330"/>
              <a:ext cx="1697063" cy="57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5082139" y="1539691"/>
              <a:ext cx="1125892" cy="28017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891" name="Group 14"/>
          <p:cNvGrpSpPr>
            <a:grpSpLocks/>
          </p:cNvGrpSpPr>
          <p:nvPr/>
        </p:nvGrpSpPr>
        <p:grpSpPr bwMode="auto">
          <a:xfrm>
            <a:off x="390525" y="450850"/>
            <a:ext cx="6305550" cy="6226175"/>
            <a:chOff x="1104901" y="7824"/>
            <a:chExt cx="4305298" cy="6850176"/>
          </a:xfrm>
        </p:grpSpPr>
        <p:pic>
          <p:nvPicPr>
            <p:cNvPr id="37892" name="Picture 1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67" t="61160" r="55879" b="9171"/>
            <a:stretch>
              <a:fillRect/>
            </a:stretch>
          </p:blipFill>
          <p:spPr bwMode="auto">
            <a:xfrm>
              <a:off x="1104901" y="7824"/>
              <a:ext cx="3730925" cy="4348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3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60" t="11673" r="17680" b="73868"/>
            <a:stretch>
              <a:fillRect/>
            </a:stretch>
          </p:blipFill>
          <p:spPr bwMode="auto">
            <a:xfrm>
              <a:off x="1471004" y="4516324"/>
              <a:ext cx="3939195" cy="234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48924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 txBox="1">
            <a:spLocks noChangeArrowheads="1"/>
          </p:cNvSpPr>
          <p:nvPr/>
        </p:nvSpPr>
        <p:spPr bwMode="auto">
          <a:xfrm>
            <a:off x="923925" y="342900"/>
            <a:ext cx="11018838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Tìm tiếng cùng vần với mỗi tiếng </a:t>
            </a:r>
            <a:r>
              <a:rPr kumimoji="0" lang="vi-VN" alt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chùm</a:t>
            </a:r>
            <a:r>
              <a:rPr kumimoji="0" lang="vi-VN" alt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vi-VN" alt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phơi</a:t>
            </a:r>
            <a:r>
              <a:rPr kumimoji="0" lang="vi-VN" alt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vi-VN" alt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nước</a:t>
            </a:r>
            <a:r>
              <a:rPr kumimoji="0" lang="en-US" alt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93675" y="454025"/>
            <a:ext cx="657225" cy="665163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7-Point Star 3"/>
          <p:cNvSpPr/>
          <p:nvPr/>
        </p:nvSpPr>
        <p:spPr>
          <a:xfrm>
            <a:off x="4027488" y="2835275"/>
            <a:ext cx="2363787" cy="1958975"/>
          </a:xfrm>
          <a:prstGeom prst="star7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chùm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7-Point Star 12"/>
          <p:cNvSpPr/>
          <p:nvPr/>
        </p:nvSpPr>
        <p:spPr>
          <a:xfrm>
            <a:off x="6783388" y="2835275"/>
            <a:ext cx="2365375" cy="1958975"/>
          </a:xfrm>
          <a:prstGeom prst="star7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Arial" panose="020B0604020202020204" pitchFamily="34" charset="0"/>
              </a:rPr>
              <a:t>cụm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Left-Right Arrow 11"/>
          <p:cNvSpPr/>
          <p:nvPr/>
        </p:nvSpPr>
        <p:spPr>
          <a:xfrm>
            <a:off x="6410325" y="3509963"/>
            <a:ext cx="452438" cy="227012"/>
          </a:xfrm>
          <a:prstGeom prst="left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948709" y="1945897"/>
            <a:ext cx="6553200" cy="1295400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luận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6" name="ĐẾM NGƯỢC 1 PHÚT - BÓNG SỐ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36" y="5370747"/>
            <a:ext cx="2360084" cy="125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4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403764" y="181752"/>
            <a:ext cx="6553200" cy="1295400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Van" panose="00000400000000000000" pitchFamily="2" charset="0"/>
                <a:ea typeface="Arial-Rounded" pitchFamily="34" charset="0"/>
                <a:cs typeface="Arial" pitchFamily="34" charset="0"/>
              </a:rPr>
              <a:t>Ch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Van" panose="00000400000000000000" pitchFamily="2" charset="0"/>
                <a:ea typeface="Arial-Rounded" pitchFamily="34" charset="0"/>
                <a:cs typeface="Arial" pitchFamily="34" charset="0"/>
              </a:rPr>
              <a:t>ơ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Van" panose="00000400000000000000" pitchFamily="2" charset="0"/>
                <a:ea typeface="Arial-Rounded" pitchFamily="34" charset="0"/>
                <a:cs typeface="Arial" pitchFamily="34" charset="0"/>
              </a:rPr>
              <a:t>i trò ch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Van" panose="00000400000000000000" pitchFamily="2" charset="0"/>
                <a:ea typeface="Arial-Rounded" pitchFamily="34" charset="0"/>
                <a:cs typeface="Arial" pitchFamily="34" charset="0"/>
              </a:rPr>
              <a:t>ơ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Van" panose="00000400000000000000" pitchFamily="2" charset="0"/>
                <a:ea typeface="Arial-Rounded" pitchFamily="34" charset="0"/>
                <a:cs typeface="Arial" pitchFamily="34" charset="0"/>
              </a:rPr>
              <a:t>i “Tiếp sức”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Van" panose="00000400000000000000" pitchFamily="2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6" name="ĐẾM NGƯỢC 2 PHÚT - BÓNG SỐ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6400" y="5365367"/>
            <a:ext cx="2310491" cy="1218435"/>
          </a:xfrm>
          <a:prstGeom prst="rect">
            <a:avLst/>
          </a:prstGeom>
        </p:spPr>
      </p:pic>
      <p:pic>
        <p:nvPicPr>
          <p:cNvPr id="3" name="6330357726457">
            <a:hlinkClick r:id="" action="ppaction://media"/>
            <a:extLst>
              <a:ext uri="{FF2B5EF4-FFF2-40B4-BE49-F238E27FC236}">
                <a16:creationId xmlns:a16="http://schemas.microsoft.com/office/drawing/2014/main" id="{D4247075-621A-EAF9-4627-FD46F3CEC2F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30826" y="1569417"/>
            <a:ext cx="906117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29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8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" t="15025" r="33936" b="40202"/>
          <a:stretch>
            <a:fillRect/>
          </a:stretch>
        </p:blipFill>
        <p:spPr bwMode="auto">
          <a:xfrm>
            <a:off x="147638" y="573088"/>
            <a:ext cx="8045450" cy="61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225425" y="111125"/>
            <a:ext cx="2573338" cy="71437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Khởi động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Carrot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3087" y="3011054"/>
            <a:ext cx="3906549" cy="357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27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58"/>
          <a:stretch>
            <a:fillRect/>
          </a:stretch>
        </p:blipFill>
        <p:spPr bwMode="auto">
          <a:xfrm>
            <a:off x="50800" y="3262313"/>
            <a:ext cx="96361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Flowchart: Document 17"/>
          <p:cNvSpPr/>
          <p:nvPr/>
        </p:nvSpPr>
        <p:spPr>
          <a:xfrm>
            <a:off x="9525" y="-36513"/>
            <a:ext cx="12336463" cy="259080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FD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anchor="ctr"/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57150" y="14288"/>
            <a:ext cx="12369800" cy="2370137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871" tIns="60936" rIns="121871" bIns="60936" anchor="ctr"/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anchor="ctr"/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558" name="Group 1"/>
          <p:cNvGrpSpPr>
            <a:grpSpLocks/>
          </p:cNvGrpSpPr>
          <p:nvPr/>
        </p:nvGrpSpPr>
        <p:grpSpPr bwMode="auto">
          <a:xfrm>
            <a:off x="3200400" y="2870200"/>
            <a:ext cx="7904163" cy="1176338"/>
            <a:chOff x="9566064" y="964372"/>
            <a:chExt cx="5489286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462" y="967199"/>
              <a:ext cx="1945890" cy="695426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121904" tIns="60952" rIns="121904" bIns="60952" anchor="ctr"/>
            <a:lstStyle/>
            <a:p>
              <a:pPr marL="0" marR="0" lvl="0" indent="0" algn="ct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3835" cy="646426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121904" tIns="60952" rIns="121904" bIns="60952" anchor="ctr"/>
            <a:lstStyle/>
            <a:p>
              <a:pPr marL="0" marR="0" lvl="0" indent="0" algn="ct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778" y="1021853"/>
              <a:ext cx="5438572" cy="543713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21904" tIns="60952" rIns="121904" bIns="60952" anchor="ctr"/>
            <a:lstStyle/>
            <a:p>
              <a:pPr marL="0" marR="0" lvl="0" indent="0" algn="ct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559" name="Group 9"/>
          <p:cNvGrpSpPr>
            <a:grpSpLocks/>
          </p:cNvGrpSpPr>
          <p:nvPr/>
        </p:nvGrpSpPr>
        <p:grpSpPr bwMode="auto">
          <a:xfrm>
            <a:off x="1922463" y="2747963"/>
            <a:ext cx="1517650" cy="1323975"/>
            <a:chOff x="1212273" y="1084984"/>
            <a:chExt cx="992332" cy="992332"/>
          </a:xfrm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776" y="1095692"/>
              <a:ext cx="951829" cy="913802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Van" panose="00000400000000000000" pitchFamily="2" charset="0"/>
                  <a:ea typeface="+mn-ea"/>
                  <a:cs typeface="+mn-cs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Van" panose="00000400000000000000" pitchFamily="2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Van" panose="00000400000000000000" pitchFamily="2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23560" name="Group 20"/>
          <p:cNvGrpSpPr>
            <a:grpSpLocks/>
          </p:cNvGrpSpPr>
          <p:nvPr/>
        </p:nvGrpSpPr>
        <p:grpSpPr bwMode="auto">
          <a:xfrm>
            <a:off x="-879475" y="-1131888"/>
            <a:ext cx="3292475" cy="306228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015" y="-826947"/>
              <a:ext cx="2068348" cy="1931206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1211" y="-529289"/>
              <a:ext cx="1825433" cy="1583542"/>
            </a:xfrm>
            <a:prstGeom prst="ellipse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932709" y="583616"/>
            <a:ext cx="10527087" cy="1025922"/>
          </a:xfrm>
          <a:prstGeom prst="rect">
            <a:avLst/>
          </a:prstGeom>
          <a:noFill/>
        </p:spPr>
        <p:txBody>
          <a:bodyPr lIns="121855" tIns="60928" rIns="121855" bIns="60928">
            <a:spAutoFit/>
          </a:bodyPr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VN Van" panose="00000400000000000000" pitchFamily="2" charset="0"/>
                <a:ea typeface="Arial-Rounded" pitchFamily="34" charset="0"/>
                <a:cs typeface="Arial-Rounded" pitchFamily="34" charset="0"/>
              </a:rPr>
              <a:t>MÁI ẤM GIA ĐÌNH</a:t>
            </a:r>
            <a:endParaRPr kumimoji="0" lang="en-US" sz="5867" b="1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UVN Van" panose="00000400000000000000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562" name="TextBox 27"/>
          <p:cNvSpPr txBox="1">
            <a:spLocks noChangeArrowheads="1"/>
          </p:cNvSpPr>
          <p:nvPr/>
        </p:nvSpPr>
        <p:spPr bwMode="auto">
          <a:xfrm>
            <a:off x="17463" y="238125"/>
            <a:ext cx="17875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defTabSz="1217613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09900" y="3051175"/>
            <a:ext cx="6827838" cy="779463"/>
          </a:xfrm>
          <a:prstGeom prst="rect">
            <a:avLst/>
          </a:prstGeom>
          <a:noFill/>
        </p:spPr>
        <p:txBody>
          <a:bodyPr lIns="121855" tIns="60928" rIns="121855" bIns="60928">
            <a:spAutoFit/>
          </a:bodyPr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UVN Van" panose="00000400000000000000" pitchFamily="2" charset="0"/>
                <a:ea typeface="Arial-Rounded" pitchFamily="34" charset="0"/>
                <a:cs typeface="Arial-Rounded" pitchFamily="34" charset="0"/>
              </a:rPr>
              <a:t>NGÔI NHÀ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8064A2"/>
              </a:solidFill>
              <a:effectLst/>
              <a:uLnTx/>
              <a:uFillTx/>
              <a:latin typeface="UVN Van" panose="00000400000000000000" pitchFamily="2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56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9" b="30617"/>
          <a:stretch>
            <a:fillRect/>
          </a:stretch>
        </p:blipFill>
        <p:spPr bwMode="auto">
          <a:xfrm>
            <a:off x="0" y="5080000"/>
            <a:ext cx="4622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9" b="30617"/>
          <a:stretch>
            <a:fillRect/>
          </a:stretch>
        </p:blipFill>
        <p:spPr bwMode="auto">
          <a:xfrm>
            <a:off x="4622800" y="5076825"/>
            <a:ext cx="4622800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9" r="36264" b="30617"/>
          <a:stretch>
            <a:fillRect/>
          </a:stretch>
        </p:blipFill>
        <p:spPr bwMode="auto">
          <a:xfrm>
            <a:off x="9245600" y="5072063"/>
            <a:ext cx="2946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Picture 2" descr="Google+ | Butterfly gif, Butterfly photos, Beautiful butterflies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88" y="4633913"/>
            <a:ext cx="912812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8" name="Picture 4" descr="Pin on ANIMAT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200" y="3784600"/>
            <a:ext cx="1701800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9" name="Picture 4" descr="Pin on ANIMAT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3808413"/>
            <a:ext cx="1701801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0" name="Picture 2" descr="Google+ | Butterfly gif, Butterfly photos, Beautiful butterflies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34200" y="4657725"/>
            <a:ext cx="912813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59" descr="1000401543874607298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12496800" y="5924550"/>
            <a:ext cx="13223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58" descr="200712419435657_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0088" y="2214563"/>
            <a:ext cx="6731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58" descr="200712419435657_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2238" y="4649788"/>
            <a:ext cx="6731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60" descr="200712419435657_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19188" y="3124200"/>
            <a:ext cx="711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58" descr="200712419435657_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2688" y="5551488"/>
            <a:ext cx="6731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058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6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8" dur="4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10" dur="5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12" dur="5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14" dur="6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6"/>
          <p:cNvGrpSpPr>
            <a:grpSpLocks/>
          </p:cNvGrpSpPr>
          <p:nvPr/>
        </p:nvGrpSpPr>
        <p:grpSpPr bwMode="auto">
          <a:xfrm>
            <a:off x="6511925" y="114300"/>
            <a:ext cx="5680075" cy="6743700"/>
            <a:chOff x="5082139" y="1252330"/>
            <a:chExt cx="4466122" cy="5758070"/>
          </a:xfrm>
        </p:grpSpPr>
        <p:pic>
          <p:nvPicPr>
            <p:cNvPr id="24582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30" t="16039"/>
            <a:stretch>
              <a:fillRect/>
            </a:stretch>
          </p:blipFill>
          <p:spPr bwMode="auto">
            <a:xfrm>
              <a:off x="5082139" y="1252330"/>
              <a:ext cx="2769059" cy="5758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3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97" r="57513"/>
            <a:stretch>
              <a:fillRect/>
            </a:stretch>
          </p:blipFill>
          <p:spPr bwMode="auto">
            <a:xfrm>
              <a:off x="7851198" y="1252330"/>
              <a:ext cx="1697063" cy="57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5082139" y="1539691"/>
              <a:ext cx="1125892" cy="28017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579" name="Group 14"/>
          <p:cNvGrpSpPr>
            <a:grpSpLocks/>
          </p:cNvGrpSpPr>
          <p:nvPr/>
        </p:nvGrpSpPr>
        <p:grpSpPr bwMode="auto">
          <a:xfrm>
            <a:off x="390525" y="450850"/>
            <a:ext cx="6305550" cy="6226175"/>
            <a:chOff x="1104901" y="7824"/>
            <a:chExt cx="4305298" cy="6850176"/>
          </a:xfrm>
        </p:grpSpPr>
        <p:pic>
          <p:nvPicPr>
            <p:cNvPr id="24580" name="Picture 1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67" t="61160" r="55879" b="9171"/>
            <a:stretch>
              <a:fillRect/>
            </a:stretch>
          </p:blipFill>
          <p:spPr bwMode="auto">
            <a:xfrm>
              <a:off x="1104901" y="7824"/>
              <a:ext cx="3730925" cy="4348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1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60" t="11673" r="17680" b="73868"/>
            <a:stretch>
              <a:fillRect/>
            </a:stretch>
          </p:blipFill>
          <p:spPr bwMode="auto">
            <a:xfrm>
              <a:off x="1471004" y="4516324"/>
              <a:ext cx="3939195" cy="234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24603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19400" y="809825"/>
            <a:ext cx="6553200" cy="1295400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luận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9459" name="Rectangle 10"/>
          <p:cNvSpPr>
            <a:spLocks noChangeArrowheads="1"/>
          </p:cNvSpPr>
          <p:nvPr/>
        </p:nvSpPr>
        <p:spPr bwMode="auto">
          <a:xfrm>
            <a:off x="3556000" y="2513013"/>
            <a:ext cx="5080000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Tìm </a:t>
            </a:r>
            <a:r>
              <a:rPr kumimoji="0" lang="en-US" altLang="en-US" sz="53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5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3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khó</a:t>
            </a:r>
            <a:r>
              <a:rPr kumimoji="0" lang="en-US" altLang="en-US" sz="5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3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  <a:endParaRPr kumimoji="0" lang="en-US" altLang="en-US" sz="5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ĐẾM NGƯỢC 1 PHÚT - BÓNG SỐ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36" y="5370747"/>
            <a:ext cx="2360084" cy="125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99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945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A9562-BE31-FE1B-352A-968D361BD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0B81F-ED1B-E074-51CE-FD47A1B65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89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0A621-45F2-DA92-7E34-FA3880972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6">
            <a:extLst>
              <a:ext uri="{FF2B5EF4-FFF2-40B4-BE49-F238E27FC236}">
                <a16:creationId xmlns:a16="http://schemas.microsoft.com/office/drawing/2014/main" id="{D138C814-11A8-9C0D-AAEA-D4CC63B2827D}"/>
              </a:ext>
            </a:extLst>
          </p:cNvPr>
          <p:cNvGrpSpPr>
            <a:grpSpLocks/>
          </p:cNvGrpSpPr>
          <p:nvPr/>
        </p:nvGrpSpPr>
        <p:grpSpPr bwMode="auto">
          <a:xfrm>
            <a:off x="6511925" y="114300"/>
            <a:ext cx="5680075" cy="6743700"/>
            <a:chOff x="5082139" y="1252330"/>
            <a:chExt cx="4466122" cy="5758070"/>
          </a:xfrm>
        </p:grpSpPr>
        <p:pic>
          <p:nvPicPr>
            <p:cNvPr id="24582" name="Picture 11">
              <a:extLst>
                <a:ext uri="{FF2B5EF4-FFF2-40B4-BE49-F238E27FC236}">
                  <a16:creationId xmlns:a16="http://schemas.microsoft.com/office/drawing/2014/main" id="{CCDB742B-867C-A62C-CDCE-F36C4C5D97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30" t="16039"/>
            <a:stretch>
              <a:fillRect/>
            </a:stretch>
          </p:blipFill>
          <p:spPr bwMode="auto">
            <a:xfrm>
              <a:off x="5082139" y="1252330"/>
              <a:ext cx="2769059" cy="5758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3" name="Picture 12">
              <a:extLst>
                <a:ext uri="{FF2B5EF4-FFF2-40B4-BE49-F238E27FC236}">
                  <a16:creationId xmlns:a16="http://schemas.microsoft.com/office/drawing/2014/main" id="{19F5A8F6-7AE3-FC33-E570-F9348C1B4F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97" r="57513"/>
            <a:stretch>
              <a:fillRect/>
            </a:stretch>
          </p:blipFill>
          <p:spPr bwMode="auto">
            <a:xfrm>
              <a:off x="7851198" y="1252330"/>
              <a:ext cx="1697063" cy="57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33C5223-AFB4-4C55-FE1E-2B8059E9FB96}"/>
                </a:ext>
              </a:extLst>
            </p:cNvPr>
            <p:cNvSpPr/>
            <p:nvPr/>
          </p:nvSpPr>
          <p:spPr>
            <a:xfrm>
              <a:off x="5082139" y="1539691"/>
              <a:ext cx="1125892" cy="28017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579" name="Group 14">
            <a:extLst>
              <a:ext uri="{FF2B5EF4-FFF2-40B4-BE49-F238E27FC236}">
                <a16:creationId xmlns:a16="http://schemas.microsoft.com/office/drawing/2014/main" id="{C34F77EF-0C20-7609-B9D9-E876F2731175}"/>
              </a:ext>
            </a:extLst>
          </p:cNvPr>
          <p:cNvGrpSpPr>
            <a:grpSpLocks/>
          </p:cNvGrpSpPr>
          <p:nvPr/>
        </p:nvGrpSpPr>
        <p:grpSpPr bwMode="auto">
          <a:xfrm>
            <a:off x="390525" y="450850"/>
            <a:ext cx="6305550" cy="6226175"/>
            <a:chOff x="1104901" y="7824"/>
            <a:chExt cx="4305298" cy="6850176"/>
          </a:xfrm>
        </p:grpSpPr>
        <p:pic>
          <p:nvPicPr>
            <p:cNvPr id="24580" name="Picture 15">
              <a:extLst>
                <a:ext uri="{FF2B5EF4-FFF2-40B4-BE49-F238E27FC236}">
                  <a16:creationId xmlns:a16="http://schemas.microsoft.com/office/drawing/2014/main" id="{11628CDE-82E2-2ED3-008A-9FE7FF3596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67" t="61160" r="55879" b="9171"/>
            <a:stretch>
              <a:fillRect/>
            </a:stretch>
          </p:blipFill>
          <p:spPr bwMode="auto">
            <a:xfrm>
              <a:off x="1104901" y="7824"/>
              <a:ext cx="3730925" cy="4348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1" name="Picture 16">
              <a:extLst>
                <a:ext uri="{FF2B5EF4-FFF2-40B4-BE49-F238E27FC236}">
                  <a16:creationId xmlns:a16="http://schemas.microsoft.com/office/drawing/2014/main" id="{9EBCF782-68DE-3BAA-4478-33E556392B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60" t="11673" r="17680" b="73868"/>
            <a:stretch>
              <a:fillRect/>
            </a:stretch>
          </p:blipFill>
          <p:spPr bwMode="auto">
            <a:xfrm>
              <a:off x="1471004" y="4516324"/>
              <a:ext cx="3939195" cy="234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0585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57163" y="206375"/>
            <a:ext cx="812800" cy="81280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871" tIns="60936" rIns="121871" bIns="60936" anchor="ctr"/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2188" y="257175"/>
            <a:ext cx="9855200" cy="696913"/>
          </a:xfrm>
          <a:prstGeom prst="rect">
            <a:avLst/>
          </a:prstGeom>
          <a:noFill/>
        </p:spPr>
        <p:txBody>
          <a:bodyPr lIns="121855" tIns="60928" rIns="121855" bIns="60928">
            <a:spAutoFit/>
          </a:bodyPr>
          <a:lstStyle/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</a:p>
        </p:txBody>
      </p:sp>
      <p:grpSp>
        <p:nvGrpSpPr>
          <p:cNvPr id="26628" name="Group 7"/>
          <p:cNvGrpSpPr>
            <a:grpSpLocks/>
          </p:cNvGrpSpPr>
          <p:nvPr/>
        </p:nvGrpSpPr>
        <p:grpSpPr bwMode="auto">
          <a:xfrm>
            <a:off x="750888" y="333375"/>
            <a:ext cx="12636500" cy="6451600"/>
            <a:chOff x="563448" y="250279"/>
            <a:chExt cx="9477634" cy="4838495"/>
          </a:xfrm>
        </p:grpSpPr>
        <p:sp>
          <p:nvSpPr>
            <p:cNvPr id="4" name="TextBox 3"/>
            <p:cNvSpPr txBox="1"/>
            <p:nvPr/>
          </p:nvSpPr>
          <p:spPr>
            <a:xfrm>
              <a:off x="1585032" y="250279"/>
              <a:ext cx="5946144" cy="522663"/>
            </a:xfrm>
            <a:prstGeom prst="rect">
              <a:avLst/>
            </a:prstGeom>
            <a:noFill/>
          </p:spPr>
          <p:txBody>
            <a:bodyPr lIns="121855" tIns="60928" rIns="121855" bIns="60928">
              <a:spAutoFit/>
            </a:bodyPr>
            <a:lstStyle/>
            <a:p>
              <a:pPr marL="0" marR="0" lvl="0" indent="0" algn="ct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Ngôi nhà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6633" name="Group 5"/>
            <p:cNvGrpSpPr>
              <a:grpSpLocks/>
            </p:cNvGrpSpPr>
            <p:nvPr/>
          </p:nvGrpSpPr>
          <p:grpSpPr bwMode="auto">
            <a:xfrm>
              <a:off x="563448" y="818287"/>
              <a:ext cx="9477634" cy="4270487"/>
              <a:chOff x="563448" y="818287"/>
              <a:chExt cx="9477634" cy="4270487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63448" y="818184"/>
                <a:ext cx="3702945" cy="1815626"/>
              </a:xfrm>
              <a:prstGeom prst="rect">
                <a:avLst/>
              </a:prstGeom>
              <a:noFill/>
            </p:spPr>
            <p:txBody>
              <a:bodyPr lIns="121855" tIns="60928" rIns="121855" bIns="60928">
                <a:spAutoFit/>
              </a:bodyPr>
              <a:lstStyle/>
              <a:p>
                <a:pPr marL="0" marR="0" lvl="0" indent="0" algn="just" defTabSz="12185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Em yêu nhà em</a:t>
                </a:r>
                <a:endPara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12185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Hàng xoan tr</a:t>
                </a:r>
                <a:r>
                  <a:rPr kumimoji="0" lang="vi-VN" sz="3733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ước</a:t>
                </a:r>
                <a:r>
                  <a:rPr kumimoji="0" lang="en-US" sz="3733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 ngõ</a:t>
                </a:r>
                <a:endPara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12185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Hoa xao xuyến nở</a:t>
                </a:r>
                <a:endPara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12185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Nh</a:t>
                </a:r>
                <a:r>
                  <a:rPr kumimoji="0" lang="vi-VN" sz="3733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ư</a:t>
                </a:r>
                <a:r>
                  <a:rPr kumimoji="0" lang="en-US" sz="3733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 mây từng chùm</a:t>
                </a:r>
                <a:r>
                  <a:rPr kumimoji="0" lang="en-US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233207" y="863425"/>
                <a:ext cx="3473148" cy="1815626"/>
              </a:xfrm>
              <a:prstGeom prst="rect">
                <a:avLst/>
              </a:prstGeom>
              <a:noFill/>
            </p:spPr>
            <p:txBody>
              <a:bodyPr lIns="121855" tIns="60928" rIns="121855" bIns="60928">
                <a:spAutoFit/>
              </a:bodyPr>
              <a:lstStyle/>
              <a:p>
                <a:pPr marL="0" marR="0" lvl="0" indent="0" algn="just" defTabSz="12185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Em yêu tiếng chim</a:t>
                </a:r>
                <a:endPara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12185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Đầu hồi lảnh lót</a:t>
                </a:r>
                <a:endPara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12185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Mái vàng th</a:t>
                </a:r>
                <a:r>
                  <a:rPr kumimoji="0" lang="vi-VN" sz="3733" b="0" i="0" u="none" strike="noStrike" kern="1200" cap="none" spc="0" normalizeH="0" baseline="0" noProof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ơ</a:t>
                </a:r>
                <a:r>
                  <a:rPr kumimoji="0" lang="en-US" sz="3733" b="0" i="0" u="none" strike="noStrike" kern="1200" cap="none" spc="0" normalizeH="0" baseline="0" noProof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m phức</a:t>
                </a:r>
                <a:endPara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12185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Rạ đầy sân ph</a:t>
                </a:r>
                <a:r>
                  <a:rPr kumimoji="0" lang="vi-VN" sz="3733" b="0" i="0" u="none" strike="noStrike" kern="1200" cap="none" spc="0" normalizeH="0" baseline="0" noProof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ơ</a:t>
                </a:r>
                <a:r>
                  <a:rPr kumimoji="0" lang="en-US" sz="3733" b="0" i="0" u="none" strike="noStrike" kern="1200" cap="none" spc="0" normalizeH="0" baseline="0" noProof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i.</a:t>
                </a:r>
                <a:endPara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187657" y="2679051"/>
                <a:ext cx="3123094" cy="1815627"/>
              </a:xfrm>
              <a:prstGeom prst="rect">
                <a:avLst/>
              </a:prstGeom>
              <a:noFill/>
            </p:spPr>
            <p:txBody>
              <a:bodyPr lIns="121855" tIns="60928" rIns="121855" bIns="60928">
                <a:spAutoFit/>
              </a:bodyPr>
              <a:lstStyle/>
              <a:p>
                <a:pPr marL="0" marR="0" lvl="0" indent="0" algn="just" defTabSz="12185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Em yêu ngôi nhà</a:t>
                </a:r>
                <a:endPara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12185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Gỗ, tre mộc mạc</a:t>
                </a:r>
                <a:endPara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12185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Nh</a:t>
                </a:r>
                <a:r>
                  <a:rPr kumimoji="0" lang="vi-VN" sz="3733" b="0" i="0" u="none" strike="noStrike" kern="1200" cap="none" spc="0" normalizeH="0" baseline="0" noProof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ư</a:t>
                </a:r>
                <a:r>
                  <a:rPr kumimoji="0" lang="en-US" sz="3733" b="0" i="0" u="none" strike="noStrike" kern="1200" cap="none" spc="0" normalizeH="0" baseline="0" noProof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 yêu đất n</a:t>
                </a:r>
                <a:r>
                  <a:rPr kumimoji="0" lang="vi-VN" sz="3733" b="0" i="0" u="none" strike="noStrike" kern="1200" cap="none" spc="0" normalizeH="0" baseline="0" noProof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ước</a:t>
                </a:r>
                <a:endPara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12185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Bốn mùa chim ca</a:t>
                </a:r>
                <a:r>
                  <a:rPr kumimoji="0" lang="en-US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934656" y="4566112"/>
                <a:ext cx="3106426" cy="522662"/>
              </a:xfrm>
              <a:prstGeom prst="rect">
                <a:avLst/>
              </a:prstGeom>
              <a:noFill/>
            </p:spPr>
            <p:txBody>
              <a:bodyPr lIns="121855" tIns="60928" rIns="121855" bIns="60928">
                <a:spAutoFit/>
              </a:bodyPr>
              <a:lstStyle/>
              <a:p>
                <a:pPr marL="0" marR="0" lvl="0" indent="0" algn="just" defTabSz="12185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(Tô Hà)</a:t>
                </a:r>
                <a:endPara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9461" name="TextBox 4"/>
          <p:cNvSpPr txBox="1">
            <a:spLocks noChangeArrowheads="1"/>
          </p:cNvSpPr>
          <p:nvPr/>
        </p:nvSpPr>
        <p:spPr bwMode="auto">
          <a:xfrm>
            <a:off x="6403975" y="1179513"/>
            <a:ext cx="774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</a:p>
        </p:txBody>
      </p:sp>
      <p:sp>
        <p:nvSpPr>
          <p:cNvPr id="19462" name="TextBox 16"/>
          <p:cNvSpPr txBox="1">
            <a:spLocks noChangeArrowheads="1"/>
          </p:cNvSpPr>
          <p:nvPr/>
        </p:nvSpPr>
        <p:spPr bwMode="auto">
          <a:xfrm>
            <a:off x="219075" y="1077913"/>
            <a:ext cx="7731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</a:p>
        </p:txBody>
      </p:sp>
      <p:sp>
        <p:nvSpPr>
          <p:cNvPr id="19463" name="TextBox 17"/>
          <p:cNvSpPr txBox="1">
            <a:spLocks noChangeArrowheads="1"/>
          </p:cNvSpPr>
          <p:nvPr/>
        </p:nvSpPr>
        <p:spPr bwMode="auto">
          <a:xfrm>
            <a:off x="3679825" y="3571875"/>
            <a:ext cx="774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91285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  <p:bldP spid="19462" grpId="0"/>
      <p:bldP spid="1946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398</Words>
  <Application>Microsoft Office PowerPoint</Application>
  <PresentationFormat>Widescreen</PresentationFormat>
  <Paragraphs>87</Paragraphs>
  <Slides>24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24</vt:i4>
      </vt:variant>
    </vt:vector>
  </HeadingPairs>
  <TitlesOfParts>
    <vt:vector size="52" baseType="lpstr">
      <vt:lpstr>SimSun</vt:lpstr>
      <vt:lpstr>Arial</vt:lpstr>
      <vt:lpstr>Arial Rounded MT Bold</vt:lpstr>
      <vt:lpstr>Arial-Rounded</vt:lpstr>
      <vt:lpstr>Calibri</vt:lpstr>
      <vt:lpstr>Calibri Light</vt:lpstr>
      <vt:lpstr>Cambria</vt:lpstr>
      <vt:lpstr>等线</vt:lpstr>
      <vt:lpstr>DFPOP1-W9</vt:lpstr>
      <vt:lpstr>Times New Roman</vt:lpstr>
      <vt:lpstr>UVN Van</vt:lpstr>
      <vt:lpstr>华康少女文字W5</vt:lpstr>
      <vt:lpstr>字魂17号-萌趣果冻体</vt:lpstr>
      <vt:lpstr>1_Office Theme</vt:lpstr>
      <vt:lpstr>Office 主题</vt:lpstr>
      <vt:lpstr>2_Office Theme</vt:lpstr>
      <vt:lpstr>4_Office Theme</vt:lpstr>
      <vt:lpstr>3_Office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Ms Xuyen</cp:lastModifiedBy>
  <cp:revision>16</cp:revision>
  <dcterms:created xsi:type="dcterms:W3CDTF">2025-02-18T01:19:56Z</dcterms:created>
  <dcterms:modified xsi:type="dcterms:W3CDTF">2025-04-03T15:23:50Z</dcterms:modified>
</cp:coreProperties>
</file>