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8" r:id="rId9"/>
  </p:sldMasterIdLst>
  <p:sldIdLst>
    <p:sldId id="272" r:id="rId10"/>
    <p:sldId id="271" r:id="rId11"/>
    <p:sldId id="260" r:id="rId12"/>
    <p:sldId id="261" r:id="rId13"/>
    <p:sldId id="27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CFA83-8258-47B0-B203-BB4598E1097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091D9-04E6-4BD3-B014-52E9220F6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4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93028-B9D1-4BEF-8B68-0778CB3F13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8552A-FC4B-45A4-B905-080987A9A4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62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277F-0AAB-4916-883D-30481EC0CCC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B4C5-75EB-46B5-91E1-7736A2F457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817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EE759-E3FC-4E60-8AF9-80A3D1C8F9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D56E-C0F1-493C-AE1B-48AE0796A2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5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9C3B9-BFC3-40C6-9D54-EACD6910A2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BCC00-E51B-47A4-B17D-ED47E45F7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5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51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92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49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72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6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1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51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16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5EA52-C268-4014-90E1-FDB3783A2B5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90B8-4921-48F5-B7E5-8C15C879ED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56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4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37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90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1234B-8BE8-479F-86B5-5BD3A12860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A6883-6B07-47CA-8AAC-3DE5CA37B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64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C5BE4-B0B0-429E-B222-58DEA1A6B9C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8F773-3622-45AA-A6A0-AD1D2B1AE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2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22A60-C405-4BE5-A621-B393A62E94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FD96-CCB1-45E8-9B15-8046E8D9CC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31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E43D-4644-4441-955A-AF43FD052C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C3D88-CFD7-43C3-B17B-405B2B621A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17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38D1F-1119-4407-A0EB-BCD6511032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A174-A117-4B72-BFA9-4DCF8C57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440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83CA2-0351-43F8-B5AF-60375A68C4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EA72A-CA2C-44A3-8FE3-E847D4D3BF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7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9F644-AB86-4C64-88DE-34173F42BA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64D2A-C8E5-457D-97A9-5A3A0151EC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520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27FFB-95E2-4159-A0F0-3FC13053CC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DFC19-9D6E-4881-8368-8F4DA39CB2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51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AA6786-8834-4EDD-9C8F-75A15D4D12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9271-5B32-4F33-A61A-A0C0837561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94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1494-A161-436D-8D1E-79E4BE445B6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82182-8A4F-4810-BD15-722CCF0800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66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277F-0AAB-4916-883D-30481EC0CCC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B4C5-75EB-46B5-91E1-7736A2F457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7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EE759-E3FC-4E60-8AF9-80A3D1C8F9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D56E-C0F1-493C-AE1B-48AE0796A2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86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5638C-4002-4B8F-AA9F-F8D95BAE5ED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B33F7-53D5-4DBB-86BA-031354D5086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399061"/>
      </p:ext>
    </p:extLst>
  </p:cSld>
  <p:clrMapOvr>
    <a:masterClrMapping/>
  </p:clrMapOvr>
  <p:transition spd="med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631825" y="354013"/>
            <a:ext cx="366713" cy="366712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" name="直接连接符 7"/>
          <p:cNvCxnSpPr/>
          <p:nvPr userDrawn="1"/>
        </p:nvCxnSpPr>
        <p:spPr>
          <a:xfrm>
            <a:off x="1281113" y="788988"/>
            <a:ext cx="900271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9"/>
          <p:cNvSpPr/>
          <p:nvPr userDrawn="1"/>
        </p:nvSpPr>
        <p:spPr>
          <a:xfrm>
            <a:off x="765175" y="484188"/>
            <a:ext cx="366713" cy="366712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 Md BT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9124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4399A-2EF4-4F5D-B43B-E0CF5FD9416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BEA60-B9CD-4942-8641-F72BD3179EB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61496"/>
      </p:ext>
    </p:extLst>
  </p:cSld>
  <p:clrMapOvr>
    <a:masterClrMapping/>
  </p:clrMapOvr>
  <p:transition spd="med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DE4F3-1CD6-4310-92FB-4340C01B95A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1E80D-8018-4B2B-87BB-42883BD9F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24193"/>
      </p:ext>
    </p:extLst>
  </p:cSld>
  <p:clrMapOvr>
    <a:masterClrMapping/>
  </p:clrMapOvr>
  <p:transition spd="med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D3131-EF1C-4AC7-A120-DBB1BBC39AC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5ECEC-E7BF-42C2-8086-B6FB22C6B27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15876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29746-6B11-4E2B-ADED-67B29EE70B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B4D87-76E0-4684-9237-8FBFCF48D7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927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2B29F-A448-4472-BA0E-6ED49554EAC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23727-40F1-40B7-8131-00834472F57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22383"/>
      </p:ext>
    </p:extLst>
  </p:cSld>
  <p:clrMapOvr>
    <a:masterClrMapping/>
  </p:clrMapOvr>
  <p:transition spd="med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3966A0-523E-4C6F-ADE8-923FB8A1BEF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D6104-A6FD-467F-8A4C-5125EE659B1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528644"/>
      </p:ext>
    </p:extLst>
  </p:cSld>
  <p:clrMapOvr>
    <a:masterClrMapping/>
  </p:clrMapOvr>
  <p:transition spd="med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69A3C-3DEE-4A46-BAD4-40770109344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8D5B2-EC0F-497D-B259-01BD88609E5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95722"/>
      </p:ext>
    </p:extLst>
  </p:cSld>
  <p:clrMapOvr>
    <a:masterClrMapping/>
  </p:clrMapOvr>
  <p:transition spd="med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BDB41-E16A-4786-9734-5544167CB5E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5C4F6-0B89-4B58-95C1-39D3FE5CB45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76117"/>
      </p:ext>
    </p:extLst>
  </p:cSld>
  <p:clrMapOvr>
    <a:masterClrMapping/>
  </p:clrMapOvr>
  <p:transition spd="med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DF27D-8D4A-416A-B675-689237F5FEB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3ABB-8179-4A86-B8F2-12229EA9E11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15952"/>
      </p:ext>
    </p:extLst>
  </p:cSld>
  <p:clrMapOvr>
    <a:masterClrMapping/>
  </p:clrMapOvr>
  <p:transition spd="med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AC1F7-0D9B-40EE-9760-FA8688DA502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1A90B-8B82-4E5F-A5A3-06CC65D0C85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14802"/>
      </p:ext>
    </p:extLst>
  </p:cSld>
  <p:clrMapOvr>
    <a:masterClrMapping/>
  </p:clrMapOvr>
  <p:transition spd="med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B7C2A-6557-45D7-97ED-17D56BFC75B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6BA70-B446-4C3E-B422-169E3F1125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119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D5629-8DF9-40BB-9493-3B32B505339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E2146-647A-48A4-B1AE-D514EEEDD7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9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796BB-876A-421B-8EBD-FCC2A8DD07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D503-FCEC-496F-9FB0-73C85F09BA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832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93685-9CF7-4681-8BD0-FA6C94C8BD2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68B8A-F1F7-4832-9BF9-2B304A36D0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3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ECFB-5888-4A88-9C7B-8B06418568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382F3-10FE-4063-BCDC-E6B13F3DAD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00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98F7-510B-4AAD-A351-64FB87962F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39F2C-359A-4316-B722-B59EE7DF5A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7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9312-0B41-4A80-8C01-039D3DD2B84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6CA403-6D37-4DDB-B1B3-6F9BCC87E1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730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3CB83-980D-4216-805A-65B7A180B7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A486D-19E3-458D-8737-1D13553ED3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86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7C8BF-FA1C-4A0F-803C-FFCD73DDD3C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4FE69-5F39-42C7-A417-F68ED168DA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65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9C43B-2F49-494F-8A9B-03829C4A71B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1551A-6D10-4EEB-A31C-AE7DD24C74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2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B15D-8649-4C59-8433-32E202D48E0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C8F1C-BD55-4AEC-903A-1D2AB99650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93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E5F88-9CC8-4353-AA36-CDAC5DA047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2B68B-2D1F-4ED7-9077-DCA878E55D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96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1234B-8BE8-479F-86B5-5BD3A12860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A6883-6B07-47CA-8AAC-3DE5CA37B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47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C5BE4-B0B0-429E-B222-58DEA1A6B9C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8F773-3622-45AA-A6A0-AD1D2B1AE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03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22A60-C405-4BE5-A621-B393A62E94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FD96-CCB1-45E8-9B15-8046E8D9CC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5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40166-F3F3-40CB-9AC4-4FDECC2FE8C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55580-5300-47A6-8F45-663E3C1356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146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E43D-4644-4441-955A-AF43FD052C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C3D88-CFD7-43C3-B17B-405B2B621A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28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38D1F-1119-4407-A0EB-BCD6511032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A174-A117-4B72-BFA9-4DCF8C57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414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83CA2-0351-43F8-B5AF-60375A68C4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EA72A-CA2C-44A3-8FE3-E847D4D3BF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99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27FFB-95E2-4159-A0F0-3FC13053CC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DFC19-9D6E-4881-8368-8F4DA39CB2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797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AA6786-8834-4EDD-9C8F-75A15D4D12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9271-5B32-4F33-A61A-A0C0837561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30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1494-A161-436D-8D1E-79E4BE445B6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82182-8A4F-4810-BD15-722CCF0800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01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277F-0AAB-4916-883D-30481EC0CCC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B4C5-75EB-46B5-91E1-7736A2F457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57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EE759-E3FC-4E60-8AF9-80A3D1C8F9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D56E-C0F1-493C-AE1B-48AE0796A2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85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1234B-8BE8-479F-86B5-5BD3A12860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A6883-6B07-47CA-8AAC-3DE5CA37B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19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C5BE4-B0B0-429E-B222-58DEA1A6B9C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8F773-3622-45AA-A6A0-AD1D2B1AE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6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19D19-36FC-42E9-9D82-B413E95278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64AC-0208-4937-B826-1D40CC2DC8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470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22A60-C405-4BE5-A621-B393A62E94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FD96-CCB1-45E8-9B15-8046E8D9CC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735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E43D-4644-4441-955A-AF43FD052C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C3D88-CFD7-43C3-B17B-405B2B621A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467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38D1F-1119-4407-A0EB-BCD6511032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A174-A117-4B72-BFA9-4DCF8C57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747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83CA2-0351-43F8-B5AF-60375A68C4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EA72A-CA2C-44A3-8FE3-E847D4D3BF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7402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27FFB-95E2-4159-A0F0-3FC13053CC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DFC19-9D6E-4881-8368-8F4DA39CB2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7032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AA6786-8834-4EDD-9C8F-75A15D4D12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9271-5B32-4F33-A61A-A0C0837561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862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1494-A161-436D-8D1E-79E4BE445B6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82182-8A4F-4810-BD15-722CCF0800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43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277F-0AAB-4916-883D-30481EC0CCC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B4C5-75EB-46B5-91E1-7736A2F457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71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EE759-E3FC-4E60-8AF9-80A3D1C8F9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D56E-C0F1-493C-AE1B-48AE0796A2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277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7E8221-B22A-4DB4-82AE-C7B065F615E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FCC6B-A385-4198-B280-B428A59514D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7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9DA1-B114-4D02-A081-6B6A22CBC9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A7909-4355-490D-A3A2-645D0FF225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609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24263-F507-4B02-8D02-4810BE7F070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7EDA1-10E7-4D5F-A3CF-9117CC14687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34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FC85D-97E6-4C18-9EF1-6D08C8E3A02B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E5BF1-1A00-412B-8BF5-F065F5D0EC5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75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C1E41-BC24-4A86-832E-E6D16D599181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8BDD2-DA32-408A-8B0B-D7CE6CE2542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13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B64BF-2F87-4438-8FF6-51AE5EC7F2C3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ED6B3-E55D-4151-ABFF-127D581E26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09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DE927-B4B1-4B8B-AF45-019FA3F0442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11525-042B-4A07-A7E6-61D4C2A3815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4807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E8AF1-01BB-4303-A653-C6557D8629C2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0020D-9BE9-4E59-9F43-A17EB065B3D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81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D160F-E43B-47B2-AA13-12AA330FBF4B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4F393-C15B-4C08-B35F-17DCDD4BA8C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25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B47F4-A849-49ED-93A0-9DF35F19844B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7F516-9B91-4B90-BD15-AD424B9EA11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05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C5454-4C0D-4AAD-AF14-D600A6EFAD82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02474-F35E-42F3-8F76-38490076812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18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95596-EB6F-422D-A38F-1EBAEE69CA6E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1CAFF-CD8F-4011-AD11-A6685E9CB7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9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B0073-5BF2-4978-94B3-9E65B4EA8D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90CB6-EC5A-4937-85E7-39253D5AC4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286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10269"/>
      </p:ext>
    </p:extLst>
  </p:cSld>
  <p:clrMapOvr>
    <a:masterClrMapping/>
  </p:clrMapOvr>
  <p:transition spd="slow" advTm="1000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1234B-8BE8-479F-86B5-5BD3A12860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A6883-6B07-47CA-8AAC-3DE5CA37B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830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C5BE4-B0B0-429E-B222-58DEA1A6B9C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8F773-3622-45AA-A6A0-AD1D2B1AE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2664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22A60-C405-4BE5-A621-B393A62E94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FD96-CCB1-45E8-9B15-8046E8D9CC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9607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E43D-4644-4441-955A-AF43FD052C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C3D88-CFD7-43C3-B17B-405B2B621A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14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38D1F-1119-4407-A0EB-BCD6511032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A174-A117-4B72-BFA9-4DCF8C57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27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83CA2-0351-43F8-B5AF-60375A68C4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EA72A-CA2C-44A3-8FE3-E847D4D3BF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21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27FFB-95E2-4159-A0F0-3FC13053CC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DFC19-9D6E-4881-8368-8F4DA39CB2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904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AA6786-8834-4EDD-9C8F-75A15D4D12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9271-5B32-4F33-A61A-A0C0837561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142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1494-A161-436D-8D1E-79E4BE445B6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82182-8A4F-4810-BD15-722CCF0800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9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DAA63-CE3F-4FDF-9EA5-7747C1B3F6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CCD86-F280-485E-95D0-ADA0F0C5EB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49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9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C50DA-5309-4F35-B9E5-1BAF72083E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88201-8DD8-4084-962C-C7CDC34632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4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6C184-089F-4A29-AD9E-8B259D3A2D6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BA81B-CA22-41B9-92FF-39DC9E9E5D3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9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blinds dir="vert"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A6163-3D33-4BA1-B4A6-CB4BA9F5D70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5E3E8-94C4-4F20-8FEE-308FC60395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94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C50DA-5309-4F35-B9E5-1BAF72083E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88201-8DD8-4084-962C-C7CDC34632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3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C50DA-5309-4F35-B9E5-1BAF72083E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88201-8DD8-4084-962C-C7CDC34632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6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defTabSz="1218516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87CE1-92FE-4882-A37D-9676A125C9D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defTabSz="1218516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 defTabSz="1218516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9CF36-7D8F-45EC-9535-C426F498C29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02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C50DA-5309-4F35-B9E5-1BAF72083E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88201-8DD8-4084-962C-C7CDC34632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6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5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156505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" y="272969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964001" y="981688"/>
            <a:ext cx="10302949" cy="1631216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2991036" y="2894306"/>
            <a:ext cx="5747814" cy="1280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457200" fontAlgn="base">
              <a:buFontTx/>
              <a:buNone/>
              <a:defRPr/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 Việt </a:t>
            </a:r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  <a:p>
            <a:pPr marL="457200" lvl="1" defTabSz="457200" fontAlgn="base">
              <a:buFontTx/>
              <a:buNone/>
              <a:defRPr/>
            </a:pP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1A4</a:t>
            </a:r>
            <a:endParaRPr lang="en-US" altLang="zh-CN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4345712" y="4101725"/>
            <a:ext cx="6921238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 Thị Xuyên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indent="9144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Năm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1993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1"/>
          <p:cNvGrpSpPr>
            <a:grpSpLocks/>
          </p:cNvGrpSpPr>
          <p:nvPr/>
        </p:nvGrpSpPr>
        <p:grpSpPr bwMode="auto">
          <a:xfrm>
            <a:off x="7023100" y="114300"/>
            <a:ext cx="5168900" cy="6743700"/>
            <a:chOff x="5082139" y="1252330"/>
            <a:chExt cx="4466122" cy="5758070"/>
          </a:xfrm>
        </p:grpSpPr>
        <p:pic>
          <p:nvPicPr>
            <p:cNvPr id="21518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5082139" y="1539691"/>
              <a:ext cx="1126133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507" name="Group 40"/>
          <p:cNvGrpSpPr>
            <a:grpSpLocks/>
          </p:cNvGrpSpPr>
          <p:nvPr/>
        </p:nvGrpSpPr>
        <p:grpSpPr bwMode="auto">
          <a:xfrm>
            <a:off x="400050" y="-66675"/>
            <a:ext cx="7419975" cy="6750050"/>
            <a:chOff x="1142072" y="1470344"/>
            <a:chExt cx="5330018" cy="4789283"/>
          </a:xfrm>
        </p:grpSpPr>
        <p:pic>
          <p:nvPicPr>
            <p:cNvPr id="21516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976288" y="1911351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4" t="72890" r="9674" b="22150"/>
            <a:stretch>
              <a:fillRect/>
            </a:stretch>
          </p:blipFill>
          <p:spPr bwMode="auto">
            <a:xfrm>
              <a:off x="1142072" y="1470344"/>
              <a:ext cx="5330018" cy="88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Picture 23" descr="1170273ke1o4da45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92637" y="1257301"/>
            <a:ext cx="487363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952829owne182j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03044" y="1721644"/>
            <a:ext cx="4714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 descr="952829owne182j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9300" y="5514976"/>
            <a:ext cx="5540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 descr="952829owne182j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95838" y="4264025"/>
            <a:ext cx="471487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" descr="952829owne182j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17306" y="2704307"/>
            <a:ext cx="4714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3" descr="1170273ke1o4da45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91844" y="1912144"/>
            <a:ext cx="48895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3" descr="1170273ke1o4da45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15682" y="3686969"/>
            <a:ext cx="48736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3" descr="1170273ke1o4da45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3507" y="4863306"/>
            <a:ext cx="487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6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7163" y="206375"/>
            <a:ext cx="812800" cy="8128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531" name="Group 7"/>
          <p:cNvGrpSpPr>
            <a:grpSpLocks/>
          </p:cNvGrpSpPr>
          <p:nvPr/>
        </p:nvGrpSpPr>
        <p:grpSpPr bwMode="auto">
          <a:xfrm>
            <a:off x="2112963" y="333375"/>
            <a:ext cx="7927975" cy="5838825"/>
            <a:chOff x="1585032" y="250279"/>
            <a:chExt cx="5946144" cy="4378934"/>
          </a:xfrm>
        </p:grpSpPr>
        <p:sp>
          <p:nvSpPr>
            <p:cNvPr id="4" name="TextBox 3"/>
            <p:cNvSpPr txBox="1"/>
            <p:nvPr/>
          </p:nvSpPr>
          <p:spPr>
            <a:xfrm>
              <a:off x="1585032" y="250279"/>
              <a:ext cx="5946144" cy="522663"/>
            </a:xfrm>
            <a:prstGeom prst="rect">
              <a:avLst/>
            </a:prstGeom>
            <a:noFill/>
          </p:spPr>
          <p:txBody>
            <a:bodyPr lIns="121855" tIns="60928" rIns="121855" bIns="60928">
              <a:spAutoFit/>
            </a:bodyPr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Ngôi nhà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533" name="Group 5"/>
            <p:cNvGrpSpPr>
              <a:grpSpLocks/>
            </p:cNvGrpSpPr>
            <p:nvPr/>
          </p:nvGrpSpPr>
          <p:grpSpPr bwMode="auto">
            <a:xfrm>
              <a:off x="3168606" y="772941"/>
              <a:ext cx="3767241" cy="3856272"/>
              <a:chOff x="3168606" y="772941"/>
              <a:chExt cx="3767241" cy="385627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232902" y="772942"/>
                <a:ext cx="3702945" cy="1815626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yêu …………..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Hoa xao ………….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168607" y="2813587"/>
                <a:ext cx="3473147" cy="1815626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yêu ……………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Mái vàng 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5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7163" y="206375"/>
            <a:ext cx="812800" cy="8128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3555" name="Group 7"/>
          <p:cNvGrpSpPr>
            <a:grpSpLocks/>
          </p:cNvGrpSpPr>
          <p:nvPr/>
        </p:nvGrpSpPr>
        <p:grpSpPr bwMode="auto">
          <a:xfrm>
            <a:off x="2112963" y="333375"/>
            <a:ext cx="7927975" cy="5838825"/>
            <a:chOff x="1585032" y="250279"/>
            <a:chExt cx="5946144" cy="4378934"/>
          </a:xfrm>
        </p:grpSpPr>
        <p:sp>
          <p:nvSpPr>
            <p:cNvPr id="4" name="TextBox 3"/>
            <p:cNvSpPr txBox="1"/>
            <p:nvPr/>
          </p:nvSpPr>
          <p:spPr>
            <a:xfrm>
              <a:off x="1585032" y="250279"/>
              <a:ext cx="5946144" cy="522663"/>
            </a:xfrm>
            <a:prstGeom prst="rect">
              <a:avLst/>
            </a:prstGeom>
            <a:noFill/>
          </p:spPr>
          <p:txBody>
            <a:bodyPr lIns="121855" tIns="60928" rIns="121855" bIns="60928">
              <a:spAutoFit/>
            </a:bodyPr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Ngôi nhà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557" name="Group 5"/>
            <p:cNvGrpSpPr>
              <a:grpSpLocks/>
            </p:cNvGrpSpPr>
            <p:nvPr/>
          </p:nvGrpSpPr>
          <p:grpSpPr bwMode="auto">
            <a:xfrm>
              <a:off x="3168606" y="772941"/>
              <a:ext cx="3767241" cy="3856272"/>
              <a:chOff x="3168606" y="772941"/>
              <a:chExt cx="3767241" cy="385627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232902" y="772942"/>
                <a:ext cx="3702945" cy="1815626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yêu …………..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………...………….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168607" y="2813587"/>
                <a:ext cx="3473147" cy="1815626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…...……………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………….…………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…………………….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0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>
            <a:fillRect/>
          </a:stretch>
        </p:blipFill>
        <p:spPr bwMode="auto">
          <a:xfrm>
            <a:off x="976313" y="406400"/>
            <a:ext cx="635158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hỏa sức sáng tạo, lan tỏa yêu thương cùng cuộc thi vẽ &quot;Đất Xan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89263"/>
            <a:ext cx="5435600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uộc thi vẽ tranh NGÔI NHÀ MƠ Ư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930525"/>
            <a:ext cx="54356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2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E1FD-16CB-9AF5-911E-06DB027C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42594-76C9-2057-2C3E-FA0AB1015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0988" y="152400"/>
            <a:ext cx="3362325" cy="595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Trả lời câu hỏi</a:t>
            </a:r>
          </a:p>
        </p:txBody>
      </p:sp>
      <p:sp>
        <p:nvSpPr>
          <p:cNvPr id="8" name="Text Placeholder 4"/>
          <p:cNvSpPr txBox="1">
            <a:spLocks noChangeArrowheads="1"/>
          </p:cNvSpPr>
          <p:nvPr/>
        </p:nvSpPr>
        <p:spPr bwMode="auto">
          <a:xfrm>
            <a:off x="-88900" y="1236663"/>
            <a:ext cx="80327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 ngõ nh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của bạn nhỏ có gì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 noChangeArrowheads="1"/>
          </p:cNvSpPr>
          <p:nvPr/>
        </p:nvSpPr>
        <p:spPr bwMode="auto">
          <a:xfrm>
            <a:off x="123825" y="2090738"/>
            <a:ext cx="9426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chim hót ở đầu hồi như thế n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o?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 noChangeArrowheads="1"/>
          </p:cNvSpPr>
          <p:nvPr/>
        </p:nvSpPr>
        <p:spPr bwMode="auto">
          <a:xfrm>
            <a:off x="123825" y="2947988"/>
            <a:ext cx="936783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thơ n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nói về hình ảnh mái nh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0" y="4968203"/>
            <a:ext cx="2310491" cy="12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044B46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969794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4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07" y="1285081"/>
            <a:ext cx="4038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667000" y="44958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16395" name="WordArt 11"/>
          <p:cNvSpPr>
            <a:spLocks noChangeArrowheads="1" noChangeShapeType="1" noTextEdit="1"/>
          </p:cNvSpPr>
          <p:nvPr/>
        </p:nvSpPr>
        <p:spPr bwMode="auto">
          <a:xfrm>
            <a:off x="1295400" y="3505200"/>
            <a:ext cx="8453438" cy="1412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7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2075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rot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873" y="406399"/>
            <a:ext cx="9873672" cy="58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191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0400" y="1143000"/>
            <a:ext cx="7467600" cy="1371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Tr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ước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ngõ nhà của bạn nhỏ có gì?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1781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744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98813" y="2747963"/>
            <a:ext cx="6781800" cy="7493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Tr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ước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ngõ nhà bạn nhỏ có hoa xoan.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308451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29273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30845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8" y="31829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00400" y="4159250"/>
            <a:ext cx="6780213" cy="7493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Tr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ước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ngõ nhà bạn nhỏ có hoa b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ưởi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2799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41322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62175" y="424973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6963" y="4292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00400" y="5499100"/>
            <a:ext cx="6953250" cy="7493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Tr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ước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ngõ nhà bạn nhỏ có hoa hồng.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584358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54991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2013" y="552608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41563" y="5632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63800" y="1619251"/>
            <a:ext cx="674688" cy="590551"/>
          </a:xfrm>
          <a:prstGeom prst="rect">
            <a:avLst/>
          </a:prstGeom>
        </p:spPr>
        <p:txBody>
          <a:bodyPr wrap="none" lIns="68580" tIns="34291" rIns="68580" bIns="3429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C</a:t>
            </a:r>
            <a:r>
              <a:rPr kumimoji="0" lang="en-US" sz="2700" b="1" i="0" u="none" strike="noStrike" kern="10" cap="none" spc="0" normalizeH="0" baseline="0" noProof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aâu</a:t>
            </a:r>
            <a:r>
              <a:rPr kumimoji="0" lang="en-US" sz="2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 </a:t>
            </a: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pic>
        <p:nvPicPr>
          <p:cNvPr id="1742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313988" y="4649788"/>
            <a:ext cx="1752600" cy="1752600"/>
            <a:chOff x="4320" y="2928"/>
            <a:chExt cx="1104" cy="1104"/>
          </a:xfrm>
        </p:grpSpPr>
        <p:sp>
          <p:nvSpPr>
            <p:cNvPr id="1744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744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647238" y="2079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701213" y="2052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701213" y="2082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701213" y="2079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701213" y="20701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701213" y="2052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9701213" y="20256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701213" y="20748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9701213" y="20256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9701213" y="20399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9694863" y="20764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41686" y="23319"/>
            <a:ext cx="520334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CHUÔNG VÀNG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4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Reng-Reng-5-gi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94050" y="946150"/>
            <a:ext cx="7397750" cy="14795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Tiếng chim hót ở đầu hồi nh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ư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thế nào?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1720850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847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52788" y="2789238"/>
            <a:ext cx="6400800" cy="6731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Tiếng chim hót ở đầu hồi ríu rít.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29384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71621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9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3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137025"/>
            <a:ext cx="6400800" cy="6731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Tiếng chim hót ở đầu hồi lảnh lót.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431641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409416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8038" y="4094163"/>
            <a:ext cx="81597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65363" y="42799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378450"/>
            <a:ext cx="6373812" cy="6731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Tiếng chim hót ở đầu hồi líu lo.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57150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3832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45306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06638" y="55213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1765300" y="811213"/>
            <a:ext cx="1544638" cy="1358900"/>
          </a:xfrm>
          <a:prstGeom prst="sun">
            <a:avLst>
              <a:gd name="adj" fmla="val 19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193925" y="1214438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Caâu 2</a:t>
            </a:r>
          </a:p>
        </p:txBody>
      </p:sp>
      <p:pic>
        <p:nvPicPr>
          <p:cNvPr id="1845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76358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272588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925050" y="41513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9845675" y="4186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9813925" y="4186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9848850" y="4137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801225" y="41560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848850" y="4186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212" name="WordArt 44"/>
          <p:cNvSpPr>
            <a:spLocks noChangeArrowheads="1" noChangeShapeType="1" noTextEdit="1"/>
          </p:cNvSpPr>
          <p:nvPr/>
        </p:nvSpPr>
        <p:spPr bwMode="auto">
          <a:xfrm>
            <a:off x="9864725" y="41513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213" name="WordArt 45"/>
          <p:cNvSpPr>
            <a:spLocks noChangeArrowheads="1" noChangeShapeType="1" noTextEdit="1"/>
          </p:cNvSpPr>
          <p:nvPr/>
        </p:nvSpPr>
        <p:spPr bwMode="auto">
          <a:xfrm>
            <a:off x="9801225" y="4186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214" name="WordArt 46"/>
          <p:cNvSpPr>
            <a:spLocks noChangeArrowheads="1" noChangeShapeType="1" noTextEdit="1"/>
          </p:cNvSpPr>
          <p:nvPr/>
        </p:nvSpPr>
        <p:spPr bwMode="auto">
          <a:xfrm>
            <a:off x="9864725" y="4186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215" name="WordArt 47"/>
          <p:cNvSpPr>
            <a:spLocks noChangeArrowheads="1" noChangeShapeType="1" noTextEdit="1"/>
          </p:cNvSpPr>
          <p:nvPr/>
        </p:nvSpPr>
        <p:spPr bwMode="auto">
          <a:xfrm>
            <a:off x="9801225" y="4186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216" name="WordArt 48"/>
          <p:cNvSpPr>
            <a:spLocks noChangeArrowheads="1" noChangeShapeType="1" noTextEdit="1"/>
          </p:cNvSpPr>
          <p:nvPr/>
        </p:nvSpPr>
        <p:spPr bwMode="auto">
          <a:xfrm>
            <a:off x="9798050" y="41481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964738" y="4938713"/>
            <a:ext cx="1752600" cy="1752600"/>
            <a:chOff x="4131" y="1848"/>
            <a:chExt cx="1104" cy="1104"/>
          </a:xfrm>
        </p:grpSpPr>
        <p:sp>
          <p:nvSpPr>
            <p:cNvPr id="18468" name="AutoShape 50"/>
            <p:cNvSpPr>
              <a:spLocks noChangeArrowheads="1"/>
            </p:cNvSpPr>
            <p:nvPr/>
          </p:nvSpPr>
          <p:spPr bwMode="auto">
            <a:xfrm>
              <a:off x="4131" y="184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846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350" y="211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3441686" y="23319"/>
            <a:ext cx="520334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CHUÔNG VÀNG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42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Reng-Reng-5-gi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0400" y="1143000"/>
            <a:ext cx="7467600" cy="1371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Câu th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ơ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nào nói về hình ảnh mái nhà?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1781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949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98813" y="2747963"/>
            <a:ext cx="6781800" cy="7493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Mái vàng th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 phức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308451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29273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30845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8" y="31829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09925" y="4051300"/>
            <a:ext cx="6780213" cy="7493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2813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Nh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mây từng chùm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2799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41322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62175" y="424973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6963" y="4292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00400" y="5499100"/>
            <a:ext cx="6780213" cy="7493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1" rIns="68580" bIns="34291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           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Gỗ, tre mộc mạc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584358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54991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2013" y="552608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41563" y="5632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1" rIns="68580" bIns="34291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63800" y="1619251"/>
            <a:ext cx="674688" cy="590551"/>
          </a:xfrm>
          <a:prstGeom prst="rect">
            <a:avLst/>
          </a:prstGeom>
        </p:spPr>
        <p:txBody>
          <a:bodyPr wrap="none" lIns="68580" tIns="34291" rIns="68580" bIns="3429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C</a:t>
            </a:r>
            <a:r>
              <a:rPr kumimoji="0" lang="en-US" sz="2700" b="1" i="0" u="none" strike="noStrike" kern="10" cap="none" spc="0" normalizeH="0" baseline="0" noProof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aâu</a:t>
            </a:r>
            <a:r>
              <a:rPr kumimoji="0" lang="en-US" sz="2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 </a:t>
            </a: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pic>
        <p:nvPicPr>
          <p:cNvPr id="1947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218738" y="4589463"/>
            <a:ext cx="1752600" cy="1752600"/>
            <a:chOff x="4320" y="2928"/>
            <a:chExt cx="1104" cy="1104"/>
          </a:xfrm>
        </p:grpSpPr>
        <p:sp>
          <p:nvSpPr>
            <p:cNvPr id="1949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949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647238" y="2079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701213" y="2052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701213" y="2082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701213" y="2079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701213" y="20701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701213" y="2052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9701213" y="20256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701213" y="20748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9701213" y="20256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9701213" y="20399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9694863" y="20764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41686" y="23319"/>
            <a:ext cx="520334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CHUÔNG VÀNG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5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Reng-Reng-5-gi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1"/>
          <p:cNvGrpSpPr>
            <a:grpSpLocks/>
          </p:cNvGrpSpPr>
          <p:nvPr/>
        </p:nvGrpSpPr>
        <p:grpSpPr bwMode="auto">
          <a:xfrm>
            <a:off x="7023100" y="114300"/>
            <a:ext cx="5168900" cy="6743700"/>
            <a:chOff x="5082139" y="1252330"/>
            <a:chExt cx="4466122" cy="5758070"/>
          </a:xfrm>
        </p:grpSpPr>
        <p:pic>
          <p:nvPicPr>
            <p:cNvPr id="20486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5082139" y="1539691"/>
              <a:ext cx="1126133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483" name="Group 40"/>
          <p:cNvGrpSpPr>
            <a:grpSpLocks/>
          </p:cNvGrpSpPr>
          <p:nvPr/>
        </p:nvGrpSpPr>
        <p:grpSpPr bwMode="auto">
          <a:xfrm>
            <a:off x="85725" y="-66675"/>
            <a:ext cx="8839200" cy="6750050"/>
            <a:chOff x="1142072" y="1470344"/>
            <a:chExt cx="5330018" cy="4789283"/>
          </a:xfrm>
        </p:grpSpPr>
        <p:pic>
          <p:nvPicPr>
            <p:cNvPr id="20484" name="Picture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976288" y="1911351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4" t="72890" r="9674" b="22150"/>
            <a:stretch>
              <a:fillRect/>
            </a:stretch>
          </p:blipFill>
          <p:spPr bwMode="auto">
            <a:xfrm>
              <a:off x="1142072" y="1470344"/>
              <a:ext cx="5330018" cy="88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5971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289</Words>
  <Application>Microsoft Office PowerPoint</Application>
  <PresentationFormat>Widescreen</PresentationFormat>
  <Paragraphs>99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宋体</vt:lpstr>
      <vt:lpstr>.VnAvant</vt:lpstr>
      <vt:lpstr>.VnHelvetInsH</vt:lpstr>
      <vt:lpstr>.VnTime</vt:lpstr>
      <vt:lpstr>Arial</vt:lpstr>
      <vt:lpstr>Arial-Rounded</vt:lpstr>
      <vt:lpstr>AvantGarde Md BT</vt:lpstr>
      <vt:lpstr>Calibri</vt:lpstr>
      <vt:lpstr>Calibri Light</vt:lpstr>
      <vt:lpstr>Cambria</vt:lpstr>
      <vt:lpstr>Impact</vt:lpstr>
      <vt:lpstr>Times New Roman</vt:lpstr>
      <vt:lpstr>VNI-Times</vt:lpstr>
      <vt:lpstr>字魂17号-萌趣果冻体</vt:lpstr>
      <vt:lpstr>1_Office Theme</vt:lpstr>
      <vt:lpstr>Office Theme</vt:lpstr>
      <vt:lpstr>2_Office Theme</vt:lpstr>
      <vt:lpstr>Office 主题</vt:lpstr>
      <vt:lpstr>4_Office Theme</vt:lpstr>
      <vt:lpstr>3_Office Theme</vt:lpstr>
      <vt:lpstr>5_Office Theme</vt:lpstr>
      <vt:lpstr>7_Office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Xuyen</cp:lastModifiedBy>
  <cp:revision>11</cp:revision>
  <dcterms:created xsi:type="dcterms:W3CDTF">2025-02-18T06:22:19Z</dcterms:created>
  <dcterms:modified xsi:type="dcterms:W3CDTF">2025-04-03T15:26:48Z</dcterms:modified>
</cp:coreProperties>
</file>