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1" r:id="rId1"/>
    <p:sldMasterId id="2147483764" r:id="rId2"/>
    <p:sldMasterId id="2147483776" r:id="rId3"/>
    <p:sldMasterId id="2147483790" r:id="rId4"/>
  </p:sldMasterIdLst>
  <p:notesMasterIdLst>
    <p:notesMasterId r:id="rId27"/>
  </p:notesMasterIdLst>
  <p:sldIdLst>
    <p:sldId id="378" r:id="rId5"/>
    <p:sldId id="379" r:id="rId6"/>
    <p:sldId id="373" r:id="rId7"/>
    <p:sldId id="374" r:id="rId8"/>
    <p:sldId id="375" r:id="rId9"/>
    <p:sldId id="376" r:id="rId10"/>
    <p:sldId id="377" r:id="rId11"/>
    <p:sldId id="380" r:id="rId12"/>
    <p:sldId id="381" r:id="rId13"/>
    <p:sldId id="396" r:id="rId14"/>
    <p:sldId id="383" r:id="rId15"/>
    <p:sldId id="385" r:id="rId16"/>
    <p:sldId id="386" r:id="rId17"/>
    <p:sldId id="387" r:id="rId18"/>
    <p:sldId id="399" r:id="rId19"/>
    <p:sldId id="388" r:id="rId20"/>
    <p:sldId id="389" r:id="rId21"/>
    <p:sldId id="391" r:id="rId22"/>
    <p:sldId id="392" r:id="rId23"/>
    <p:sldId id="394" r:id="rId24"/>
    <p:sldId id="397" r:id="rId25"/>
    <p:sldId id="40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2620117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483428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85004899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4872169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B840D-652D-7523-0C48-0B75D2D0A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518349-CE42-06B6-FDF5-F34367FE6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6259-EE2C-7199-6F0A-2B3914DCD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ABF95-14E4-AE41-20B9-EEE4FCF40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3886B-72C9-A7EF-600C-D8F2A13A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43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4CE76-E72C-836A-E2F0-42983E2D1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FE30-8B4F-91DD-7528-80BDC03D1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1BDEC-2489-E07D-8634-E536CD7E8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A7787-044C-9BA2-107D-4D1D85CB0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62795-2090-8FC2-41DD-52A481B1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749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02024-E254-AEE2-2930-C29BD457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8394C-EC1A-6A0E-45C4-B563AEA60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74F65-6C2C-2223-1460-B50146BD6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3BC19-7723-E3B9-55F7-59CFF008C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3CE15-D1FF-8FC2-1FD8-8C4BC2558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999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0B7A1-1FB7-6DF6-5EB3-E74AC77D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CBB39-F757-323B-A2C7-B62EBD1BB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B56DD-4960-9F19-CB6B-584422338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79E39-407F-F946-07A7-26BC0984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8AC07-021F-E420-633E-46C36BA7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65BA2-C2AC-E07E-3505-30C139F3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81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EAC6F-B2E0-3150-FB0C-52D10450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8217D-F225-61BF-9AE7-323A733A6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E7F41-DD83-A60B-6392-734E1F8BE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7ABC44-4D97-E17C-88FA-ECE34E4BED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0880AA-408A-7753-A5FE-5FEC8D07E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F9D794-291E-52FE-98AE-657F7B16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0F76DB-0457-CC08-D0BE-0C12F4E2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EAA810-B5B9-36B9-3737-695FBF5AF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63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070C9-0DF2-5DFD-1E92-AB8EA477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2CD6FD-2B3B-8603-7635-AE46AC30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DC70A-4491-C74E-19B9-25E1CF9C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ACB42-D094-A6B1-AE8B-F8441E77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370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0A38C1-04A0-9263-8644-5E2F4774D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0F45A-182E-DEB0-B711-A684C5BF8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1AE12-54D6-020A-3F70-AF52A3E7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97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6379920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80D28-9A33-9D08-B787-FDE2979F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9A09C-419F-B28F-D84B-73700FB08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9C41B-E3AE-8EB9-FA3A-CE59A16C2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00B27-8C52-2DCD-EF2E-0C7460CF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40342-AFCA-9DCD-C673-F1612D73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B4E2D-E75A-040C-0110-2EA7C285E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5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9C8F4-63FA-70F4-0C59-9D273C133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2A6BB-935D-14B2-CF24-E00E0CDA6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93CFD-8F8B-AD74-7FF6-6EBD307A6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FF74F-97DB-435A-6225-202B48C56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06D45-E6B1-4BE8-1627-4FE4241C2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24E27-E0B9-1ED2-97A4-47319B3B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9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33A1A-8AB3-0FE7-9A0F-021DC3D7D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754ED-86DE-54CC-84E0-BB3091C85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D090F-8EAB-280F-58D8-0DCE1455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6340D-713A-FB7A-B3F7-14B7D07D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6C319-12EE-C6EF-37FD-65040371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113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40F593-580A-ECCB-7914-F3F548416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282DEA-ED45-9B62-7EBE-69086084E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81934-6145-884F-7D7A-FCF2240A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2176D-3AE5-6C0D-3F26-E628F353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324C3-1105-1C5C-5213-9B8EE40CE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23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80044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76887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41507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9143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8176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1007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29875264"/>
      </p:ext>
    </p:extLst>
  </p:cSld>
  <p:clrMapOvr>
    <a:masterClrMapping/>
  </p:clrMapOvr>
  <p:transition spd="slow">
    <p:split orient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24360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09631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2950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02722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3861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3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25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25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80" y="5028250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7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20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91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3" y="3167617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6" y="3644048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7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5" y="4072510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90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2" y="2995679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2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9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9" y="5184300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9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9" y="5577670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2" y="1632990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8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80" y="527118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6"/>
            <a:ext cx="996905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32586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7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4" y="2180869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1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2" y="1080005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6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7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4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5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5" y="4196536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5" y="1110483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8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2" y="5384375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6" y="2269411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4" y="5691806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2" y="3371615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8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4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6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1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1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71500" lvl="0" indent="-492125">
              <a:spcBef>
                <a:spcPts val="750"/>
              </a:spcBef>
              <a:spcAft>
                <a:spcPts val="0"/>
              </a:spcAft>
              <a:buSzPts val="2600"/>
              <a:buChar char="༝"/>
              <a:defRPr/>
            </a:lvl1pPr>
            <a:lvl2pPr marL="1143000" lvl="1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714500" lvl="2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286000" lvl="3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857500" lvl="4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429000" lvl="5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000500" lvl="6" indent="-49212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572000" lvl="7" indent="-49212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143500" lvl="8" indent="-49212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03452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07136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65190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32205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3621187"/>
      </p:ext>
    </p:extLst>
  </p:cSld>
  <p:clrMapOvr>
    <a:masterClrMapping/>
  </p:clrMapOvr>
  <p:transition spd="slow">
    <p:split orient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83387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2318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08615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5727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563112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2158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47470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5696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604278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87034361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66961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87404384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86511983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747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15134-1580-7DFE-C7F6-826508ED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7BB4C-57A1-8A2B-8633-9092BBC5B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D4064-B50B-2162-5AFD-AAB010BD9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F4C20-78BB-4ADD-9DB6-13DB05DA244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84EBD-707C-A27F-3B08-787757979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A29E1-185A-AE04-C2B5-CA1F097222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C61AC-3412-4A2D-A9AD-FCD22AE8F3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5D6010-48D0-91FA-764B-5629EC053806}"/>
              </a:ext>
            </a:extLst>
          </p:cNvPr>
          <p:cNvSpPr txBox="1"/>
          <p:nvPr userDrawn="1"/>
        </p:nvSpPr>
        <p:spPr>
          <a:xfrm>
            <a:off x="-535289" y="365125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40E64-5FF9-95D2-B230-9E0682BCE049}"/>
              </a:ext>
            </a:extLst>
          </p:cNvPr>
          <p:cNvSpPr txBox="1"/>
          <p:nvPr userDrawn="1"/>
        </p:nvSpPr>
        <p:spPr>
          <a:xfrm>
            <a:off x="0" y="5235299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0E31B5-A83C-2D26-7E0F-E02B62FC9E2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35290" y="0"/>
            <a:ext cx="12727289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D253E5E-04ED-5101-5D9B-058DB8B06743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110AF45-227E-88D2-16EC-51629CB535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32BEBE5-1F6F-F601-8E6A-09D41407F92C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39F464-D0CC-6CC9-5350-F702F4471E12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GIÁO ÁN ĐƯỢC CHIA SẺ TẠI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51E1FE-8386-0F2A-B97C-1F9A7C86AB51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996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B8A387-BA24-46BC-8AE1-B4F8C33603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00B2E-7A21-463B-A2CE-0D5D7BF772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1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49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38.xml"/><Relationship Id="rId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slide" Target="slide14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6.png"/><Relationship Id="rId5" Type="http://schemas.microsoft.com/office/2007/relationships/hdphoto" Target="../media/hdphoto4.wdp"/><Relationship Id="rId4" Type="http://schemas.openxmlformats.org/officeDocument/2006/relationships/image" Target="../media/image45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gif"/><Relationship Id="rId18" Type="http://schemas.openxmlformats.org/officeDocument/2006/relationships/slide" Target="slide7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slide" Target="slide5.xml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5.gif"/><Relationship Id="rId5" Type="http://schemas.openxmlformats.org/officeDocument/2006/relationships/image" Target="../media/image22.png"/><Relationship Id="rId15" Type="http://schemas.openxmlformats.org/officeDocument/2006/relationships/image" Target="../media/image27.gif"/><Relationship Id="rId23" Type="http://schemas.openxmlformats.org/officeDocument/2006/relationships/image" Target="../media/image21.png"/><Relationship Id="rId10" Type="http://schemas.openxmlformats.org/officeDocument/2006/relationships/image" Target="../media/image24.gif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16.gif"/><Relationship Id="rId14" Type="http://schemas.openxmlformats.org/officeDocument/2006/relationships/image" Target="../media/image26.gif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156505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3" y="272969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7" y="4785384"/>
            <a:ext cx="2296413" cy="2296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4965A-D87F-A484-BFE6-0F11C010709D}"/>
              </a:ext>
            </a:extLst>
          </p:cNvPr>
          <p:cNvSpPr/>
          <p:nvPr/>
        </p:nvSpPr>
        <p:spPr>
          <a:xfrm>
            <a:off x="964001" y="981688"/>
            <a:ext cx="10302949" cy="1631216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5000" b="1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BD31D4-5BC8-1127-BEED-784BE3377B20}"/>
              </a:ext>
            </a:extLst>
          </p:cNvPr>
          <p:cNvSpPr txBox="1">
            <a:spLocks/>
          </p:cNvSpPr>
          <p:nvPr/>
        </p:nvSpPr>
        <p:spPr>
          <a:xfrm>
            <a:off x="2991036" y="2894306"/>
            <a:ext cx="5747814" cy="128095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2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73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19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4384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0480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6576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2672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876800" indent="0" algn="ctr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66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defTabSz="457200" fontAlgn="base">
              <a:buFontTx/>
              <a:buNone/>
              <a:defRPr/>
            </a:pPr>
            <a:r>
              <a:rPr lang="en-US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Tiếng Việt </a:t>
            </a:r>
            <a:endParaRPr lang="en-US" altLang="zh-C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  <a:p>
            <a:pPr marL="457200" lvl="1" defTabSz="457200" fontAlgn="base">
              <a:buFontTx/>
              <a:buNone/>
              <a:defRPr/>
            </a:pPr>
            <a:r>
              <a:rPr lang="en-US" altLang="zh-CN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zh-CN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48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1A4</a:t>
            </a:r>
            <a:endParaRPr lang="en-US" altLang="zh-CN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Rounded Rectangle 24">
            <a:extLst>
              <a:ext uri="{FF2B5EF4-FFF2-40B4-BE49-F238E27FC236}">
                <a16:creationId xmlns:a16="http://schemas.microsoft.com/office/drawing/2014/main" id="{45156564-9DF7-AC92-7DC7-D6906B845DAE}"/>
              </a:ext>
            </a:extLst>
          </p:cNvPr>
          <p:cNvSpPr/>
          <p:nvPr/>
        </p:nvSpPr>
        <p:spPr>
          <a:xfrm>
            <a:off x="4345712" y="4101725"/>
            <a:ext cx="6921238" cy="1263469"/>
          </a:xfrm>
          <a:prstGeom prst="roundRect">
            <a:avLst/>
          </a:prstGeom>
          <a:noFill/>
          <a:ln>
            <a:noFill/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1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2800" b="1" i="1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Nguyễn Thị Xuyên</a:t>
            </a:r>
            <a:endParaRPr kumimoji="0" lang="en-US" sz="2800" b="1" i="1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0" lvl="0" indent="91440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smtClean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Năm </a:t>
            </a:r>
            <a:r>
              <a:rPr lang="en-US" sz="28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1993</a:t>
            </a:r>
            <a:endParaRPr kumimoji="0" lang="en-US" sz="2800" b="1" i="1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1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32504" y="1343771"/>
            <a:ext cx="1338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0382" y="1343771"/>
            <a:ext cx="1281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6124" y="1271538"/>
            <a:ext cx="1209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60037" y="1271538"/>
            <a:ext cx="2095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750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803605"/>
              </p:ext>
            </p:extLst>
          </p:nvPr>
        </p:nvGraphicFramePr>
        <p:xfrm>
          <a:off x="4621161" y="2251779"/>
          <a:ext cx="3192546" cy="1858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6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9052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9052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69477" y="2251781"/>
            <a:ext cx="1156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9811" y="2276691"/>
            <a:ext cx="1186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4591" y="3106242"/>
            <a:ext cx="1656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6566" y="966044"/>
            <a:ext cx="2164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76490" y="976204"/>
            <a:ext cx="2631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021FE3-CCFD-1778-F587-EF907DE17587}"/>
              </a:ext>
            </a:extLst>
          </p:cNvPr>
          <p:cNvSpPr txBox="1"/>
          <p:nvPr/>
        </p:nvSpPr>
        <p:spPr>
          <a:xfrm>
            <a:off x="5802805" y="3106242"/>
            <a:ext cx="1656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Getting-Started-Project">
            <a:hlinkClick r:id="" action="ppaction://media"/>
            <a:extLst>
              <a:ext uri="{FF2B5EF4-FFF2-40B4-BE49-F238E27FC236}">
                <a16:creationId xmlns:a16="http://schemas.microsoft.com/office/drawing/2014/main" id="{4287C3CF-5591-E351-EDB3-A122090827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480" y="154783"/>
            <a:ext cx="1927352" cy="137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0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7C6514A-35A4-43C6-B433-06EFA4AFA6D7}"/>
              </a:ext>
            </a:extLst>
          </p:cNvPr>
          <p:cNvSpPr/>
          <p:nvPr/>
        </p:nvSpPr>
        <p:spPr>
          <a:xfrm>
            <a:off x="342901" y="2490016"/>
            <a:ext cx="11820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r>
              <a:rPr lang="en-U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54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muỗi         nguội             tuổi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8CD45E-45CF-44BF-B54B-D722B3B728DC}"/>
              </a:ext>
            </a:extLst>
          </p:cNvPr>
          <p:cNvSpPr/>
          <p:nvPr/>
        </p:nvSpPr>
        <p:spPr>
          <a:xfrm>
            <a:off x="373565" y="3609124"/>
            <a:ext cx="11485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         muỗm       nhuốm      nhuộm </a:t>
            </a:r>
            <a:endParaRPr lang="en-US" sz="5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11358" y="2487920"/>
            <a:ext cx="1782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458034" y="2487431"/>
            <a:ext cx="11037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187360" y="2490015"/>
            <a:ext cx="1173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76096" y="2492172"/>
            <a:ext cx="11735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115933" y="3612500"/>
            <a:ext cx="1653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04680" y="3614132"/>
            <a:ext cx="1653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341027" y="3616393"/>
            <a:ext cx="1653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9874" y="3616393"/>
            <a:ext cx="16534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094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9824" y="2809785"/>
            <a:ext cx="25891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5400" b="1" kern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kumimoji="0" lang="vi-VN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7638" y="2809785"/>
            <a:ext cx="30700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kern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uổi sáng</a:t>
            </a:r>
            <a:endParaRPr kumimoji="0" lang="vi-VN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73964" y="2809785"/>
            <a:ext cx="33890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sz="5400" b="1" kern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uả muỗm</a:t>
            </a:r>
            <a:endParaRPr kumimoji="0" lang="vi-VN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725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 action="ppaction://hlinksldjump"/>
          </p:cNvPr>
          <p:cNvSpPr/>
          <p:nvPr/>
        </p:nvSpPr>
        <p:spPr>
          <a:xfrm>
            <a:off x="4905618" y="4333785"/>
            <a:ext cx="25891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kumimoji="0" lang="vi-VN" sz="105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8470" y="4333785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624" y="421984"/>
            <a:ext cx="5099901" cy="3911801"/>
          </a:xfrm>
          <a:prstGeom prst="rect">
            <a:avLst/>
          </a:prstGeom>
        </p:spPr>
      </p:pic>
      <p:sp>
        <p:nvSpPr>
          <p:cNvPr id="3" name="Oval 2">
            <a:hlinkClick r:id="rId4" action="ppaction://hlinksldjump"/>
          </p:cNvPr>
          <p:cNvSpPr/>
          <p:nvPr/>
        </p:nvSpPr>
        <p:spPr bwMode="auto">
          <a:xfrm>
            <a:off x="9728200" y="241300"/>
            <a:ext cx="304800" cy="2667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9352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uối chả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5352" y="274638"/>
            <a:ext cx="11293311" cy="5851525"/>
          </a:xfrm>
        </p:spPr>
      </p:pic>
      <p:sp>
        <p:nvSpPr>
          <p:cNvPr id="5" name="Oval 4">
            <a:hlinkClick r:id="rId5" action="ppaction://hlinksldjump"/>
          </p:cNvPr>
          <p:cNvSpPr/>
          <p:nvPr/>
        </p:nvSpPr>
        <p:spPr bwMode="auto">
          <a:xfrm>
            <a:off x="-94171" y="6126163"/>
            <a:ext cx="499523" cy="31432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752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90152" y="4477167"/>
            <a:ext cx="30700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5400" b="1" kern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uổi sáng</a:t>
            </a:r>
            <a:endParaRPr kumimoji="0" lang="vi-VN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1515" y="4477166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3228975" y="952500"/>
            <a:ext cx="5924549" cy="3209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55531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6271" y="4596643"/>
            <a:ext cx="33890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sz="5400" b="1" kern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uả muỗm</a:t>
            </a:r>
            <a:endParaRPr kumimoji="0" lang="vi-VN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3006" y="4596643"/>
            <a:ext cx="1502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endParaRPr kumimoji="0" lang="vi-VN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3248025" y="704850"/>
            <a:ext cx="5048249" cy="33623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32580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3150" y="4323952"/>
            <a:ext cx="2148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kumimoji="0" lang="vi-VN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9667" y="4343729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kern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uổi sáng</a:t>
            </a:r>
            <a:endParaRPr kumimoji="0" lang="vi-VN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43568" y="4283594"/>
            <a:ext cx="2797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sz="4400" b="1" kern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uả muỗm</a:t>
            </a:r>
            <a:endParaRPr kumimoji="0" lang="vi-VN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3848101" y="1495425"/>
            <a:ext cx="2858104" cy="2472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8143568" y="1495425"/>
            <a:ext cx="3572182" cy="26289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28" y="1304973"/>
            <a:ext cx="3248280" cy="285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166072"/>
              </p:ext>
            </p:extLst>
          </p:nvPr>
        </p:nvGraphicFramePr>
        <p:xfrm>
          <a:off x="4209965" y="910897"/>
          <a:ext cx="3230310" cy="1397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5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738"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738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68585" y="863239"/>
            <a:ext cx="11565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x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7162" y="903987"/>
            <a:ext cx="1186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«i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6069" y="1579680"/>
            <a:ext cx="1656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0000"/>
                </a:solidFill>
                <a:latin typeface=".VnAvant" panose="020B7200000000000000" pitchFamily="34" charset="0"/>
              </a:rPr>
              <a:t>x</a:t>
            </a:r>
            <a:r>
              <a:rPr lang="en-US" sz="4400" b="1" smtClean="0">
                <a:solidFill>
                  <a:srgbClr val="000000"/>
                </a:solidFill>
                <a:latin typeface=".VnAvant" panose="020B7200000000000000" pitchFamily="34" charset="0"/>
              </a:rPr>
              <a:t>u«i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7322" y="109170"/>
            <a:ext cx="1042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«i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8766" y="137369"/>
            <a:ext cx="16965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«m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021FE3-CCFD-1778-F587-EF907DE17587}"/>
              </a:ext>
            </a:extLst>
          </p:cNvPr>
          <p:cNvSpPr txBox="1"/>
          <p:nvPr/>
        </p:nvSpPr>
        <p:spPr>
          <a:xfrm>
            <a:off x="5610226" y="1587703"/>
            <a:ext cx="1818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FF0000"/>
                </a:solidFill>
                <a:latin typeface=".VnAvant" panose="020B7200000000000000" pitchFamily="34" charset="0"/>
              </a:rPr>
              <a:t>u</a:t>
            </a:r>
            <a:r>
              <a:rPr lang="en-US" sz="4400" b="1" smtClean="0">
                <a:solidFill>
                  <a:srgbClr val="FF0000"/>
                </a:solidFill>
                <a:latin typeface=".VnAvant" panose="020B7200000000000000" pitchFamily="34" charset="0"/>
              </a:rPr>
              <a:t>«i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C6514A-35A4-43C6-B433-06EFA4AFA6D7}"/>
              </a:ext>
            </a:extLst>
          </p:cNvPr>
          <p:cNvSpPr/>
          <p:nvPr/>
        </p:nvSpPr>
        <p:spPr>
          <a:xfrm>
            <a:off x="1065229" y="2585266"/>
            <a:ext cx="110985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muối</a:t>
            </a:r>
            <a:r>
              <a:rPr lang="en-US" sz="4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8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muỗi         nguội          tuổi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8CD45E-45CF-44BF-B54B-D722B3B728DC}"/>
              </a:ext>
            </a:extLst>
          </p:cNvPr>
          <p:cNvSpPr/>
          <p:nvPr/>
        </p:nvSpPr>
        <p:spPr>
          <a:xfrm>
            <a:off x="980388" y="3399574"/>
            <a:ext cx="108785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b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       muỗm      nhuốm       nhuộm </a:t>
            </a:r>
            <a:endParaRPr 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3150" y="5790802"/>
            <a:ext cx="21483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kumimoji="0" lang="vi-VN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369667" y="5810579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b="1" kern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uổi sáng</a:t>
            </a:r>
            <a:endParaRPr kumimoji="0" lang="vi-VN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43568" y="5750444"/>
            <a:ext cx="2797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sz="4400" b="1" kern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uả muỗm</a:t>
            </a:r>
            <a:endParaRPr kumimoji="0" lang="vi-VN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4070997" y="4468305"/>
            <a:ext cx="2858104" cy="12330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8143568" y="4374038"/>
            <a:ext cx="2890457" cy="137640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08" y="4386152"/>
            <a:ext cx="2524200" cy="15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24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6065A3DE-CD10-DE2A-8DA1-78E45FE45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33936" r="6339" b="24370"/>
          <a:stretch/>
        </p:blipFill>
        <p:spPr>
          <a:xfrm rot="10580711" flipV="1">
            <a:off x="2687793" y="1536771"/>
            <a:ext cx="6077298" cy="352462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6858000 h 6858000"/>
              <a:gd name="connsiteX2" fmla="*/ 12192000 w 12192000"/>
              <a:gd name="connsiteY2" fmla="*/ 0 h 6858000"/>
              <a:gd name="connsiteX3" fmla="*/ 0 w 12192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F4AFBF-462D-EA91-414E-40A3EBD1E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86" y="1888052"/>
            <a:ext cx="4471243" cy="358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7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679" y="3497344"/>
            <a:ext cx="7833674" cy="2686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679" y="405351"/>
            <a:ext cx="5147034" cy="309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6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4278" y="1183961"/>
            <a:ext cx="7055213" cy="2368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6302" y="1183961"/>
            <a:ext cx="4140413" cy="2381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4831" y="1104811"/>
            <a:ext cx="7014105" cy="2540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6302" y="1159752"/>
            <a:ext cx="4779936" cy="24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59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156505"/>
            <a:ext cx="12192000" cy="62727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3" y="272969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7" y="4785384"/>
            <a:ext cx="2296413" cy="22964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E4965A-D87F-A484-BFE6-0F11C010709D}"/>
              </a:ext>
            </a:extLst>
          </p:cNvPr>
          <p:cNvSpPr/>
          <p:nvPr/>
        </p:nvSpPr>
        <p:spPr>
          <a:xfrm>
            <a:off x="1192601" y="2315183"/>
            <a:ext cx="10302949" cy="861774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000" b="1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ơn!</a:t>
            </a:r>
            <a:endParaRPr lang="en-US" sz="50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4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5308071"/>
            <a:ext cx="867199" cy="6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0512" y="769589"/>
            <a:ext cx="6084335" cy="3694496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2372" y="2296575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98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id="{B2C1E641-CF3D-4CE8-A38B-2E9DE541FA21}"/>
              </a:ext>
            </a:extLst>
          </p:cNvPr>
          <p:cNvSpPr/>
          <p:nvPr/>
        </p:nvSpPr>
        <p:spPr>
          <a:xfrm>
            <a:off x="10434320" y="203200"/>
            <a:ext cx="1417789" cy="56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hlinkClick r:id="rId22" action="ppaction://hlinksldjump"/>
              </a:rPr>
              <a:t>Học</a:t>
            </a:r>
            <a:r>
              <a:rPr lang="en-US" dirty="0">
                <a:hlinkClick r:id="rId22" action="ppaction://hlinksldjump"/>
              </a:rPr>
              <a:t> </a:t>
            </a:r>
            <a:r>
              <a:rPr lang="en-US" dirty="0" err="1">
                <a:hlinkClick r:id="rId22" action="ppaction://hlinksldjump"/>
              </a:rPr>
              <a:t>tiếp</a:t>
            </a:r>
            <a:endParaRPr lang="en-US" dirty="0"/>
          </a:p>
        </p:txBody>
      </p:sp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296" y="5108425"/>
            <a:ext cx="406400" cy="79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-591739" y="-1273279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692878"/>
            <a:ext cx="1022674" cy="102267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8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343437" y="936690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trong       tiÕp        diÒu       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5434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8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354213" y="106491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400" b="1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  <a:cs typeface="Times New Roman" panose="02020603050405020304" pitchFamily="18" charset="0"/>
              </a:rPr>
              <a:t>iÓu biÕt</a:t>
            </a:r>
            <a:r>
              <a:rPr kumimoji="0" lang="en-US" sz="44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cs typeface="Times New Roman" panose="02020603050405020304" pitchFamily="18" charset="0"/>
              </a:rPr>
              <a:t>       yªu mÕn       tiÕng trèng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3870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35360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850" y="5755313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8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261641" y="511673"/>
            <a:ext cx="1017638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cs typeface="Times New Roman" panose="02020603050405020304" pitchFamily="18" charset="0"/>
              </a:rPr>
              <a:t>Tr¸i</a:t>
            </a:r>
            <a:r>
              <a:rPr kumimoji="0" lang="en-US" sz="44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cs typeface="Times New Roman" panose="02020603050405020304" pitchFamily="18" charset="0"/>
              </a:rPr>
              <a:t> ®Êt cña chóng ta v« cïng réng lín. Nói rõng trïng ®iÖp. </a:t>
            </a:r>
            <a:r>
              <a:rPr lang="en-US" sz="48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kumimoji="0" lang="en-US" sz="4400" b="1" i="0" u="none" strike="noStrike" kern="1200" cap="none" spc="0" normalizeH="0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cs typeface="Times New Roman" panose="02020603050405020304" pitchFamily="18" charset="0"/>
              </a:rPr>
              <a:t>ång xanh bao la.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049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>
            <a:extLst>
              <a:ext uri="{FF2B5EF4-FFF2-40B4-BE49-F238E27FC236}">
                <a16:creationId xmlns:a16="http://schemas.microsoft.com/office/drawing/2014/main" id="{3D8B4A98-9D83-4FA3-AD23-5EB1950B6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216817" y="0"/>
            <a:ext cx="12219444" cy="685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13121"/>
            <a:ext cx="9445658" cy="528329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819400" y="1227551"/>
            <a:ext cx="2057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endParaRPr lang="vi-VN" sz="1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2247378" y="1253647"/>
            <a:ext cx="762000" cy="91440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8608" y="5396419"/>
            <a:ext cx="111142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5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gió.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24363" y="5396419"/>
            <a:ext cx="1502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uồm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15617" y="5396419"/>
            <a:ext cx="106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491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7058" y="246369"/>
            <a:ext cx="7820830" cy="1781667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1600200" y="2028035"/>
            <a:ext cx="9691370" cy="169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281" tIns="114281" rIns="114281" bIns="11428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BBE0E3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err="1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  <a:sym typeface="Chivo Light"/>
              </a:rPr>
              <a:t>Bài</a:t>
            </a: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  <a:sym typeface="Chivo Light"/>
              </a:rPr>
              <a:t> </a:t>
            </a:r>
            <a:r>
              <a:rPr lang="en-SG" sz="5400" b="1" kern="0" smtClean="0">
                <a:solidFill>
                  <a:srgbClr val="808080">
                    <a:lumMod val="10000"/>
                  </a:srgbClr>
                </a:solidFill>
                <a:latin typeface="UTM Avo" panose="02040603050506020204" charset="0"/>
                <a:cs typeface="UTM Avo" panose="02040603050506020204" charset="0"/>
              </a:rPr>
              <a:t>66</a:t>
            </a: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  <a:sym typeface="Chivo Light"/>
              </a:rPr>
              <a:t>:</a:t>
            </a: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  <a:sym typeface="Chivo Light"/>
              </a:rPr>
              <a:t>  </a:t>
            </a:r>
            <a:r>
              <a:rPr lang="en-SG" sz="6600" b="1" kern="0" smtClean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uôi, uôm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  <a:sym typeface="Chivo Ligh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19855"/>
            <a:ext cx="29813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25" y="3124201"/>
            <a:ext cx="5565775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2007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161</Words>
  <Application>Microsoft Office PowerPoint</Application>
  <PresentationFormat>Widescreen</PresentationFormat>
  <Paragraphs>61</Paragraphs>
  <Slides>22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宋体</vt:lpstr>
      <vt:lpstr>#9Slide05 Aphrodite Pro</vt:lpstr>
      <vt:lpstr>#9Slide05 Bodega Script</vt:lpstr>
      <vt:lpstr>.VnAvant</vt:lpstr>
      <vt:lpstr>Arial</vt:lpstr>
      <vt:lpstr>Arial-Rounded</vt:lpstr>
      <vt:lpstr>Calibri</vt:lpstr>
      <vt:lpstr>Calibri Light</vt:lpstr>
      <vt:lpstr>Cambria</vt:lpstr>
      <vt:lpstr>Chivo Light</vt:lpstr>
      <vt:lpstr>Tahoma</vt:lpstr>
      <vt:lpstr>Times New Roman</vt:lpstr>
      <vt:lpstr>UTM Avo</vt:lpstr>
      <vt:lpstr>字魂17号-萌趣果冻体</vt:lpstr>
      <vt:lpstr>默认设计模板</vt:lpstr>
      <vt:lpstr>Custom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Ms Xuyen</cp:lastModifiedBy>
  <cp:revision>76</cp:revision>
  <dcterms:created xsi:type="dcterms:W3CDTF">2020-10-07T08:19:00Z</dcterms:created>
  <dcterms:modified xsi:type="dcterms:W3CDTF">2025-04-03T15:37:35Z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