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71" r:id="rId3"/>
    <p:sldId id="260" r:id="rId4"/>
    <p:sldId id="259" r:id="rId5"/>
    <p:sldId id="272" r:id="rId6"/>
    <p:sldId id="262" r:id="rId7"/>
    <p:sldId id="263" r:id="rId8"/>
    <p:sldId id="264" r:id="rId9"/>
    <p:sldId id="265" r:id="rId10"/>
    <p:sldId id="273" r:id="rId11"/>
    <p:sldId id="261" r:id="rId12"/>
    <p:sldId id="274" r:id="rId13"/>
    <p:sldId id="267" r:id="rId14"/>
    <p:sldId id="275" r:id="rId15"/>
    <p:sldId id="276" r:id="rId16"/>
    <p:sldId id="268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0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11C6-68B0-4F02-A6C2-636D72D501A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369172" y="5436408"/>
            <a:ext cx="4634269" cy="83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 Thị Xuyên</a:t>
            </a:r>
          </a:p>
          <a:p>
            <a:pPr algn="ctr" defTabSz="1216660"/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408526" y="1020138"/>
            <a:ext cx="4697248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TIỂU </a:t>
            </a:r>
            <a:r>
              <a:rPr lang="en-US" altLang="zh-CN" sz="24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HỌC AN HỒNG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496855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008" y="3140093"/>
            <a:ext cx="867846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4046" y="4364949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uôt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180" y="314096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2135" y="311135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292" y="379262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3816" y="423652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03" y="488468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053627" y="3360572"/>
            <a:ext cx="144016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358012" y="3949500"/>
            <a:ext cx="144016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43608" y="4559643"/>
            <a:ext cx="144016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676456" y="4559643"/>
            <a:ext cx="144016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541848" y="5661248"/>
            <a:ext cx="144016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26744" y="436941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uôc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6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8777" r="6460" b="28634"/>
          <a:stretch/>
        </p:blipFill>
        <p:spPr>
          <a:xfrm>
            <a:off x="107504" y="145914"/>
            <a:ext cx="8856984" cy="3859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376" y="3829856"/>
            <a:ext cx="867846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8" y="332656"/>
            <a:ext cx="7422670" cy="2755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8" y="3284984"/>
            <a:ext cx="7494678" cy="236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330929" cy="2736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3284984"/>
            <a:ext cx="834687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3833"/>
            <a:ext cx="8784976" cy="66750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3768" y="123833"/>
            <a:ext cx="4680520" cy="157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45" b="19584"/>
          <a:stretch/>
        </p:blipFill>
        <p:spPr>
          <a:xfrm>
            <a:off x="0" y="116632"/>
            <a:ext cx="9144000" cy="5324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5715925"/>
            <a:ext cx="64232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4816" y="5706830"/>
            <a:ext cx="115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uôt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5808" y="5716905"/>
            <a:ext cx="115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uôc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7" cy="5904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77281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88677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690" y="456959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3536" y="1731267"/>
            <a:ext cx="1656184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0088" y="2746930"/>
            <a:ext cx="3358640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38" y="1731267"/>
            <a:ext cx="1688562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936" y="387382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ruốc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44" y="4933963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564" y="3869826"/>
            <a:ext cx="1341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8432" y="3876972"/>
            <a:ext cx="1341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16333" y="3871241"/>
            <a:ext cx="1341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9423" y="3876972"/>
            <a:ext cx="1341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0251" y="4935352"/>
            <a:ext cx="1341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8967" y="4935352"/>
            <a:ext cx="1341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9758" y="4935352"/>
            <a:ext cx="1341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0595" y="4933963"/>
            <a:ext cx="1341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201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8" grpId="0" animBg="1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40770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07707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con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200800" cy="5567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02128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043935"/>
            <a:ext cx="1341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08912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80526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5805264"/>
            <a:ext cx="1341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76673"/>
            <a:ext cx="8064895" cy="5129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1886" y="562454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624546"/>
            <a:ext cx="1341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40770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07707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con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" y="1844824"/>
            <a:ext cx="2886980" cy="223224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844824"/>
            <a:ext cx="3024335" cy="22322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73" y="1844824"/>
            <a:ext cx="276431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547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191</Words>
  <Application>Microsoft Office PowerPoint</Application>
  <PresentationFormat>On-screen Show (4:3)</PresentationFormat>
  <Paragraphs>41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Microsoft YaHei</vt:lpstr>
      <vt:lpstr>宋体</vt:lpstr>
      <vt:lpstr>宋体</vt:lpstr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Ms Xuyen</cp:lastModifiedBy>
  <cp:revision>13</cp:revision>
  <dcterms:created xsi:type="dcterms:W3CDTF">2020-08-21T17:40:00Z</dcterms:created>
  <dcterms:modified xsi:type="dcterms:W3CDTF">2025-04-03T15:04:45Z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