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80" r:id="rId3"/>
    <p:sldId id="257" r:id="rId4"/>
    <p:sldId id="260" r:id="rId5"/>
    <p:sldId id="272" r:id="rId6"/>
    <p:sldId id="281" r:id="rId7"/>
    <p:sldId id="266" r:id="rId8"/>
    <p:sldId id="268" r:id="rId9"/>
    <p:sldId id="269" r:id="rId10"/>
    <p:sldId id="258" r:id="rId11"/>
    <p:sldId id="282" r:id="rId12"/>
    <p:sldId id="259" r:id="rId13"/>
    <p:sldId id="261" r:id="rId14"/>
    <p:sldId id="283" r:id="rId15"/>
    <p:sldId id="284" r:id="rId16"/>
    <p:sldId id="285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69173" y="5436408"/>
            <a:ext cx="4634269" cy="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Xuyên</a:t>
            </a:r>
          </a:p>
          <a:p>
            <a:pPr algn="ctr" defTabSz="1216660"/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08521" y="1020138"/>
            <a:ext cx="4697248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AN HỒNG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poll\OneDrive\Tài liệu\Tranh áchs êếngT êệtV\Camera Roll\Bài 69\screenshot_15975049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5118" r="11245" b="6193"/>
          <a:stretch/>
        </p:blipFill>
        <p:spPr bwMode="auto">
          <a:xfrm>
            <a:off x="107504" y="0"/>
            <a:ext cx="878793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97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16" y="2348880"/>
            <a:ext cx="8678464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cằn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1802" y="2433658"/>
            <a:ext cx="117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ươu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9868" y="22981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0726" y="29101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619" y="3495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151" y="397397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632055" y="2579712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62096" y="3140968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39608" y="3733476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08196" y="4165524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460432" y="4827692"/>
            <a:ext cx="1440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0928" y="30117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ươu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384" y="46719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464" y="3777056"/>
            <a:ext cx="8678464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cằn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poll\Downloads\Lạc đà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11104" cy="3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poll\Downloads\Lạc đà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70" y="332656"/>
            <a:ext cx="4525874" cy="3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poll\OneDrive\Tài liệu\Tranh áchs êếngT êệtV\Camera Roll\Bài 69\screenshot_15975049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20984" r="3066" b="30776"/>
          <a:stretch/>
        </p:blipFill>
        <p:spPr bwMode="auto">
          <a:xfrm>
            <a:off x="126464" y="332656"/>
            <a:ext cx="8894679" cy="3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" y="116632"/>
            <a:ext cx="9001002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" y="2996952"/>
            <a:ext cx="88720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88640"/>
            <a:ext cx="8284503" cy="3052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45024"/>
            <a:ext cx="82845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poll\OneDrive\Tài liệu\Tranh áchs êếngT êệtV\Camera Roll\Bài 69\screenshot_15975049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964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404664"/>
            <a:ext cx="396044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8282" y="5809538"/>
            <a:ext cx="72561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9435" y="5809697"/>
            <a:ext cx="11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ươu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8200" y="5809537"/>
            <a:ext cx="11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poll\OneDrive\Tài liệu\Tranh áchs êếngT êệtV\Camera Roll\Bài 69\screenshot_15975049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" b="21495"/>
          <a:stretch/>
        </p:blipFill>
        <p:spPr bwMode="auto">
          <a:xfrm>
            <a:off x="0" y="-1"/>
            <a:ext cx="8920264" cy="58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228671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536" y="1731267"/>
            <a:ext cx="1656184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3536" y="2746930"/>
            <a:ext cx="335864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872509"/>
            <a:ext cx="828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052280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438" y="1731267"/>
            <a:ext cx="1688562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92" y="3877273"/>
            <a:ext cx="129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0232" y="3876523"/>
            <a:ext cx="129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8506" y="3869601"/>
            <a:ext cx="129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5398" y="3869601"/>
            <a:ext cx="129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904" y="5050184"/>
            <a:ext cx="144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417" y="5053692"/>
            <a:ext cx="144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5736" y="5050995"/>
            <a:ext cx="144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2313" y="5053722"/>
            <a:ext cx="144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3903" y="2746930"/>
            <a:ext cx="168856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496" y="5085182"/>
            <a:ext cx="86554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bươu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86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580526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824" b="11019"/>
          <a:stretch/>
        </p:blipFill>
        <p:spPr bwMode="auto">
          <a:xfrm>
            <a:off x="1115616" y="248305"/>
            <a:ext cx="64087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7497" y="5818425"/>
            <a:ext cx="105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805263"/>
            <a:ext cx="105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872947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poll\OneDrive\Tài liệu\Tranh áchs êếngT êệtV\Camera Roll\Bài 69\screenshot_15975049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8" b="30662"/>
          <a:stretch/>
        </p:blipFill>
        <p:spPr bwMode="auto">
          <a:xfrm>
            <a:off x="1259632" y="1700808"/>
            <a:ext cx="5904656" cy="38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872946"/>
            <a:ext cx="105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ươi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5157192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poll\Downloads\ố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16237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ươu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04" y="5085182"/>
            <a:ext cx="86554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bươu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poll\OneDrive\Tài liệu\Tranh áchs êếngT êệtV\Camera Roll\Bài 69\screenshot_15975049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7964" r="24996" b="32472"/>
          <a:stretch/>
        </p:blipFill>
        <p:spPr bwMode="auto">
          <a:xfrm>
            <a:off x="3095530" y="1556793"/>
            <a:ext cx="2772613" cy="35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824" b="11019"/>
          <a:stretch/>
        </p:blipFill>
        <p:spPr bwMode="auto">
          <a:xfrm>
            <a:off x="-2365" y="1484784"/>
            <a:ext cx="2774165" cy="36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apoll\Downloads\ố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2" y="1844824"/>
            <a:ext cx="32003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206</Words>
  <Application>Microsoft Office PowerPoint</Application>
  <PresentationFormat>On-screen Show (4:3)</PresentationFormat>
  <Paragraphs>44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Xuyen</cp:lastModifiedBy>
  <cp:revision>21</cp:revision>
  <dcterms:created xsi:type="dcterms:W3CDTF">2020-08-21T16:44:00Z</dcterms:created>
  <dcterms:modified xsi:type="dcterms:W3CDTF">2025-04-03T15:04:06Z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