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9"/>
  </p:notesMasterIdLst>
  <p:sldIdLst>
    <p:sldId id="256" r:id="rId5"/>
    <p:sldId id="258" r:id="rId6"/>
    <p:sldId id="288" r:id="rId7"/>
    <p:sldId id="266" r:id="rId8"/>
    <p:sldId id="312" r:id="rId9"/>
    <p:sldId id="277" r:id="rId10"/>
    <p:sldId id="313" r:id="rId11"/>
    <p:sldId id="314" r:id="rId12"/>
    <p:sldId id="315" r:id="rId13"/>
    <p:sldId id="316" r:id="rId14"/>
    <p:sldId id="295" r:id="rId15"/>
    <p:sldId id="296" r:id="rId16"/>
    <p:sldId id="306" r:id="rId17"/>
    <p:sldId id="267" r:id="rId18"/>
    <p:sldId id="279" r:id="rId19"/>
    <p:sldId id="307" r:id="rId20"/>
    <p:sldId id="308" r:id="rId21"/>
    <p:sldId id="269" r:id="rId22"/>
    <p:sldId id="309" r:id="rId23"/>
    <p:sldId id="310" r:id="rId24"/>
    <p:sldId id="270" r:id="rId25"/>
    <p:sldId id="293" r:id="rId26"/>
    <p:sldId id="274" r:id="rId27"/>
    <p:sldId id="311" r:id="rId28"/>
  </p:sldIdLst>
  <p:sldSz cx="9144000" cy="5143500" type="screen16x9"/>
  <p:notesSz cx="6858000" cy="9144000"/>
  <p:embeddedFontLst>
    <p:embeddedFont>
      <p:font typeface="DFPOP1-W9" panose="020B0604020202020204" charset="-128"/>
      <p:regular r:id="rId30"/>
    </p:embeddedFont>
    <p:embeddedFont>
      <p:font typeface="微软雅黑" panose="020B0503020204020204" pitchFamily="34" charset="-122"/>
      <p:regular r:id="rId31"/>
      <p:bold r:id="rId32"/>
    </p:embeddedFont>
    <p:embeddedFont>
      <p:font typeface="宋体" panose="02010600030101010101" pitchFamily="2" charset="-122"/>
      <p:regular r:id="rId33"/>
    </p:embeddedFont>
    <p:embeddedFont>
      <p:font typeface="Arial-Rounded" panose="020B0500000000000000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custDataLst>
    <p:tags r:id="rId3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88"/>
            <p14:sldId id="266"/>
            <p14:sldId id="312"/>
            <p14:sldId id="277"/>
            <p14:sldId id="313"/>
            <p14:sldId id="314"/>
            <p14:sldId id="315"/>
            <p14:sldId id="316"/>
            <p14:sldId id="295"/>
            <p14:sldId id="296"/>
            <p14:sldId id="306"/>
          </p14:sldIdLst>
        </p14:section>
        <p14:section name="Tiết 2" id="{47239A1A-9B72-4DA5-96A7-F8786F163078}">
          <p14:sldIdLst>
            <p14:sldId id="267"/>
            <p14:sldId id="279"/>
            <p14:sldId id="307"/>
            <p14:sldId id="308"/>
          </p14:sldIdLst>
        </p14:section>
        <p14:section name="Tiết 3" id="{8DB3B22B-32B6-4C3F-838D-DF98A9DBE4B7}">
          <p14:sldIdLst>
            <p14:sldId id="269"/>
            <p14:sldId id="309"/>
            <p14:sldId id="310"/>
            <p14:sldId id="270"/>
            <p14:sldId id="293"/>
          </p14:sldIdLst>
        </p14:section>
        <p14:section name="Tiết 4" id="{30D029CA-39C5-4833-936C-43C5EF842993}">
          <p14:sldIdLst>
            <p14:sldId id="274"/>
            <p14:sldId id="3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A19"/>
    <a:srgbClr val="4CA420"/>
    <a:srgbClr val="F56636"/>
    <a:srgbClr val="F14420"/>
    <a:srgbClr val="679C31"/>
    <a:srgbClr val="920000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26" autoAdjust="0"/>
    <p:restoredTop sz="98548" autoAdjust="0"/>
  </p:normalViewPr>
  <p:slideViewPr>
    <p:cSldViewPr snapToGrid="0">
      <p:cViewPr varScale="1">
        <p:scale>
          <a:sx n="59" d="100"/>
          <a:sy n="59" d="100"/>
        </p:scale>
        <p:origin x="942" y="4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gs" Target="tags/tag1.xml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pPr/>
              <a:t>2025/4/10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B874E-8E90-4990-8707-6C062C22A29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2025/4/10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pPr/>
              <a:t>2025/4/10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99" name="组合 98"/>
          <p:cNvGrpSpPr/>
          <p:nvPr/>
        </p:nvGrpSpPr>
        <p:grpSpPr>
          <a:xfrm>
            <a:off x="2983630" y="1783842"/>
            <a:ext cx="1417171" cy="1094023"/>
            <a:chOff x="1629560" y="1655007"/>
            <a:chExt cx="1417171" cy="1094023"/>
          </a:xfrm>
        </p:grpSpPr>
        <p:sp>
          <p:nvSpPr>
            <p:cNvPr id="97" name="矩形 96"/>
            <p:cNvSpPr/>
            <p:nvPr/>
          </p:nvSpPr>
          <p:spPr>
            <a:xfrm>
              <a:off x="2695353" y="1825700"/>
              <a:ext cx="351378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1629560" y="1655007"/>
              <a:ext cx="18473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4687821" y="395786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52287" y="4726355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33599" y="3667063"/>
            <a:ext cx="3196709" cy="376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thực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hiện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Phạm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Ph</a:t>
            </a:r>
            <a:r>
              <a:rPr lang="vi-VN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ư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ơng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39E2BA-D840-4A4F-A691-B98D3BE79E91}"/>
              </a:ext>
            </a:extLst>
          </p:cNvPr>
          <p:cNvSpPr txBox="1"/>
          <p:nvPr/>
        </p:nvSpPr>
        <p:spPr>
          <a:xfrm>
            <a:off x="2032225" y="172288"/>
            <a:ext cx="5079549" cy="730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HỒNG BÀNG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HỒNG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98E7A6-8FDD-4F31-99EF-145ADC621C7E}"/>
              </a:ext>
            </a:extLst>
          </p:cNvPr>
          <p:cNvSpPr txBox="1"/>
          <p:nvPr/>
        </p:nvSpPr>
        <p:spPr>
          <a:xfrm>
            <a:off x="1737886" y="2067319"/>
            <a:ext cx="567670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VIỆT 1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GIỜ RA CHƠI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5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4" grpId="0"/>
      <p:bldP spid="3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18510" y="83251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13193" y="2819281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328760" y="87345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7363" y="186464"/>
            <a:ext cx="241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ra chơi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2406" y="832514"/>
            <a:ext cx="31341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Trống báo giờ ra chơi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Từng đàn chim áo trắng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Xếp sách vở mau thôi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Ùa ra ngoài sân nắng.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7446" y="2772770"/>
            <a:ext cx="32760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Chỗ này đây, bạn gái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Vui nhảy dây nhịp nhàng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Vòng quay đều êm ái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Rộn tiếng cười hòa vang.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51929" y="832514"/>
            <a:ext cx="34070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Đằng kia, ấy bạn trai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Đá cầu bay vun vút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Đôi chân móc rất tài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Tung nắng hồng lên ngực.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42953" y="2772770"/>
            <a:ext cx="45536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Giờ chơi vừa chấm dứt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Đàn chim non vội vàng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Xếp hàng nhanh vào lớp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Bài học mới sang trang.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                     ( Nguyễn Lãm Thắng)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365743" y="280461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79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3" grpId="0"/>
      <p:bldP spid="15" grpId="0"/>
      <p:bldP spid="16" grpId="0"/>
      <p:bldP spid="17" grpId="0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4967" y="204716"/>
            <a:ext cx="815479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10-Point Star 5"/>
          <p:cNvSpPr/>
          <p:nvPr/>
        </p:nvSpPr>
        <p:spPr>
          <a:xfrm>
            <a:off x="1910705" y="1719614"/>
            <a:ext cx="1719618" cy="1610435"/>
          </a:xfrm>
          <a:prstGeom prst="star10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17695" y="2199559"/>
            <a:ext cx="10919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F5663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trắng</a:t>
            </a:r>
            <a:endParaRPr lang="en-US" b="1" dirty="0">
              <a:solidFill>
                <a:srgbClr val="F56636"/>
              </a:solidFill>
            </a:endParaRPr>
          </a:p>
        </p:txBody>
      </p:sp>
      <p:sp>
        <p:nvSpPr>
          <p:cNvPr id="9" name="10-Point Star 8"/>
          <p:cNvSpPr/>
          <p:nvPr/>
        </p:nvSpPr>
        <p:spPr>
          <a:xfrm>
            <a:off x="4970129" y="1735534"/>
            <a:ext cx="1719618" cy="1610435"/>
          </a:xfrm>
          <a:prstGeom prst="star10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177119" y="2215479"/>
            <a:ext cx="10823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5663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b="1" dirty="0">
              <a:solidFill>
                <a:srgbClr val="F56636"/>
              </a:solidFill>
            </a:endParaRPr>
          </a:p>
        </p:txBody>
      </p:sp>
      <p:sp>
        <p:nvSpPr>
          <p:cNvPr id="13" name="Flowchart: Punched Tape 12"/>
          <p:cNvSpPr/>
          <p:nvPr/>
        </p:nvSpPr>
        <p:spPr>
          <a:xfrm>
            <a:off x="3671248" y="2456604"/>
            <a:ext cx="1241947" cy="286601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8" grpId="0"/>
      <p:bldP spid="9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18510" y="83251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13193" y="2819281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328760" y="87345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7363" y="186464"/>
            <a:ext cx="241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ra chơi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2406" y="832514"/>
            <a:ext cx="31341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Trống báo giờ ra chơi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Từng đàn chim áo trắng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Xếp sách vở mau thôi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Ùa ra ngoài sân nắng.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0017" y="2753910"/>
            <a:ext cx="32760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Chỗ này đây, bạn gái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 nhảy dây nhịp nhàng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Vòng quay đều êm ái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Rộn tiếng cười hòa vang.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51929" y="832514"/>
            <a:ext cx="34070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Đằng kia, ấy bạn trai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 cầu bay vun vút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Đôi chân móc rất tài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Tung nắng hồng lên ngực.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42953" y="2772770"/>
            <a:ext cx="45536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 chơi vừa chấm dứt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Đàn chim non vội vàng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Xếp hàng nhanh vào lớp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 học mới sang trang.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( Nguyễn Lãm Thắng)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365743" y="280461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56352" y="1193412"/>
            <a:ext cx="736204" cy="3874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72171" y="1950022"/>
            <a:ext cx="652284" cy="3662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15408" y="2800066"/>
            <a:ext cx="623827" cy="39738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/>
          <p:cNvSpPr/>
          <p:nvPr/>
        </p:nvSpPr>
        <p:spPr>
          <a:xfrm>
            <a:off x="2995104" y="3552978"/>
            <a:ext cx="623827" cy="39738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/>
          <p:cNvSpPr/>
          <p:nvPr/>
        </p:nvSpPr>
        <p:spPr>
          <a:xfrm>
            <a:off x="6939319" y="873458"/>
            <a:ext cx="623827" cy="39738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ectangle 20"/>
          <p:cNvSpPr/>
          <p:nvPr/>
        </p:nvSpPr>
        <p:spPr>
          <a:xfrm>
            <a:off x="6980262" y="1603696"/>
            <a:ext cx="623827" cy="39738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/>
          <p:cNvSpPr/>
          <p:nvPr/>
        </p:nvSpPr>
        <p:spPr>
          <a:xfrm>
            <a:off x="2995104" y="3991307"/>
            <a:ext cx="838367" cy="39206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Rectangle 21"/>
          <p:cNvSpPr/>
          <p:nvPr/>
        </p:nvSpPr>
        <p:spPr>
          <a:xfrm>
            <a:off x="7047090" y="3174559"/>
            <a:ext cx="838367" cy="39206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Rectangle 22"/>
          <p:cNvSpPr/>
          <p:nvPr/>
        </p:nvSpPr>
        <p:spPr>
          <a:xfrm>
            <a:off x="2942784" y="3174699"/>
            <a:ext cx="838367" cy="39206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ectangle 23"/>
          <p:cNvSpPr/>
          <p:nvPr/>
        </p:nvSpPr>
        <p:spPr>
          <a:xfrm>
            <a:off x="6994631" y="3931503"/>
            <a:ext cx="838367" cy="39206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744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6" grpId="0" animBg="1"/>
      <p:bldP spid="18" grpId="0" animBg="1"/>
      <p:bldP spid="20" grpId="0" animBg="1"/>
      <p:bldP spid="21" grpId="0" animBg="1"/>
      <p:bldP spid="7" grpId="0" animBg="1"/>
      <p:bldP spid="22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1320" y="666438"/>
            <a:ext cx="8079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Những trò chơi nào được nói trong bài?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81682" y="3623461"/>
            <a:ext cx="1635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nhảy dây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3848" y="3655303"/>
            <a:ext cx="1635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đá cầu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Nhảy dây, bài tập đơn giản nhất để giảm c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468" y="1464746"/>
            <a:ext cx="2579853" cy="171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79" y="1569493"/>
            <a:ext cx="2510833" cy="1944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1319" y="666438"/>
            <a:ext cx="8502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 từ ngữ nào cho biết các bạn chơi trò chơi rất giỏi ?</a:t>
            </a:r>
            <a:endParaRPr lang="vi-VN" sz="28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Nhảy dây, bài tập đơn giản nhất để giảm c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2077" y="1583113"/>
            <a:ext cx="2031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nhịp nhàng</a:t>
            </a:r>
            <a:endParaRPr lang="vi-VN" sz="280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84220" y="2053987"/>
            <a:ext cx="2765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EF2A19"/>
                </a:solidFill>
                <a:latin typeface="Times New Roman" pitchFamily="18" charset="0"/>
                <a:cs typeface="Times New Roman" pitchFamily="18" charset="0"/>
              </a:rPr>
              <a:t>vòng quay đều</a:t>
            </a:r>
            <a:endParaRPr lang="vi-VN" sz="2800">
              <a:solidFill>
                <a:srgbClr val="EF2A1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36620" y="2577207"/>
            <a:ext cx="2094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bay vun vút</a:t>
            </a:r>
            <a:endParaRPr lang="vi-VN" sz="280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41261" y="3061755"/>
            <a:ext cx="2094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móc rất tài</a:t>
            </a:r>
            <a:endParaRPr lang="vi-VN" sz="28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59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7730" y="2085805"/>
            <a:ext cx="6032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 ra chơi của các bạn như thế nào?</a:t>
            </a:r>
            <a:endParaRPr lang="vi-VN" sz="28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2" descr="Nhảy dây, bài tập đơn giản nhất để giảm c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3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476628" y="1049830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2662698" y="299471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7363" y="186464"/>
            <a:ext cx="241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ra chơi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27177" y="1030324"/>
            <a:ext cx="32760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Chỗ này đây, bạn gái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 nhảy dây nhịp nhàng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Vòng quay đều êm ái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Rộn tiếng cười hòa vang.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384" y="2994718"/>
            <a:ext cx="34070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Đằng kia, ấy bạn trai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 cầu bay vun vút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Đôi chân móc rất tài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Tung nắng hồng lên ngực.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0726" y="1077126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/>
          <p:cNvSpPr/>
          <p:nvPr/>
        </p:nvSpPr>
        <p:spPr>
          <a:xfrm>
            <a:off x="4430989" y="1815154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/>
          <p:cNvSpPr/>
          <p:nvPr/>
        </p:nvSpPr>
        <p:spPr>
          <a:xfrm>
            <a:off x="4748530" y="3101915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ectangle 20"/>
          <p:cNvSpPr/>
          <p:nvPr/>
        </p:nvSpPr>
        <p:spPr>
          <a:xfrm>
            <a:off x="4900930" y="3779548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910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476628" y="1049830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2662698" y="299471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7363" y="186464"/>
            <a:ext cx="241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ra chơi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27177" y="1030324"/>
            <a:ext cx="32760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Chỗ này đây, bạn gái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 nhảy dây nhịp nhàng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Vòng quay đều êm ái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Rộn tiếng cười hòa vang.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384" y="2994718"/>
            <a:ext cx="34070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Đằng kia, ấy bạn trai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 cầu bay vun vút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Đôi chân móc rất tài</a:t>
            </a:r>
          </a:p>
          <a:p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Tung nắng hồng lên ngực.</a:t>
            </a:r>
            <a:endParaRPr lang="vi-VN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0726" y="1077126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30989" y="1815154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48530" y="3101915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900930" y="3779548"/>
            <a:ext cx="1207827" cy="3508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56812" y="3480084"/>
            <a:ext cx="1448031" cy="2914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44537" y="4203824"/>
            <a:ext cx="1448031" cy="2914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43681" y="1495544"/>
            <a:ext cx="1448031" cy="2914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00930" y="2253078"/>
            <a:ext cx="1448031" cy="2914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3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12630" y="113898"/>
            <a:ext cx="39442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Nhìn hình đoán tên trò chơi</a:t>
            </a:r>
            <a:endParaRPr lang="en-US" sz="11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250" y="1064374"/>
            <a:ext cx="1760071" cy="1018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27256"/>
            <a:ext cx="2112630" cy="1145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Chơi chuyề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586" y="1049721"/>
            <a:ext cx="1856096" cy="101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ướng dẫn cách chơi Trốn tì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136" y="1062030"/>
            <a:ext cx="1627275" cy="100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78141" y="2225509"/>
            <a:ext cx="15563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Rồng rắn lên mây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2605968" y="2179343"/>
            <a:ext cx="13066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Nhảy ô</a:t>
            </a:r>
            <a:endParaRPr lang="en-US" sz="2400" b="1" dirty="0"/>
          </a:p>
        </p:txBody>
      </p:sp>
      <p:sp>
        <p:nvSpPr>
          <p:cNvPr id="10" name="Rectangle 9"/>
          <p:cNvSpPr/>
          <p:nvPr/>
        </p:nvSpPr>
        <p:spPr>
          <a:xfrm>
            <a:off x="4876917" y="2179343"/>
            <a:ext cx="13554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 chuyền</a:t>
            </a:r>
            <a:endParaRPr lang="en-US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7114136" y="2205204"/>
            <a:ext cx="17064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 tìm</a:t>
            </a:r>
            <a:endParaRPr lang="en-US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OẲN TÙ TÌ  Nhạc Thiếu Nhi Vui Nhộn Với Trò Chơi Dân Gi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1319" y="181687"/>
            <a:ext cx="8082506" cy="454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911" y="545911"/>
            <a:ext cx="3729322" cy="4286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2388" y="1842448"/>
            <a:ext cx="3671248" cy="13374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 hãy quan sát và cho biết tranh vẽ gì?</a:t>
            </a:r>
            <a:endParaRPr lang="vi-VN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2388" y="1836054"/>
            <a:ext cx="3671248" cy="13374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 giờ ra chơi, em và các bạn làm gì?</a:t>
            </a:r>
            <a:endParaRPr lang="vi-VN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2388" y="1836054"/>
            <a:ext cx="3671248" cy="13374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 cảm thấy thế nào khi ra chơi?</a:t>
            </a:r>
            <a:endParaRPr lang="vi-VN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7363" y="186464"/>
            <a:ext cx="241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ra chơi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6797" y="891455"/>
            <a:ext cx="31341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Trống báo giờ ra chơi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Từng đàn chim áo trắng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Xếp sách vở mau thôi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Ùa ra ngoài sân nắng.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9686" y="2835186"/>
            <a:ext cx="32760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Chỗ này đây, bạn gái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Vui nhảy dây nhịp nhàng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Vòng quay đều êm ái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Rộn tiếng cười hòa vang.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51929" y="832514"/>
            <a:ext cx="34070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Đằng kia, ấy bạn trai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Đá cầu bay vun vút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Đôi chân móc rất tài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Tung nắng hồng lên ngực.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42953" y="2772770"/>
            <a:ext cx="45536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Giờ chơi vừa chấm dứt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Đàn chim non vội vàng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Xếp hàng nhanh vào lớp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Bài học mới sang trang.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                     ( Nguyễn Lãm Thắng)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Hà€nh trang sĂ´̀-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9263" y="186464"/>
            <a:ext cx="609600" cy="609600"/>
          </a:xfrm>
          <a:prstGeom prst="rect">
            <a:avLst/>
          </a:prstGeom>
        </p:spPr>
      </p:pic>
      <p:sp>
        <p:nvSpPr>
          <p:cNvPr id="46" name="Lưu đồ: Đường kết nối 8">
            <a:extLst>
              <a:ext uri="{FF2B5EF4-FFF2-40B4-BE49-F238E27FC236}">
                <a16:creationId xmlns:a16="http://schemas.microsoft.com/office/drawing/2014/main" id="{0F79931B-3EDA-4EF5-186D-44E683340BD4}"/>
              </a:ext>
            </a:extLst>
          </p:cNvPr>
          <p:cNvSpPr/>
          <p:nvPr/>
        </p:nvSpPr>
        <p:spPr>
          <a:xfrm>
            <a:off x="141040" y="913718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Lưu đồ: Đường kết nối 10">
            <a:extLst>
              <a:ext uri="{FF2B5EF4-FFF2-40B4-BE49-F238E27FC236}">
                <a16:creationId xmlns:a16="http://schemas.microsoft.com/office/drawing/2014/main" id="{9B9DA06F-C384-A028-5014-8030B4005022}"/>
              </a:ext>
            </a:extLst>
          </p:cNvPr>
          <p:cNvSpPr/>
          <p:nvPr/>
        </p:nvSpPr>
        <p:spPr>
          <a:xfrm>
            <a:off x="119032" y="1310469"/>
            <a:ext cx="539773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Lưu đồ: Đường kết nối 11">
            <a:extLst>
              <a:ext uri="{FF2B5EF4-FFF2-40B4-BE49-F238E27FC236}">
                <a16:creationId xmlns:a16="http://schemas.microsoft.com/office/drawing/2014/main" id="{636AD986-791F-56DB-9BA4-0123BB0F927C}"/>
              </a:ext>
            </a:extLst>
          </p:cNvPr>
          <p:cNvSpPr/>
          <p:nvPr/>
        </p:nvSpPr>
        <p:spPr>
          <a:xfrm>
            <a:off x="141040" y="1743900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Lưu đồ: Đường kết nối 12">
            <a:extLst>
              <a:ext uri="{FF2B5EF4-FFF2-40B4-BE49-F238E27FC236}">
                <a16:creationId xmlns:a16="http://schemas.microsoft.com/office/drawing/2014/main" id="{4C3EDE86-E2A4-A64D-EB21-4AE083DD74A4}"/>
              </a:ext>
            </a:extLst>
          </p:cNvPr>
          <p:cNvSpPr/>
          <p:nvPr/>
        </p:nvSpPr>
        <p:spPr>
          <a:xfrm>
            <a:off x="156322" y="2101297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Lưu đồ: Đường kết nối 13">
            <a:extLst>
              <a:ext uri="{FF2B5EF4-FFF2-40B4-BE49-F238E27FC236}">
                <a16:creationId xmlns:a16="http://schemas.microsoft.com/office/drawing/2014/main" id="{AAD8D2E0-61C3-6EE0-9306-BE2320B6B552}"/>
              </a:ext>
            </a:extLst>
          </p:cNvPr>
          <p:cNvSpPr/>
          <p:nvPr/>
        </p:nvSpPr>
        <p:spPr>
          <a:xfrm>
            <a:off x="116339" y="2853491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Lưu đồ: Đường kết nối 14">
            <a:extLst>
              <a:ext uri="{FF2B5EF4-FFF2-40B4-BE49-F238E27FC236}">
                <a16:creationId xmlns:a16="http://schemas.microsoft.com/office/drawing/2014/main" id="{8F0D8BEB-2542-7B13-3D8D-AE50EF156846}"/>
              </a:ext>
            </a:extLst>
          </p:cNvPr>
          <p:cNvSpPr/>
          <p:nvPr/>
        </p:nvSpPr>
        <p:spPr>
          <a:xfrm>
            <a:off x="116339" y="3245867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Lưu đồ: Đường kết nối 15">
            <a:extLst>
              <a:ext uri="{FF2B5EF4-FFF2-40B4-BE49-F238E27FC236}">
                <a16:creationId xmlns:a16="http://schemas.microsoft.com/office/drawing/2014/main" id="{4AF96FCC-0150-3BCD-6459-4363A1A5BBB1}"/>
              </a:ext>
            </a:extLst>
          </p:cNvPr>
          <p:cNvSpPr/>
          <p:nvPr/>
        </p:nvSpPr>
        <p:spPr>
          <a:xfrm>
            <a:off x="95336" y="3625382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Lưu đồ: Đường kết nối 15">
            <a:extLst>
              <a:ext uri="{FF2B5EF4-FFF2-40B4-BE49-F238E27FC236}">
                <a16:creationId xmlns:a16="http://schemas.microsoft.com/office/drawing/2014/main" id="{54C97AA3-33FC-6FD7-5BC3-18EF722DDDFC}"/>
              </a:ext>
            </a:extLst>
          </p:cNvPr>
          <p:cNvSpPr/>
          <p:nvPr/>
        </p:nvSpPr>
        <p:spPr>
          <a:xfrm>
            <a:off x="93516" y="3998409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Lưu đồ: Đường kết nối 15">
            <a:extLst>
              <a:ext uri="{FF2B5EF4-FFF2-40B4-BE49-F238E27FC236}">
                <a16:creationId xmlns:a16="http://schemas.microsoft.com/office/drawing/2014/main" id="{45601460-64B6-575D-2470-97E45D560A1E}"/>
              </a:ext>
            </a:extLst>
          </p:cNvPr>
          <p:cNvSpPr/>
          <p:nvPr/>
        </p:nvSpPr>
        <p:spPr>
          <a:xfrm>
            <a:off x="4282576" y="929174"/>
            <a:ext cx="565228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Lưu đồ: Đường kết nối 15">
            <a:extLst>
              <a:ext uri="{FF2B5EF4-FFF2-40B4-BE49-F238E27FC236}">
                <a16:creationId xmlns:a16="http://schemas.microsoft.com/office/drawing/2014/main" id="{BA73960F-9F1E-4CDE-AC75-C0C272B4624E}"/>
              </a:ext>
            </a:extLst>
          </p:cNvPr>
          <p:cNvSpPr/>
          <p:nvPr/>
        </p:nvSpPr>
        <p:spPr>
          <a:xfrm>
            <a:off x="4237370" y="1290867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Lưu đồ: Đường kết nối 15">
            <a:extLst>
              <a:ext uri="{FF2B5EF4-FFF2-40B4-BE49-F238E27FC236}">
                <a16:creationId xmlns:a16="http://schemas.microsoft.com/office/drawing/2014/main" id="{5DF2FDBE-841D-BB2B-F63D-8181BC62C122}"/>
              </a:ext>
            </a:extLst>
          </p:cNvPr>
          <p:cNvSpPr/>
          <p:nvPr/>
        </p:nvSpPr>
        <p:spPr>
          <a:xfrm>
            <a:off x="4237370" y="1662930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Lưu đồ: Đường kết nối 15">
            <a:extLst>
              <a:ext uri="{FF2B5EF4-FFF2-40B4-BE49-F238E27FC236}">
                <a16:creationId xmlns:a16="http://schemas.microsoft.com/office/drawing/2014/main" id="{63B5B85A-0298-3E48-EC6C-888BA98BD71C}"/>
              </a:ext>
            </a:extLst>
          </p:cNvPr>
          <p:cNvSpPr/>
          <p:nvPr/>
        </p:nvSpPr>
        <p:spPr>
          <a:xfrm>
            <a:off x="4266745" y="2031973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Lưu đồ: Đường kết nối 15">
            <a:extLst>
              <a:ext uri="{FF2B5EF4-FFF2-40B4-BE49-F238E27FC236}">
                <a16:creationId xmlns:a16="http://schemas.microsoft.com/office/drawing/2014/main" id="{2138E987-7754-DE74-D16E-BDA178A000B2}"/>
              </a:ext>
            </a:extLst>
          </p:cNvPr>
          <p:cNvSpPr/>
          <p:nvPr/>
        </p:nvSpPr>
        <p:spPr>
          <a:xfrm>
            <a:off x="4237370" y="2862389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Lưu đồ: Đường kết nối 15">
            <a:extLst>
              <a:ext uri="{FF2B5EF4-FFF2-40B4-BE49-F238E27FC236}">
                <a16:creationId xmlns:a16="http://schemas.microsoft.com/office/drawing/2014/main" id="{9033D731-93A2-421B-777B-CAAF6C09684C}"/>
              </a:ext>
            </a:extLst>
          </p:cNvPr>
          <p:cNvSpPr/>
          <p:nvPr/>
        </p:nvSpPr>
        <p:spPr>
          <a:xfrm>
            <a:off x="4196430" y="3241202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Lưu đồ: Đường kết nối 15">
            <a:extLst>
              <a:ext uri="{FF2B5EF4-FFF2-40B4-BE49-F238E27FC236}">
                <a16:creationId xmlns:a16="http://schemas.microsoft.com/office/drawing/2014/main" id="{8B585B3F-95F7-0DD7-5810-2A4AE147E0C3}"/>
              </a:ext>
            </a:extLst>
          </p:cNvPr>
          <p:cNvSpPr/>
          <p:nvPr/>
        </p:nvSpPr>
        <p:spPr>
          <a:xfrm>
            <a:off x="4238795" y="3601633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Lưu đồ: Đường kết nối 15">
            <a:extLst>
              <a:ext uri="{FF2B5EF4-FFF2-40B4-BE49-F238E27FC236}">
                <a16:creationId xmlns:a16="http://schemas.microsoft.com/office/drawing/2014/main" id="{D593BAA5-5140-4021-A842-D6F116B14C02}"/>
              </a:ext>
            </a:extLst>
          </p:cNvPr>
          <p:cNvSpPr/>
          <p:nvPr/>
        </p:nvSpPr>
        <p:spPr>
          <a:xfrm>
            <a:off x="4216981" y="3917314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13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25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75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25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750"/>
                            </p:stCondLst>
                            <p:childTnLst>
                              <p:par>
                                <p:cTn id="6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500"/>
                            </p:stCondLst>
                            <p:childTnLst>
                              <p:par>
                                <p:cTn id="6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250"/>
                            </p:stCondLst>
                            <p:childTnLst>
                              <p:par>
                                <p:cTn id="6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218510" y="83251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7363" y="186464"/>
            <a:ext cx="241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ra chơi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2406" y="832514"/>
            <a:ext cx="31341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Trống báo giờ ra chơi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Từng đàn chim áo trắng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Xếp sách vở mau thôi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Ùa ra ngoài sân nắng.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3A4A6A6-B435-7E82-D894-DBE7511A1234}"/>
              </a:ext>
            </a:extLst>
          </p:cNvPr>
          <p:cNvCxnSpPr/>
          <p:nvPr/>
        </p:nvCxnSpPr>
        <p:spPr>
          <a:xfrm flipH="1">
            <a:off x="1885950" y="900113"/>
            <a:ext cx="100013" cy="2832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570178-4D13-E772-4990-924D12BA7415}"/>
              </a:ext>
            </a:extLst>
          </p:cNvPr>
          <p:cNvCxnSpPr/>
          <p:nvPr/>
        </p:nvCxnSpPr>
        <p:spPr>
          <a:xfrm flipH="1">
            <a:off x="3291896" y="900112"/>
            <a:ext cx="100013" cy="2832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4B7F9F-7401-C885-8B12-95174A87346B}"/>
              </a:ext>
            </a:extLst>
          </p:cNvPr>
          <p:cNvCxnSpPr/>
          <p:nvPr/>
        </p:nvCxnSpPr>
        <p:spPr>
          <a:xfrm flipH="1">
            <a:off x="2470364" y="1285876"/>
            <a:ext cx="100013" cy="2832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B664659-8753-6A4D-56E8-80D105369D45}"/>
              </a:ext>
            </a:extLst>
          </p:cNvPr>
          <p:cNvCxnSpPr/>
          <p:nvPr/>
        </p:nvCxnSpPr>
        <p:spPr>
          <a:xfrm flipH="1">
            <a:off x="3543779" y="1284639"/>
            <a:ext cx="100013" cy="2832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C942428-2171-4A80-A949-0E4167A9EC2E}"/>
              </a:ext>
            </a:extLst>
          </p:cNvPr>
          <p:cNvCxnSpPr/>
          <p:nvPr/>
        </p:nvCxnSpPr>
        <p:spPr>
          <a:xfrm flipH="1">
            <a:off x="2119901" y="1664877"/>
            <a:ext cx="100013" cy="2832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1F29941-1939-14C9-518B-183D3299EB30}"/>
              </a:ext>
            </a:extLst>
          </p:cNvPr>
          <p:cNvCxnSpPr/>
          <p:nvPr/>
        </p:nvCxnSpPr>
        <p:spPr>
          <a:xfrm flipH="1">
            <a:off x="3307356" y="1675483"/>
            <a:ext cx="100013" cy="2832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D559BBB-CFCB-E1BA-08FD-5C13D46B1C01}"/>
              </a:ext>
            </a:extLst>
          </p:cNvPr>
          <p:cNvCxnSpPr/>
          <p:nvPr/>
        </p:nvCxnSpPr>
        <p:spPr>
          <a:xfrm flipH="1">
            <a:off x="2049494" y="2033525"/>
            <a:ext cx="100013" cy="2832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09D7C7C-8683-785A-F5AA-445F3111519D}"/>
              </a:ext>
            </a:extLst>
          </p:cNvPr>
          <p:cNvCxnSpPr/>
          <p:nvPr/>
        </p:nvCxnSpPr>
        <p:spPr>
          <a:xfrm flipH="1">
            <a:off x="3241889" y="2026356"/>
            <a:ext cx="100013" cy="2832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3F4C7F1-1BD9-397E-0A3E-33BDB4B2FE91}"/>
              </a:ext>
            </a:extLst>
          </p:cNvPr>
          <p:cNvCxnSpPr/>
          <p:nvPr/>
        </p:nvCxnSpPr>
        <p:spPr>
          <a:xfrm flipH="1">
            <a:off x="3291895" y="2033525"/>
            <a:ext cx="100013" cy="2832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13193" y="2819281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7363" y="186464"/>
            <a:ext cx="241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ra chơi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7446" y="2772770"/>
            <a:ext cx="32760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Chỗ này đây, bạn gái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Vui nhảy dây nhịp nhàng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Vòng quay đều êm ái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Rộn tiếng cười hòa vang.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D0A2451-253D-730D-071C-D4DC43FB08CD}"/>
              </a:ext>
            </a:extLst>
          </p:cNvPr>
          <p:cNvCxnSpPr/>
          <p:nvPr/>
        </p:nvCxnSpPr>
        <p:spPr>
          <a:xfrm flipH="1">
            <a:off x="3206172" y="2853080"/>
            <a:ext cx="100013" cy="2832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0F93047-18C0-5465-17CF-BDF18F74356A}"/>
              </a:ext>
            </a:extLst>
          </p:cNvPr>
          <p:cNvCxnSpPr/>
          <p:nvPr/>
        </p:nvCxnSpPr>
        <p:spPr>
          <a:xfrm flipH="1">
            <a:off x="2250763" y="3225332"/>
            <a:ext cx="100013" cy="2832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B183BF1-134B-8C60-877E-7D037509FBBE}"/>
              </a:ext>
            </a:extLst>
          </p:cNvPr>
          <p:cNvCxnSpPr/>
          <p:nvPr/>
        </p:nvCxnSpPr>
        <p:spPr>
          <a:xfrm flipH="1">
            <a:off x="2471539" y="3962039"/>
            <a:ext cx="100013" cy="2832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59E1037-DAEA-CB50-730B-F9C80B22C679}"/>
              </a:ext>
            </a:extLst>
          </p:cNvPr>
          <p:cNvCxnSpPr/>
          <p:nvPr/>
        </p:nvCxnSpPr>
        <p:spPr>
          <a:xfrm flipH="1">
            <a:off x="2521546" y="3581648"/>
            <a:ext cx="100013" cy="2832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1A6E511-4836-B372-C951-B31F29E16F2A}"/>
              </a:ext>
            </a:extLst>
          </p:cNvPr>
          <p:cNvCxnSpPr/>
          <p:nvPr/>
        </p:nvCxnSpPr>
        <p:spPr>
          <a:xfrm flipH="1">
            <a:off x="3306185" y="3587566"/>
            <a:ext cx="100013" cy="2832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926D4D5-F60A-FEC1-6375-ABF531857692}"/>
              </a:ext>
            </a:extLst>
          </p:cNvPr>
          <p:cNvCxnSpPr/>
          <p:nvPr/>
        </p:nvCxnSpPr>
        <p:spPr>
          <a:xfrm flipH="1">
            <a:off x="3732086" y="3961167"/>
            <a:ext cx="100013" cy="2832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CB534D9-701B-B226-32CD-293E7A20AD71}"/>
              </a:ext>
            </a:extLst>
          </p:cNvPr>
          <p:cNvCxnSpPr/>
          <p:nvPr/>
        </p:nvCxnSpPr>
        <p:spPr>
          <a:xfrm flipH="1">
            <a:off x="3774947" y="3961167"/>
            <a:ext cx="100013" cy="2832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C0DE71D-25D6-0516-918B-AC89EEBE9CD4}"/>
              </a:ext>
            </a:extLst>
          </p:cNvPr>
          <p:cNvCxnSpPr>
            <a:cxnSpLocks/>
          </p:cNvCxnSpPr>
          <p:nvPr/>
        </p:nvCxnSpPr>
        <p:spPr>
          <a:xfrm flipH="1">
            <a:off x="2357849" y="3508607"/>
            <a:ext cx="13242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F7435CA-039B-1359-5565-D5E2162EFC1D}"/>
              </a:ext>
            </a:extLst>
          </p:cNvPr>
          <p:cNvCxnSpPr/>
          <p:nvPr/>
        </p:nvCxnSpPr>
        <p:spPr>
          <a:xfrm flipH="1">
            <a:off x="3761828" y="3225332"/>
            <a:ext cx="100013" cy="2832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57CAA3DA-D829-E0A6-F423-BBDDFCEFDA3F}"/>
              </a:ext>
            </a:extLst>
          </p:cNvPr>
          <p:cNvSpPr/>
          <p:nvPr/>
        </p:nvSpPr>
        <p:spPr>
          <a:xfrm>
            <a:off x="4992633" y="3572535"/>
            <a:ext cx="35702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nhịp nhàng: rất đều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77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328760" y="87345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7363" y="186464"/>
            <a:ext cx="241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ra chơi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51929" y="832514"/>
            <a:ext cx="34070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Đằng kia, ấy bạn trai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Đá cầu bay vun vút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Đôi chân móc rất tài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Tung nắng hồng lên ngực.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8D9E1E-3EB2-E5B0-29AD-25BFFE3DF4E5}"/>
              </a:ext>
            </a:extLst>
          </p:cNvPr>
          <p:cNvCxnSpPr/>
          <p:nvPr/>
        </p:nvCxnSpPr>
        <p:spPr>
          <a:xfrm flipH="1">
            <a:off x="6015058" y="900113"/>
            <a:ext cx="100013" cy="2832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F4B180-6158-6DBA-CEBD-B62BB4D162A2}"/>
              </a:ext>
            </a:extLst>
          </p:cNvPr>
          <p:cNvCxnSpPr/>
          <p:nvPr/>
        </p:nvCxnSpPr>
        <p:spPr>
          <a:xfrm flipH="1">
            <a:off x="7421004" y="900112"/>
            <a:ext cx="100013" cy="2832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0F508F-65AA-2151-836C-DF6A7265FB70}"/>
              </a:ext>
            </a:extLst>
          </p:cNvPr>
          <p:cNvCxnSpPr/>
          <p:nvPr/>
        </p:nvCxnSpPr>
        <p:spPr>
          <a:xfrm flipH="1">
            <a:off x="5673004" y="1284639"/>
            <a:ext cx="100013" cy="2832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D2BEC1D-7D7D-3B81-B9EB-471A31405AFA}"/>
              </a:ext>
            </a:extLst>
          </p:cNvPr>
          <p:cNvCxnSpPr/>
          <p:nvPr/>
        </p:nvCxnSpPr>
        <p:spPr>
          <a:xfrm flipH="1">
            <a:off x="7222831" y="1284639"/>
            <a:ext cx="100013" cy="2832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10B3B60-7F17-BD85-AF15-66A715EA78A7}"/>
              </a:ext>
            </a:extLst>
          </p:cNvPr>
          <p:cNvCxnSpPr/>
          <p:nvPr/>
        </p:nvCxnSpPr>
        <p:spPr>
          <a:xfrm flipH="1">
            <a:off x="5965051" y="1642621"/>
            <a:ext cx="100013" cy="2832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EF3C38-BC49-6FAC-2A91-488DB34FB1B0}"/>
              </a:ext>
            </a:extLst>
          </p:cNvPr>
          <p:cNvCxnSpPr/>
          <p:nvPr/>
        </p:nvCxnSpPr>
        <p:spPr>
          <a:xfrm flipH="1">
            <a:off x="7370997" y="1660894"/>
            <a:ext cx="100013" cy="2832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0CC4129-08A9-117D-05F1-3F21FFAEE757}"/>
              </a:ext>
            </a:extLst>
          </p:cNvPr>
          <p:cNvCxnSpPr/>
          <p:nvPr/>
        </p:nvCxnSpPr>
        <p:spPr>
          <a:xfrm flipH="1">
            <a:off x="6814396" y="1997939"/>
            <a:ext cx="100013" cy="2832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3840C30-39DC-5764-4E39-86E0536FB22D}"/>
              </a:ext>
            </a:extLst>
          </p:cNvPr>
          <p:cNvCxnSpPr/>
          <p:nvPr/>
        </p:nvCxnSpPr>
        <p:spPr>
          <a:xfrm flipH="1">
            <a:off x="8059003" y="1997939"/>
            <a:ext cx="100013" cy="2832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5EF67E3-7AD5-FD9A-2617-40495A9C0E87}"/>
              </a:ext>
            </a:extLst>
          </p:cNvPr>
          <p:cNvCxnSpPr/>
          <p:nvPr/>
        </p:nvCxnSpPr>
        <p:spPr>
          <a:xfrm flipH="1">
            <a:off x="8120665" y="1997939"/>
            <a:ext cx="100013" cy="2832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70335F2-97ED-D6F6-9307-B6FF49E5BFE4}"/>
              </a:ext>
            </a:extLst>
          </p:cNvPr>
          <p:cNvCxnSpPr>
            <a:cxnSpLocks/>
          </p:cNvCxnSpPr>
          <p:nvPr/>
        </p:nvCxnSpPr>
        <p:spPr>
          <a:xfrm flipH="1">
            <a:off x="6336506" y="1567914"/>
            <a:ext cx="8434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C2879180-6844-4AF0-CBB2-1F768DA42D5E}"/>
              </a:ext>
            </a:extLst>
          </p:cNvPr>
          <p:cNvSpPr/>
          <p:nvPr/>
        </p:nvSpPr>
        <p:spPr>
          <a:xfrm>
            <a:off x="505348" y="3164084"/>
            <a:ext cx="33538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vun vút: rất nhanh.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88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7363" y="186464"/>
            <a:ext cx="241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ra chơi</a:t>
            </a:r>
            <a:endParaRPr lang="vi-VN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42953" y="2772770"/>
            <a:ext cx="45536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Giờ chơi vừa chấm dứt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Đàn chim non vội vàng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Xếp hàng nhanh vào lớp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Bài học mới sang trang.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                     ( Nguyễn Lãm Thắng)</a:t>
            </a:r>
            <a:endParaRPr lang="vi-VN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365743" y="280461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C3343BF-F5D0-6C68-74A5-8959C3367F55}"/>
              </a:ext>
            </a:extLst>
          </p:cNvPr>
          <p:cNvCxnSpPr/>
          <p:nvPr/>
        </p:nvCxnSpPr>
        <p:spPr>
          <a:xfrm flipH="1">
            <a:off x="5943640" y="2838414"/>
            <a:ext cx="100013" cy="2832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42BB0E7-81BF-3B98-5482-0BD2D573C29A}"/>
              </a:ext>
            </a:extLst>
          </p:cNvPr>
          <p:cNvCxnSpPr/>
          <p:nvPr/>
        </p:nvCxnSpPr>
        <p:spPr>
          <a:xfrm flipH="1">
            <a:off x="7713898" y="2838414"/>
            <a:ext cx="100013" cy="2832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7D41E0-E067-AB18-8D73-01D6B9B78A19}"/>
              </a:ext>
            </a:extLst>
          </p:cNvPr>
          <p:cNvCxnSpPr/>
          <p:nvPr/>
        </p:nvCxnSpPr>
        <p:spPr>
          <a:xfrm flipH="1">
            <a:off x="6587404" y="3200415"/>
            <a:ext cx="100013" cy="2832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B46D95-32BA-FF51-666C-705B4567D7DB}"/>
              </a:ext>
            </a:extLst>
          </p:cNvPr>
          <p:cNvCxnSpPr/>
          <p:nvPr/>
        </p:nvCxnSpPr>
        <p:spPr>
          <a:xfrm flipH="1">
            <a:off x="7728685" y="3200415"/>
            <a:ext cx="100013" cy="2832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339F58C-4464-FF09-12E9-CE4F33ED2022}"/>
              </a:ext>
            </a:extLst>
          </p:cNvPr>
          <p:cNvCxnSpPr/>
          <p:nvPr/>
        </p:nvCxnSpPr>
        <p:spPr>
          <a:xfrm flipH="1">
            <a:off x="6864402" y="3567861"/>
            <a:ext cx="100013" cy="2832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64D9330-2C39-05C6-EB91-43F2F6F1BF0B}"/>
              </a:ext>
            </a:extLst>
          </p:cNvPr>
          <p:cNvCxnSpPr/>
          <p:nvPr/>
        </p:nvCxnSpPr>
        <p:spPr>
          <a:xfrm flipH="1">
            <a:off x="7828698" y="3567861"/>
            <a:ext cx="100013" cy="2832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7A6428-10CA-44CC-13CC-8C83CD60A9B1}"/>
              </a:ext>
            </a:extLst>
          </p:cNvPr>
          <p:cNvCxnSpPr/>
          <p:nvPr/>
        </p:nvCxnSpPr>
        <p:spPr>
          <a:xfrm flipH="1">
            <a:off x="6342908" y="3926766"/>
            <a:ext cx="100013" cy="2832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9544AD5-3FE0-9AAD-E9BD-BD8F8D283491}"/>
              </a:ext>
            </a:extLst>
          </p:cNvPr>
          <p:cNvCxnSpPr/>
          <p:nvPr/>
        </p:nvCxnSpPr>
        <p:spPr>
          <a:xfrm flipH="1">
            <a:off x="7728685" y="3956088"/>
            <a:ext cx="100013" cy="2832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68E20AD-6969-8D20-A38B-FA100E8C36D0}"/>
              </a:ext>
            </a:extLst>
          </p:cNvPr>
          <p:cNvCxnSpPr/>
          <p:nvPr/>
        </p:nvCxnSpPr>
        <p:spPr>
          <a:xfrm flipH="1">
            <a:off x="7778691" y="3956088"/>
            <a:ext cx="100013" cy="2832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901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576</TotalTime>
  <Words>734</Words>
  <Application>Microsoft Office PowerPoint</Application>
  <PresentationFormat>On-screen Show (16:9)</PresentationFormat>
  <Paragraphs>180</Paragraphs>
  <Slides>24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华康少女文字W5</vt:lpstr>
      <vt:lpstr>DFPOP1-W9</vt:lpstr>
      <vt:lpstr>Arial-Rounded</vt:lpstr>
      <vt:lpstr>宋体</vt:lpstr>
      <vt:lpstr>微软雅黑</vt:lpstr>
      <vt:lpstr>Times New Roman</vt:lpstr>
      <vt:lpstr>Arial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Administrator</cp:lastModifiedBy>
  <cp:revision>69</cp:revision>
  <dcterms:created xsi:type="dcterms:W3CDTF">2020-08-13T09:19:08Z</dcterms:created>
  <dcterms:modified xsi:type="dcterms:W3CDTF">2025-04-10T14:09:37Z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