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2"/>
  </p:notesMasterIdLst>
  <p:sldIdLst>
    <p:sldId id="256" r:id="rId5"/>
    <p:sldId id="258" r:id="rId6"/>
    <p:sldId id="288" r:id="rId7"/>
    <p:sldId id="266" r:id="rId8"/>
    <p:sldId id="290" r:id="rId9"/>
    <p:sldId id="291" r:id="rId10"/>
    <p:sldId id="303" r:id="rId11"/>
    <p:sldId id="292" r:id="rId12"/>
    <p:sldId id="293" r:id="rId13"/>
    <p:sldId id="305" r:id="rId14"/>
    <p:sldId id="295" r:id="rId15"/>
    <p:sldId id="306" r:id="rId16"/>
    <p:sldId id="297" r:id="rId17"/>
    <p:sldId id="296" r:id="rId18"/>
    <p:sldId id="267" r:id="rId19"/>
    <p:sldId id="279" r:id="rId20"/>
    <p:sldId id="298" r:id="rId21"/>
    <p:sldId id="299" r:id="rId22"/>
    <p:sldId id="300" r:id="rId23"/>
    <p:sldId id="268" r:id="rId24"/>
    <p:sldId id="307" r:id="rId25"/>
    <p:sldId id="308" r:id="rId26"/>
    <p:sldId id="281" r:id="rId27"/>
    <p:sldId id="269" r:id="rId28"/>
    <p:sldId id="282" r:id="rId29"/>
    <p:sldId id="270" r:id="rId30"/>
    <p:sldId id="283" r:id="rId31"/>
    <p:sldId id="271" r:id="rId32"/>
    <p:sldId id="284" r:id="rId33"/>
    <p:sldId id="285" r:id="rId34"/>
    <p:sldId id="272" r:id="rId35"/>
    <p:sldId id="286" r:id="rId36"/>
    <p:sldId id="273" r:id="rId37"/>
    <p:sldId id="287" r:id="rId38"/>
    <p:sldId id="301" r:id="rId39"/>
    <p:sldId id="302" r:id="rId40"/>
    <p:sldId id="274" r:id="rId41"/>
  </p:sldIdLst>
  <p:sldSz cx="9144000" cy="5143500" type="screen16x9"/>
  <p:notesSz cx="6858000" cy="9144000"/>
  <p:embeddedFontLst>
    <p:embeddedFont>
      <p:font typeface="DFPOP1-W9" panose="020B0604020202020204" charset="-128"/>
      <p:regular r:id="rId43"/>
    </p:embeddedFont>
    <p:embeddedFont>
      <p:font typeface="宋体" panose="02010600030101010101" pitchFamily="2" charset="-122"/>
      <p:regular r:id="rId44"/>
    </p:embeddedFont>
    <p:embeddedFont>
      <p:font typeface="Arial-Rounded" panose="020B0500000000000000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HL Hoctro" panose="020B0604020202020204" charset="0"/>
      <p:regular r:id="rId50"/>
    </p:embeddedFont>
    <p:embeddedFont>
      <p:font typeface="HP001 4 hàng" panose="020B0604020202020204" charset="0"/>
      <p:regular r:id="rId51"/>
      <p:bold r:id="rId52"/>
    </p:embeddedFont>
  </p:embeddedFontLst>
  <p:custDataLst>
    <p:tags r:id="rId5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291"/>
            <p14:sldId id="303"/>
            <p14:sldId id="292"/>
            <p14:sldId id="293"/>
            <p14:sldId id="305"/>
            <p14:sldId id="295"/>
            <p14:sldId id="306"/>
            <p14:sldId id="297"/>
            <p14:sldId id="296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07"/>
            <p14:sldId id="30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01"/>
            <p14:sldId id="302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/>
  </p:normalViewPr>
  <p:slideViewPr>
    <p:cSldViewPr snapToGrid="0">
      <p:cViewPr varScale="1">
        <p:scale>
          <a:sx n="96" d="100"/>
          <a:sy n="96" d="100"/>
        </p:scale>
        <p:origin x="81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tags" Target="tags/tag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6.png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059376" y="1235124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9A3A20-6D6A-415C-B298-EC0C46163AAA}"/>
              </a:ext>
            </a:extLst>
          </p:cNvPr>
          <p:cNvSpPr txBox="1"/>
          <p:nvPr/>
        </p:nvSpPr>
        <p:spPr>
          <a:xfrm>
            <a:off x="2570741" y="118096"/>
            <a:ext cx="3558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HỒNG BÀNG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B515B-4C15-4FCC-9D16-22E6041F0CB1}"/>
              </a:ext>
            </a:extLst>
          </p:cNvPr>
          <p:cNvSpPr txBox="1"/>
          <p:nvPr/>
        </p:nvSpPr>
        <p:spPr>
          <a:xfrm>
            <a:off x="2315846" y="2234590"/>
            <a:ext cx="433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n w="12700">
                  <a:noFill/>
                </a:ln>
                <a:solidFill>
                  <a:srgbClr val="44424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 TIẾNG VIỆT 1</a:t>
            </a:r>
          </a:p>
          <a:p>
            <a:pPr algn="ctr"/>
            <a:r>
              <a:rPr lang="en-US" altLang="zh-CN" sz="20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5: BÁC TRỐNG TR</a:t>
            </a:r>
            <a:r>
              <a:rPr lang="vi-VN" altLang="zh-CN" sz="20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altLang="zh-CN" sz="20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B7111-954F-4C18-A280-BB6430A6B824}"/>
              </a:ext>
            </a:extLst>
          </p:cNvPr>
          <p:cNvSpPr txBox="1"/>
          <p:nvPr/>
        </p:nvSpPr>
        <p:spPr>
          <a:xfrm>
            <a:off x="2888497" y="3540250"/>
            <a:ext cx="3145322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7653" y="1807302"/>
            <a:ext cx="6973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807653" y="440864"/>
            <a:ext cx="70622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 rot="6249968" flipH="1">
            <a:off x="4068118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6249968" flipH="1">
            <a:off x="7599259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6249968" flipH="1">
            <a:off x="4405943" y="110538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6249968" flipH="1">
            <a:off x="2550037" y="206845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6249968" flipH="1">
            <a:off x="6645788" y="2008533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6249968" flipH="1">
            <a:off x="1831929" y="2460231"/>
            <a:ext cx="464136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6249968" flipH="1" flipV="1">
            <a:off x="1785041" y="2904115"/>
            <a:ext cx="399992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6249968" flipH="1">
            <a:off x="3197569" y="289190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6249968" flipH="1">
            <a:off x="6321769" y="287285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10308" y="5284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4" y="225905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3" y="35191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687" y="383208"/>
            <a:ext cx="734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Đẫy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đà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 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tròn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mập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mạp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69" y="1321622"/>
            <a:ext cx="1021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     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nhẵn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69" y="2299105"/>
            <a:ext cx="998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hiệu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biết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sắp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5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981" y="248143"/>
            <a:ext cx="8534221" cy="4443362"/>
            <a:chOff x="408981" y="248143"/>
            <a:chExt cx="8534221" cy="4443362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24814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vẻ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ngoài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777275"/>
              <a:ext cx="8375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sinh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1" y="1343000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khai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2591" y="2148410"/>
              <a:ext cx="7416000" cy="2543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83" y="2268572"/>
            <a:ext cx="69913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454230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24" y="1191354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6" y="2268572"/>
            <a:ext cx="5711934" cy="25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63800" y="107042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7" y="2527021"/>
            <a:ext cx="6622888" cy="2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41320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t-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503" y="548640"/>
            <a:ext cx="8474994" cy="4594860"/>
          </a:xfrm>
          <a:prstGeom prst="rect">
            <a:avLst/>
          </a:prstGeom>
        </p:spPr>
      </p:pic>
      <p:pic>
        <p:nvPicPr>
          <p:cNvPr id="5" name="chu 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437246" y="548640"/>
            <a:ext cx="4321743" cy="44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79820"/>
            <a:ext cx="2767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510" y="664594"/>
            <a:ext cx="7570218" cy="4478905"/>
          </a:xfrm>
          <a:prstGeom prst="rect">
            <a:avLst/>
          </a:prstGeom>
        </p:spPr>
      </p:pic>
      <p:pic>
        <p:nvPicPr>
          <p:cNvPr id="6" name="chu 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0470" y="249530"/>
            <a:ext cx="5038775" cy="48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448985" y="2337951"/>
            <a:ext cx="8023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ằng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học sinh ra vào lớp đúng giờ</a:t>
            </a:r>
            <a:r>
              <a:rPr lang="en-US" altLang="zh-CN" sz="40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b 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6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sinh (…) 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776096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7542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5915" y="253087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vậy,chúng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háo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chờ</a:t>
            </a:r>
            <a:r>
              <a:rPr lang="en-US" altLang="zh-CN" sz="320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đón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85961" y="1120439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70102" y="3188968"/>
            <a:ext cx="3261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(…).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71605E-6 L -0.0849 0.3904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1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87" t="63491"/>
          <a:stretch/>
        </p:blipFill>
        <p:spPr>
          <a:xfrm>
            <a:off x="4181059" y="2723323"/>
            <a:ext cx="4575315" cy="164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1510747" y="678825"/>
            <a:ext cx="5546035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12062" y="713986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xếp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27880" y="70404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336" r="32497" b="33266"/>
          <a:stretch/>
        </p:blipFill>
        <p:spPr>
          <a:xfrm>
            <a:off x="351178" y="1478948"/>
            <a:ext cx="3932586" cy="207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6" y="757238"/>
            <a:ext cx="8180524" cy="31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85274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gần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gũi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94289" y="1976941"/>
            <a:ext cx="2167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167" y="10175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82167" y="782301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784" y="1859519"/>
            <a:ext cx="7956000" cy="26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81154" y="1854381"/>
            <a:ext cx="8505646" cy="1077218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an, au,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83485" y="1828316"/>
            <a:ext cx="1729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GB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0" y="821258"/>
            <a:ext cx="67877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phấn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15426" y="2586102"/>
            <a:ext cx="6787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“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(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6660" y="100753"/>
            <a:ext cx="3382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73546" y="3570987"/>
            <a:ext cx="2562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GB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788843" y="276509"/>
            <a:ext cx="6787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</a:t>
            </a: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Hễ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</a:t>
            </a: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Tiễn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pPr lvl="0"/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6156" y="3664166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55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62647" y="1239118"/>
            <a:ext cx="7324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endParaRPr lang="en-GB" altLang="zh-CN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en-GB" altLang="zh-CN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r"/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459338" y="2402227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GB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ghế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69936" y="4338213"/>
            <a:ext cx="187667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730" y="1431641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051" y="1431641"/>
            <a:ext cx="235409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eng</a:t>
            </a:r>
            <a:endParaRPr lang="en-US" sz="54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689" y="433911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4485" y="3034652"/>
            <a:ext cx="68093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4928681" y="3048546"/>
            <a:ext cx="128729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1430" y="383673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9063" y="3860577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9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8&quot;&gt;&lt;property id=&quot;20148&quot; value=&quot;5&quot;/&gt;&lt;property id=&quot;20300&quot; value=&quot;Slide 26&quot;/&gt;&lt;property id=&quot;20307&quot; value=&quot;270&quot;/&gt;&lt;/object&gt;&lt;object type=&quot;3&quot; unique_id=&quot;10011&quot;&gt;&lt;property id=&quot;20148&quot; value=&quot;5&quot;/&gt;&lt;property id=&quot;20300&quot; value=&quot;Slide 28&quot;/&gt;&lt;property id=&quot;20307&quot; value=&quot;271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14&quot;&gt;&lt;property id=&quot;20148&quot; value=&quot;5&quot;/&gt;&lt;property id=&quot;20300&quot; value=&quot;Slide 31&quot;/&gt;&lt;property id=&quot;20307&quot; value=&quot;272&quot;/&gt;&lt;/object&gt;&lt;object type=&quot;3&quot; unique_id=&quot;10015&quot;&gt;&lt;property id=&quot;20148&quot; value=&quot;5&quot;/&gt;&lt;property id=&quot;20300&quot; value=&quot;Slide 20&quot;/&gt;&lt;property id=&quot;20307&quot; value=&quot;268&quot;/&gt;&lt;/object&gt;&lt;object type=&quot;3&quot; unique_id=&quot;10016&quot;&gt;&lt;property id=&quot;20148&quot; value=&quot;5&quot;/&gt;&lt;property id=&quot;20300&quot; value=&quot;Slide 24&quot;/&gt;&lt;property id=&quot;20307&quot; value=&quot;269&quot;/&gt;&lt;/object&gt;&lt;object type=&quot;3&quot; unique_id=&quot;10017&quot;&gt;&lt;property id=&quot;20148&quot; value=&quot;5&quot;/&gt;&lt;property id=&quot;20300&quot; value=&quot;Slide 33&quot;/&gt;&lt;property id=&quot;20307&quot; value=&quot;273&quot;/&gt;&lt;/object&gt;&lt;object type=&quot;3&quot; unique_id=&quot;10035&quot;&gt;&lt;property id=&quot;20148&quot; value=&quot;5&quot;/&gt;&lt;property id=&quot;20300&quot; value=&quot;Slide 3&quot;/&gt;&lt;property id=&quot;20307&quot; value=&quot;288&quot;/&gt;&lt;/object&gt;&lt;object type=&quot;3&quot; unique_id=&quot;10036&quot;&gt;&lt;property id=&quot;20148&quot; value=&quot;5&quot;/&gt;&lt;property id=&quot;20300&quot; value=&quot;Slide 5&quot;/&gt;&lt;property id=&quot;20307&quot; value=&quot;290&quot;/&gt;&lt;/object&gt;&lt;object type=&quot;3&quot; unique_id=&quot;10037&quot;&gt;&lt;property id=&quot;20148&quot; value=&quot;5&quot;/&gt;&lt;property id=&quot;20300&quot; value=&quot;Slide 6&quot;/&gt;&lt;property id=&quot;20307&quot; value=&quot;291&quot;/&gt;&lt;/object&gt;&lt;object type=&quot;3&quot; unique_id=&quot;10038&quot;&gt;&lt;property id=&quot;20148&quot; value=&quot;5&quot;/&gt;&lt;property id=&quot;20300&quot; value=&quot;Slide 7&quot;/&gt;&lt;property id=&quot;20307&quot; value=&quot;303&quot;/&gt;&lt;/object&gt;&lt;object type=&quot;3&quot; unique_id=&quot;10039&quot;&gt;&lt;property id=&quot;20148&quot; value=&quot;5&quot;/&gt;&lt;property id=&quot;20300&quot; value=&quot;Slide 8&quot;/&gt;&lt;property id=&quot;20307&quot; value=&quot;292&quot;/&gt;&lt;/object&gt;&lt;object type=&quot;3&quot; unique_id=&quot;10040&quot;&gt;&lt;property id=&quot;20148&quot; value=&quot;5&quot;/&gt;&lt;property id=&quot;20300&quot; value=&quot;Slide 9&quot;/&gt;&lt;property id=&quot;20307&quot; value=&quot;293&quot;/&gt;&lt;/object&gt;&lt;object type=&quot;3&quot; unique_id=&quot;10041&quot;&gt;&lt;property id=&quot;20148&quot; value=&quot;5&quot;/&gt;&lt;property id=&quot;20300&quot; value=&quot;Slide 10&quot;/&gt;&lt;property id=&quot;20307&quot; value=&quot;305&quot;/&gt;&lt;/object&gt;&lt;object type=&quot;3&quot; unique_id=&quot;10042&quot;&gt;&lt;property id=&quot;20148&quot; value=&quot;5&quot;/&gt;&lt;property id=&quot;20300&quot; value=&quot;Slide 11&quot;/&gt;&lt;property id=&quot;20307&quot; value=&quot;295&quot;/&gt;&lt;/object&gt;&lt;object type=&quot;3&quot; unique_id=&quot;10043&quot;&gt;&lt;property id=&quot;20148&quot; value=&quot;5&quot;/&gt;&lt;property id=&quot;20300&quot; value=&quot;Slide 12&quot;/&gt;&lt;property id=&quot;20307&quot; value=&quot;306&quot;/&gt;&lt;/object&gt;&lt;object type=&quot;3&quot; unique_id=&quot;10044&quot;&gt;&lt;property id=&quot;20148&quot; value=&quot;5&quot;/&gt;&lt;property id=&quot;20300&quot; value=&quot;Slide 13&quot;/&gt;&lt;property id=&quot;20307&quot; value=&quot;297&quot;/&gt;&lt;/object&gt;&lt;object type=&quot;3&quot; unique_id=&quot;10045&quot;&gt;&lt;property id=&quot;20148&quot; value=&quot;5&quot;/&gt;&lt;property id=&quot;20300&quot; value=&quot;Slide 14&quot;/&gt;&lt;property id=&quot;20307&quot; value=&quot;296&quot;/&gt;&lt;/object&gt;&lt;object type=&quot;3&quot; unique_id=&quot;10046&quot;&gt;&lt;property id=&quot;20148&quot; value=&quot;5&quot;/&gt;&lt;property id=&quot;20300&quot; value=&quot;Slide 15&quot;/&gt;&lt;property id=&quot;20307&quot; value=&quot;267&quot;/&gt;&lt;/object&gt;&lt;object type=&quot;3&quot; unique_id=&quot;10047&quot;&gt;&lt;property id=&quot;20148&quot; value=&quot;5&quot;/&gt;&lt;property id=&quot;20300&quot; value=&quot;Slide 16&quot;/&gt;&lt;property id=&quot;20307&quot; value=&quot;279&quot;/&gt;&lt;/object&gt;&lt;object type=&quot;3&quot; unique_id=&quot;10048&quot;&gt;&lt;property id=&quot;20148&quot; value=&quot;5&quot;/&gt;&lt;property id=&quot;20300&quot; value=&quot;Slide 17&quot;/&gt;&lt;property id=&quot;20307&quot; value=&quot;298&quot;/&gt;&lt;/object&gt;&lt;object type=&quot;3&quot; unique_id=&quot;10049&quot;&gt;&lt;property id=&quot;20148&quot; value=&quot;5&quot;/&gt;&lt;property id=&quot;20300&quot; value=&quot;Slide 18&quot;/&gt;&lt;property id=&quot;20307&quot; value=&quot;299&quot;/&gt;&lt;/object&gt;&lt;object type=&quot;3&quot; unique_id=&quot;10050&quot;&gt;&lt;property id=&quot;20148&quot; value=&quot;5&quot;/&gt;&lt;property id=&quot;20300&quot; value=&quot;Slide 19&quot;/&gt;&lt;property id=&quot;20307&quot; value=&quot;300&quot;/&gt;&lt;/object&gt;&lt;object type=&quot;3&quot; unique_id=&quot;10051&quot;&gt;&lt;property id=&quot;20148&quot; value=&quot;5&quot;/&gt;&lt;property id=&quot;20300&quot; value=&quot;Slide 21&quot;/&gt;&lt;property id=&quot;20307&quot; value=&quot;307&quot;/&gt;&lt;/object&gt;&lt;object type=&quot;3&quot; unique_id=&quot;10052&quot;&gt;&lt;property id=&quot;20148&quot; value=&quot;5&quot;/&gt;&lt;property id=&quot;20300&quot; value=&quot;Slide 22&quot;/&gt;&lt;property id=&quot;20307&quot; value=&quot;308&quot;/&gt;&lt;/object&gt;&lt;object type=&quot;3&quot; unique_id=&quot;10053&quot;&gt;&lt;property id=&quot;20148&quot; value=&quot;5&quot;/&gt;&lt;property id=&quot;20300&quot; value=&quot;Slide 23&quot;/&gt;&lt;property id=&quot;20307&quot; value=&quot;281&quot;/&gt;&lt;/object&gt;&lt;object type=&quot;3&quot; unique_id=&quot;10054&quot;&gt;&lt;property id=&quot;20148&quot; value=&quot;5&quot;/&gt;&lt;property id=&quot;20300&quot; value=&quot;Slide 25&quot;/&gt;&lt;property id=&quot;20307&quot; value=&quot;282&quot;/&gt;&lt;/object&gt;&lt;object type=&quot;3&quot; unique_id=&quot;10055&quot;&gt;&lt;property id=&quot;20148&quot; value=&quot;5&quot;/&gt;&lt;property id=&quot;20300&quot; value=&quot;Slide 27&quot;/&gt;&lt;property id=&quot;20307&quot; value=&quot;283&quot;/&gt;&lt;/object&gt;&lt;object type=&quot;3&quot; unique_id=&quot;10056&quot;&gt;&lt;property id=&quot;20148&quot; value=&quot;5&quot;/&gt;&lt;property id=&quot;20300&quot; value=&quot;Slide 29&quot;/&gt;&lt;property id=&quot;20307&quot; value=&quot;284&quot;/&gt;&lt;/object&gt;&lt;object type=&quot;3&quot; unique_id=&quot;10057&quot;&gt;&lt;property id=&quot;20148&quot; value=&quot;5&quot;/&gt;&lt;property id=&quot;20300&quot; value=&quot;Slide 30&quot;/&gt;&lt;property id=&quot;20307&quot; value=&quot;285&quot;/&gt;&lt;/object&gt;&lt;object type=&quot;3&quot; unique_id=&quot;10058&quot;&gt;&lt;property id=&quot;20148&quot; value=&quot;5&quot;/&gt;&lt;property id=&quot;20300&quot; value=&quot;Slide 32&quot;/&gt;&lt;property id=&quot;20307&quot; value=&quot;286&quot;/&gt;&lt;/object&gt;&lt;object type=&quot;3&quot; unique_id=&quot;10059&quot;&gt;&lt;property id=&quot;20148&quot; value=&quot;5&quot;/&gt;&lt;property id=&quot;20300&quot; value=&quot;Slide 34&quot;/&gt;&lt;property id=&quot;20307&quot; value=&quot;287&quot;/&gt;&lt;/object&gt;&lt;object type=&quot;3&quot; unique_id=&quot;10060&quot;&gt;&lt;property id=&quot;20148&quot; value=&quot;5&quot;/&gt;&lt;property id=&quot;20300&quot; value=&quot;Slide 35&quot;/&gt;&lt;property id=&quot;20307&quot; value=&quot;301&quot;/&gt;&lt;/object&gt;&lt;object type=&quot;3&quot; unique_id=&quot;10061&quot;&gt;&lt;property id=&quot;20148&quot; value=&quot;5&quot;/&gt;&lt;property id=&quot;20300&quot; value=&quot;Slide 36&quot;/&gt;&lt;property id=&quot;20307&quot; value=&quot;302&quot;/&gt;&lt;/object&gt;&lt;object type=&quot;3&quot; unique_id=&quot;10062&quot;&gt;&lt;property id=&quot;20148&quot; value=&quot;5&quot;/&gt;&lt;property id=&quot;20300&quot; value=&quot;Slide 37&quot;/&gt;&lt;property id=&quot;20307&quot; value=&quot;274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1471</Words>
  <Application>Microsoft Office PowerPoint</Application>
  <PresentationFormat>On-screen Show (16:9)</PresentationFormat>
  <Paragraphs>153</Paragraphs>
  <Slides>37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Arial-Rounded</vt:lpstr>
      <vt:lpstr>宋体</vt:lpstr>
      <vt:lpstr>Times New Roman</vt:lpstr>
      <vt:lpstr>Arial</vt:lpstr>
      <vt:lpstr>Calibri</vt:lpstr>
      <vt:lpstr>HP001 4 hàng</vt:lpstr>
      <vt:lpstr>DFPOP1-W9</vt:lpstr>
      <vt:lpstr>HL Hoctro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82</cp:revision>
  <dcterms:created xsi:type="dcterms:W3CDTF">2020-08-13T09:19:08Z</dcterms:created>
  <dcterms:modified xsi:type="dcterms:W3CDTF">2025-04-10T14:11:52Z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