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</p:sldMasterIdLst>
  <p:notesMasterIdLst>
    <p:notesMasterId r:id="rId31"/>
  </p:notesMasterIdLst>
  <p:sldIdLst>
    <p:sldId id="308" r:id="rId6"/>
    <p:sldId id="258" r:id="rId7"/>
    <p:sldId id="319" r:id="rId8"/>
    <p:sldId id="320" r:id="rId9"/>
    <p:sldId id="321" r:id="rId10"/>
    <p:sldId id="322" r:id="rId11"/>
    <p:sldId id="314" r:id="rId12"/>
    <p:sldId id="318" r:id="rId13"/>
    <p:sldId id="266" r:id="rId14"/>
    <p:sldId id="310" r:id="rId15"/>
    <p:sldId id="313" r:id="rId16"/>
    <p:sldId id="295" r:id="rId17"/>
    <p:sldId id="289" r:id="rId18"/>
    <p:sldId id="288" r:id="rId19"/>
    <p:sldId id="297" r:id="rId20"/>
    <p:sldId id="267" r:id="rId21"/>
    <p:sldId id="279" r:id="rId22"/>
    <p:sldId id="298" r:id="rId23"/>
    <p:sldId id="299" r:id="rId24"/>
    <p:sldId id="300" r:id="rId25"/>
    <p:sldId id="268" r:id="rId26"/>
    <p:sldId id="290" r:id="rId27"/>
    <p:sldId id="291" r:id="rId28"/>
    <p:sldId id="292" r:id="rId29"/>
    <p:sldId id="293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FPOP1-W9" panose="020B0604020202020204" charset="-128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Arial-Rounded" panose="020B0500000000000000" charset="0"/>
      <p:regular r:id="rId39"/>
    </p:embeddedFont>
    <p:embeddedFont>
      <p:font typeface="宋体" panose="02010600030101010101" pitchFamily="2" charset="-122"/>
      <p:regular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  <p14:sldId id="258"/>
            <p14:sldId id="319"/>
            <p14:sldId id="320"/>
            <p14:sldId id="321"/>
            <p14:sldId id="322"/>
            <p14:sldId id="314"/>
            <p14:sldId id="318"/>
          </p14:sldIdLst>
        </p14:section>
        <p14:section name="Tiết 1" id="{694160BE-F2C5-4F1F-9227-A8A060926D5B}">
          <p14:sldIdLst>
            <p14:sldId id="266"/>
            <p14:sldId id="310"/>
            <p14:sldId id="313"/>
            <p14:sldId id="295"/>
            <p14:sldId id="289"/>
            <p14:sldId id="288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4CA42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581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5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7D0F2F-88DF-4059-B31F-24DF8F6CB220}" type="slidenum">
              <a:rPr lang="en-US" altLang="en-US" smtClean="0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54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76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4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83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32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00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78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5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8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04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18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3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2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1943A-F86D-42E3-8AA9-C853D2892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7AC3C-AD10-4AA6-8F51-F8F2F7545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6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2" Type="http://schemas.microsoft.com/office/2007/relationships/media" Target="../media/media2.mp3"/><Relationship Id="rId16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2" Type="http://schemas.microsoft.com/office/2007/relationships/media" Target="../media/media2.mp3"/><Relationship Id="rId16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F03A29-C586-48F0-AA22-CBC8F643F0F7}"/>
              </a:ext>
            </a:extLst>
          </p:cNvPr>
          <p:cNvSpPr txBox="1"/>
          <p:nvPr/>
        </p:nvSpPr>
        <p:spPr>
          <a:xfrm>
            <a:off x="2176003" y="188813"/>
            <a:ext cx="4522971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HỒNG BÀNG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CF520-02FF-4037-A065-1B31642B46F6}"/>
              </a:ext>
            </a:extLst>
          </p:cNvPr>
          <p:cNvSpPr txBox="1"/>
          <p:nvPr/>
        </p:nvSpPr>
        <p:spPr>
          <a:xfrm>
            <a:off x="2063578" y="2025019"/>
            <a:ext cx="4744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n w="12700">
                  <a:noFill/>
                </a:ln>
                <a:solidFill>
                  <a:srgbClr val="44424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 TIẾNG VIỆT 1</a:t>
            </a:r>
          </a:p>
          <a:p>
            <a:pPr algn="ctr"/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4: CÂY BÀNG VÀ LỚP 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5959E-D6E8-4230-BC96-D18DF28459F1}"/>
              </a:ext>
            </a:extLst>
          </p:cNvPr>
          <p:cNvSpPr txBox="1"/>
          <p:nvPr/>
        </p:nvSpPr>
        <p:spPr>
          <a:xfrm>
            <a:off x="2827874" y="3541650"/>
            <a:ext cx="321273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02638" y="221438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1802638" y="1821594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6496" y="3642960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67142" y="4058832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06246" y="3262029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956390" y="756120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277121" y="1150006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710811" y="1514458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707117" y="1897670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628622" y="2624688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11790" y="2979212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047370" y="3351706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314353" y="3715506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461050" y="782768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595729" y="1150006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595729" y="1514458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376372" y="1848131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100009" y="2563530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150124" y="2961982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339609" y="3328226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339609" y="3708417"/>
            <a:ext cx="76664" cy="29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668938"/>
            <a:ext cx="9416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7480" y="207055"/>
            <a:ext cx="8571853" cy="4646298"/>
            <a:chOff x="957480" y="207055"/>
            <a:chExt cx="8571853" cy="4646298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khổ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đầu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làm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1023687" y="152611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Thứ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687" y="2229776"/>
              <a:ext cx="7105429" cy="262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đã lâu </a:t>
            </a:r>
            <a:r>
              <a:rPr lang="en-GB" altLang="zh-CN" sz="320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(già),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0276" y="1256134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</a:p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63" y="2565022"/>
            <a:ext cx="964406" cy="96440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3089" y="2892400"/>
            <a:ext cx="756160" cy="70472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0687" y="3116182"/>
            <a:ext cx="733013" cy="679001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5972" y="2811847"/>
            <a:ext cx="779308" cy="717581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4937" y="3635395"/>
            <a:ext cx="1129895" cy="91973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59374" y="1752676"/>
            <a:ext cx="98450" cy="98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28852" y="1898676"/>
            <a:ext cx="75010" cy="66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7603" y="2121695"/>
            <a:ext cx="101771" cy="944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04992" y="2488370"/>
            <a:ext cx="101771" cy="9443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03696" y="2675223"/>
            <a:ext cx="101771" cy="9443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24586" y="2692301"/>
            <a:ext cx="88404" cy="773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72547" y="2660625"/>
            <a:ext cx="91385" cy="8190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89885" y="2344640"/>
            <a:ext cx="91385" cy="819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54090" y="2277113"/>
            <a:ext cx="75345" cy="675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5-Point Star 62"/>
          <p:cNvSpPr/>
          <p:nvPr/>
        </p:nvSpPr>
        <p:spPr>
          <a:xfrm>
            <a:off x="3685881" y="1173363"/>
            <a:ext cx="316052" cy="294668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4553" y="2293605"/>
            <a:ext cx="3647261" cy="389692"/>
          </a:xfrm>
          <a:prstGeom prst="rect">
            <a:avLst/>
          </a:prstGeom>
          <a:noFill/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279" b="1" cap="all">
                <a:ln w="28575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sz="2279" b="1" cap="all" dirty="0">
              <a:ln w="28575">
                <a:solidFill>
                  <a:prstClr val="black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3960" y="2669585"/>
            <a:ext cx="1302258" cy="20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 </a:t>
            </a:r>
            <a:r>
              <a:rPr lang="en-US" sz="76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</a:p>
        </p:txBody>
      </p:sp>
      <p:pic>
        <p:nvPicPr>
          <p:cNvPr id="11" name="Kazoom - Quincas Moreir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000.775"/>
                  <p14:fade out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6167" y="2534765"/>
            <a:ext cx="257175" cy="257175"/>
          </a:xfrm>
          <a:prstGeom prst="rect">
            <a:avLst/>
          </a:prstGeom>
        </p:spPr>
      </p:pic>
      <p:sp>
        <p:nvSpPr>
          <p:cNvPr id="20" name="Flowchart: Extract 19">
            <a:hlinkClick r:id="rId15" action="ppaction://hlinksldjump"/>
          </p:cNvPr>
          <p:cNvSpPr/>
          <p:nvPr/>
        </p:nvSpPr>
        <p:spPr>
          <a:xfrm rot="5400000">
            <a:off x="5110107" y="2794132"/>
            <a:ext cx="704170" cy="676589"/>
          </a:xfrm>
          <a:prstGeom prst="flowChartExtra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15" y="3714133"/>
            <a:ext cx="479123" cy="7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2" grpId="1"/>
      <p:bldP spid="2" grpId="2"/>
      <p:bldP spid="20" grpId="0" animBg="1"/>
      <p:bldP spid="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1751915" y="3632938"/>
            <a:ext cx="1450680" cy="509545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584" y="2899899"/>
            <a:ext cx="1764445" cy="1462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749" y="2640201"/>
            <a:ext cx="1894115" cy="7092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437" y="1742234"/>
            <a:ext cx="608830" cy="9920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40252" y="1656942"/>
            <a:ext cx="631213" cy="106235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264" y="757321"/>
            <a:ext cx="3964268" cy="138458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193981" y="1140415"/>
            <a:ext cx="325755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sau</a:t>
            </a:r>
            <a:endParaRPr lang="vi-VN" sz="225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51" y="3180849"/>
            <a:ext cx="1253729" cy="1350169"/>
          </a:xfrm>
          <a:prstGeom prst="rect">
            <a:avLst/>
          </a:prstGeom>
        </p:spPr>
      </p:pic>
      <p:pic>
        <p:nvPicPr>
          <p:cNvPr id="61" name="Picture 6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565" y="3889155"/>
            <a:ext cx="1868967" cy="473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66" y="1754143"/>
            <a:ext cx="1110698" cy="886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41699" y="2375446"/>
            <a:ext cx="5185613" cy="1257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cô giáo cho lớp vẽ những gì yêu thích. Tuệ An hí hoáy vẽ siêu nhân áo đỏ, thắt lưng vàng.</a:t>
            </a:r>
            <a:endParaRPr lang="en-US" sz="27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7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338 -0.391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1751915" y="3632938"/>
            <a:ext cx="1450680" cy="509545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08" y="2899899"/>
            <a:ext cx="1873744" cy="1516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58" y="2564257"/>
            <a:ext cx="1990881" cy="9181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997" y="1724586"/>
            <a:ext cx="524683" cy="10063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40253" y="1724586"/>
            <a:ext cx="524683" cy="9947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4936" y="634512"/>
            <a:ext cx="4486318" cy="94633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886201" y="792855"/>
            <a:ext cx="362494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sau</a:t>
            </a:r>
            <a:endParaRPr lang="vi-VN" sz="225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5689" y="1828756"/>
            <a:ext cx="52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75" b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giờ, chúng tôi mang tranh đính lên bảng. Mọi ánh mắt đều hướng về bông hoa bốn cánh của Hà.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36" y="3449687"/>
            <a:ext cx="960155" cy="1043395"/>
          </a:xfrm>
          <a:prstGeom prst="rect">
            <a:avLst/>
          </a:prstGeom>
        </p:spPr>
      </p:pic>
      <p:pic>
        <p:nvPicPr>
          <p:cNvPr id="61" name="Picture 6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2286" y="3938527"/>
            <a:ext cx="1868967" cy="4732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78" y="1395647"/>
            <a:ext cx="1138976" cy="117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00026 -0.3988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2456936" y="3367642"/>
            <a:ext cx="1088010" cy="382159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16" y="2817862"/>
            <a:ext cx="1873507" cy="1558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39" y="2554866"/>
            <a:ext cx="2005824" cy="6885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616" y="1687970"/>
            <a:ext cx="713033" cy="93319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26654" y="1685443"/>
            <a:ext cx="476183" cy="9969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269" y="888763"/>
            <a:ext cx="3927763" cy="132713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190987" y="1216546"/>
            <a:ext cx="30485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763">
              <a:defRPr/>
            </a:pPr>
            <a:r>
              <a:rPr lang="en-US" sz="2250" b="1">
                <a:solidFill>
                  <a:srgbClr val="4472C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câu:</a:t>
            </a:r>
            <a:endParaRPr lang="vi-VN" sz="2250" b="1" dirty="0">
              <a:solidFill>
                <a:srgbClr val="4472C4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69973" y="2267083"/>
            <a:ext cx="3709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763">
              <a:defRPr/>
            </a:pPr>
            <a:r>
              <a:rPr lang="en-US" sz="27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tôi treo bức tranh ở góc sang tạo của lớp.</a:t>
            </a:r>
            <a:endParaRPr lang="vi-VN" sz="27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90" y="2942437"/>
            <a:ext cx="940297" cy="1568887"/>
          </a:xfrm>
          <a:prstGeom prst="rect">
            <a:avLst/>
          </a:prstGeom>
        </p:spPr>
      </p:pic>
      <p:pic>
        <p:nvPicPr>
          <p:cNvPr id="61" name="Picture 6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3270" y="3909227"/>
            <a:ext cx="1401725" cy="3549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10" y="1711538"/>
            <a:ext cx="1110698" cy="8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104 -0.45741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63" y="2565022"/>
            <a:ext cx="964406" cy="96440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3089" y="2892400"/>
            <a:ext cx="756160" cy="704721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0687" y="3116182"/>
            <a:ext cx="733013" cy="679001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5972" y="2811847"/>
            <a:ext cx="779308" cy="717581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4937" y="3635395"/>
            <a:ext cx="1129895" cy="91973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59374" y="1752676"/>
            <a:ext cx="98450" cy="98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28852" y="1898676"/>
            <a:ext cx="75010" cy="669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7603" y="2121695"/>
            <a:ext cx="101771" cy="944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04992" y="2488370"/>
            <a:ext cx="101771" cy="9443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03696" y="2675223"/>
            <a:ext cx="101771" cy="9443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24586" y="2692301"/>
            <a:ext cx="88404" cy="773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72547" y="2660625"/>
            <a:ext cx="91385" cy="8190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89885" y="2344640"/>
            <a:ext cx="91385" cy="819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54090" y="2277113"/>
            <a:ext cx="75345" cy="675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5-Point Star 62"/>
          <p:cNvSpPr/>
          <p:nvPr/>
        </p:nvSpPr>
        <p:spPr>
          <a:xfrm>
            <a:off x="3685881" y="1173363"/>
            <a:ext cx="316052" cy="294668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64553" y="2293605"/>
            <a:ext cx="3647261" cy="389692"/>
          </a:xfrm>
          <a:prstGeom prst="rect">
            <a:avLst/>
          </a:prstGeom>
          <a:noFill/>
        </p:spPr>
        <p:txBody>
          <a:bodyPr wrap="square" lIns="38576" tIns="19289" rIns="38576" bIns="19289">
            <a:spAutoFit/>
          </a:bodyPr>
          <a:lstStyle/>
          <a:p>
            <a:pPr algn="ctr"/>
            <a:r>
              <a:rPr lang="en-US" sz="2279" b="1" cap="all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sz="2279" b="1" cap="all" dirty="0">
              <a:ln w="2857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3960" y="2669585"/>
            <a:ext cx="1302258" cy="20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 </a:t>
            </a:r>
            <a:r>
              <a:rPr lang="en-US" sz="76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</a:p>
        </p:txBody>
      </p:sp>
      <p:pic>
        <p:nvPicPr>
          <p:cNvPr id="11" name="Kazoom - Quincas Moreir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000.775"/>
                  <p14:fade out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06167" y="2534765"/>
            <a:ext cx="257175" cy="257175"/>
          </a:xfrm>
          <a:prstGeom prst="rect">
            <a:avLst/>
          </a:prstGeom>
        </p:spPr>
      </p:pic>
      <p:sp>
        <p:nvSpPr>
          <p:cNvPr id="20" name="Flowchart: Extract 19">
            <a:hlinkClick r:id="rId15" action="ppaction://hlinksldjump"/>
          </p:cNvPr>
          <p:cNvSpPr/>
          <p:nvPr/>
        </p:nvSpPr>
        <p:spPr>
          <a:xfrm rot="5400000">
            <a:off x="5110107" y="2794132"/>
            <a:ext cx="704170" cy="676589"/>
          </a:xfrm>
          <a:prstGeom prst="flowChartExtra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15" y="3714133"/>
            <a:ext cx="479123" cy="7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2" grpId="1"/>
      <p:bldP spid="2" grpId="2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085" y="4535753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12" y="126354"/>
            <a:ext cx="7882270" cy="3481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921149" y="368713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372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5&quot;&gt;&lt;property id=&quot;20148&quot; value=&quot;5&quot;/&gt;&lt;property id=&quot;20300&quot; value=&quot;Slide 19&quot;/&gt;&lt;property id=&quot;20307&quot; value=&quot;268&quot;/&gt;&lt;/object&gt;&lt;object type=&quot;3&quot; unique_id=&quot;10035&quot;&gt;&lt;property id=&quot;20148&quot; value=&quot;5&quot;/&gt;&lt;property id=&quot;20300&quot; value=&quot;Slide 1&quot;/&gt;&lt;property id=&quot;20307&quot; value=&quot;308&quot;/&gt;&lt;/object&gt;&lt;object type=&quot;3&quot; unique_id=&quot;10036&quot;&gt;&lt;property id=&quot;20148&quot; value=&quot;5&quot;/&gt;&lt;property id=&quot;20300&quot; value=&quot;Slide 3&quot;/&gt;&lt;property id=&quot;20307&quot; value=&quot;275&quot;/&gt;&lt;/object&gt;&lt;object type=&quot;3&quot; unique_id=&quot;10037&quot;&gt;&lt;property id=&quot;20148&quot; value=&quot;5&quot;/&gt;&lt;property id=&quot;20300&quot; value=&quot;Slide 5&quot;/&gt;&lt;property id=&quot;20307&quot; value=&quot;310&quot;/&gt;&lt;/object&gt;&lt;object type=&quot;3&quot; unique_id=&quot;10038&quot;&gt;&lt;property id=&quot;20148&quot; value=&quot;5&quot;/&gt;&lt;property id=&quot;20300&quot; value=&quot;Slide 6&quot;/&gt;&lt;property id=&quot;20307&quot; value=&quot;294&quot;/&gt;&lt;/object&gt;&lt;object type=&quot;3&quot; unique_id=&quot;10039&quot;&gt;&lt;property id=&quot;20148&quot; value=&quot;5&quot;/&gt;&lt;property id=&quot;20300&quot; value=&quot;Slide 7&quot;/&gt;&lt;property id=&quot;20307&quot; value=&quot;312&quot;/&gt;&lt;/object&gt;&lt;object type=&quot;3&quot; unique_id=&quot;10040&quot;&gt;&lt;property id=&quot;20148&quot; value=&quot;5&quot;/&gt;&lt;property id=&quot;20300&quot; value=&quot;Slide 8&quot;/&gt;&lt;property id=&quot;20307&quot; value=&quot;313&quot;/&gt;&lt;/object&gt;&lt;object type=&quot;3&quot; unique_id=&quot;10041&quot;&gt;&lt;property id=&quot;20148&quot; value=&quot;5&quot;/&gt;&lt;property id=&quot;20300&quot; value=&quot;Slide 9&quot;/&gt;&lt;property id=&quot;20307&quot; value=&quot;296&quot;/&gt;&lt;/object&gt;&lt;object type=&quot;3&quot; unique_id=&quot;10042&quot;&gt;&lt;property id=&quot;20148&quot; value=&quot;5&quot;/&gt;&lt;property id=&quot;20300&quot; value=&quot;Slide 10&quot;/&gt;&lt;property id=&quot;20307&quot; value=&quot;295&quot;/&gt;&lt;/object&gt;&lt;object type=&quot;3&quot; unique_id=&quot;10043&quot;&gt;&lt;property id=&quot;20148&quot; value=&quot;5&quot;/&gt;&lt;property id=&quot;20300&quot; value=&quot;Slide 11&quot;/&gt;&lt;property id=&quot;20307&quot; value=&quot;289&quot;/&gt;&lt;/object&gt;&lt;object type=&quot;3&quot; unique_id=&quot;10044&quot;&gt;&lt;property id=&quot;20148&quot; value=&quot;5&quot;/&gt;&lt;property id=&quot;20300&quot; value=&quot;Slide 12&quot;/&gt;&lt;property id=&quot;20307&quot; value=&quot;288&quot;/&gt;&lt;/object&gt;&lt;object type=&quot;3&quot; unique_id=&quot;10045&quot;&gt;&lt;property id=&quot;20148&quot; value=&quot;5&quot;/&gt;&lt;property id=&quot;20300&quot; value=&quot;Slide 13&quot;/&gt;&lt;property id=&quot;20307&quot; value=&quot;297&quot;/&gt;&lt;/object&gt;&lt;object type=&quot;3&quot; unique_id=&quot;10046&quot;&gt;&lt;property id=&quot;20148&quot; value=&quot;5&quot;/&gt;&lt;property id=&quot;20300&quot; value=&quot;Slide 14&quot;/&gt;&lt;property id=&quot;20307&quot; value=&quot;267&quot;/&gt;&lt;/object&gt;&lt;object type=&quot;3&quot; unique_id=&quot;10047&quot;&gt;&lt;property id=&quot;20148&quot; value=&quot;5&quot;/&gt;&lt;property id=&quot;20300&quot; value=&quot;Slide 15&quot;/&gt;&lt;property id=&quot;20307&quot; value=&quot;279&quot;/&gt;&lt;/object&gt;&lt;object type=&quot;3&quot; unique_id=&quot;10048&quot;&gt;&lt;property id=&quot;20148&quot; value=&quot;5&quot;/&gt;&lt;property id=&quot;20300&quot; value=&quot;Slide 16&quot;/&gt;&lt;property id=&quot;20307&quot; value=&quot;298&quot;/&gt;&lt;/object&gt;&lt;object type=&quot;3&quot; unique_id=&quot;10049&quot;&gt;&lt;property id=&quot;20148&quot; value=&quot;5&quot;/&gt;&lt;property id=&quot;20300&quot; value=&quot;Slide 17&quot;/&gt;&lt;property id=&quot;20307&quot; value=&quot;299&quot;/&gt;&lt;/object&gt;&lt;object type=&quot;3&quot; unique_id=&quot;10050&quot;&gt;&lt;property id=&quot;20148&quot; value=&quot;5&quot;/&gt;&lt;property id=&quot;20300&quot; value=&quot;Slide 18&quot;/&gt;&lt;property id=&quot;20307&quot; value=&quot;300&quot;/&gt;&lt;/object&gt;&lt;object type=&quot;3&quot; unique_id=&quot;10051&quot;&gt;&lt;property id=&quot;20148&quot; value=&quot;5&quot;/&gt;&lt;property id=&quot;20300&quot; value=&quot;Slide 20&quot;/&gt;&lt;property id=&quot;20307&quot; value=&quot;290&quot;/&gt;&lt;/object&gt;&lt;object type=&quot;3&quot; unique_id=&quot;10052&quot;&gt;&lt;property id=&quot;20148&quot; value=&quot;5&quot;/&gt;&lt;property id=&quot;20300&quot; value=&quot;Slide 21&quot;/&gt;&lt;property id=&quot;20307&quot; value=&quot;291&quot;/&gt;&lt;/object&gt;&lt;object type=&quot;3&quot; unique_id=&quot;10053&quot;&gt;&lt;property id=&quot;20148&quot; value=&quot;5&quot;/&gt;&lt;property id=&quot;20300&quot; value=&quot;Slide 22&quot;/&gt;&lt;property id=&quot;20307&quot; value=&quot;292&quot;/&gt;&lt;/object&gt;&lt;object type=&quot;3&quot; unique_id=&quot;10054&quot;&gt;&lt;property id=&quot;20148&quot; value=&quot;5&quot;/&gt;&lt;property id=&quot;20300&quot; value=&quot;Slide 23&quot;/&gt;&lt;property id=&quot;20307&quot; value=&quot;302&quot;/&gt;&lt;/object&gt;&lt;object type=&quot;3&quot; unique_id=&quot;10055&quot;&gt;&lt;property id=&quot;20148&quot; value=&quot;5&quot;/&gt;&lt;property id=&quot;20300&quot; value=&quot;Slide 24&quot;/&gt;&lt;property id=&quot;20307&quot; value=&quot;304&quot;/&gt;&lt;/object&gt;&lt;object type=&quot;3&quot; unique_id=&quot;10056&quot;&gt;&lt;property id=&quot;20148&quot; value=&quot;5&quot;/&gt;&lt;property id=&quot;20300&quot; value=&quot;Slide 25&quot;/&gt;&lt;property id=&quot;20307&quot; value=&quot;305&quot;/&gt;&lt;/object&gt;&lt;object type=&quot;3&quot; unique_id=&quot;10057&quot;&gt;&lt;property id=&quot;20148&quot; value=&quot;5&quot;/&gt;&lt;property id=&quot;20300&quot; value=&quot;Slide 26&quot;/&gt;&lt;property id=&quot;20307&quot; value=&quot;306&quot;/&gt;&lt;/object&gt;&lt;object type=&quot;3&quot; unique_id=&quot;10058&quot;&gt;&lt;property id=&quot;20148&quot; value=&quot;5&quot;/&gt;&lt;property id=&quot;20300&quot; value=&quot;Slide 27&quot;/&gt;&lt;property id=&quot;20307&quot; value=&quot;307&quot;/&gt;&lt;/object&gt;&lt;object type=&quot;3&quot; unique_id=&quot;10059&quot;&gt;&lt;property id=&quot;20148&quot; value=&quot;5&quot;/&gt;&lt;property id=&quot;20300&quot; value=&quot;Slide 28&quot;/&gt;&lt;property id=&quot;20307&quot; value=&quot;293&quot;/&gt;&lt;/object&gt;&lt;/object&gt;&lt;object type=&quot;8&quot; unique_id=&quot;1003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8|0.4|2.5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617</Words>
  <Application>Microsoft Office PowerPoint</Application>
  <PresentationFormat>On-screen Show (16:9)</PresentationFormat>
  <Paragraphs>164</Paragraphs>
  <Slides>25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Calibri</vt:lpstr>
      <vt:lpstr>DFPOP1-W9</vt:lpstr>
      <vt:lpstr>Tahoma</vt:lpstr>
      <vt:lpstr>Arial-Rounded</vt:lpstr>
      <vt:lpstr>Times New Roman</vt:lpstr>
      <vt:lpstr>Arial</vt:lpstr>
      <vt:lpstr>华康少女文字W5</vt:lpstr>
      <vt:lpstr>宋体</vt:lpstr>
      <vt:lpstr>.VnAvant</vt:lpstr>
      <vt:lpstr>Calibri Light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HP</cp:lastModifiedBy>
  <cp:revision>69</cp:revision>
  <dcterms:created xsi:type="dcterms:W3CDTF">2020-08-13T09:19:08Z</dcterms:created>
  <dcterms:modified xsi:type="dcterms:W3CDTF">2025-04-10T16:45:55Z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