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3" r:id="rId3"/>
    <p:sldMasterId id="2147483705" r:id="rId4"/>
    <p:sldMasterId id="2147483717" r:id="rId5"/>
    <p:sldMasterId id="2147483729" r:id="rId6"/>
    <p:sldMasterId id="2147483753" r:id="rId7"/>
    <p:sldMasterId id="2147483801" r:id="rId8"/>
    <p:sldMasterId id="2147483806" r:id="rId9"/>
  </p:sldMasterIdLst>
  <p:notesMasterIdLst>
    <p:notesMasterId r:id="rId21"/>
  </p:notesMasterIdLst>
  <p:sldIdLst>
    <p:sldId id="312" r:id="rId10"/>
    <p:sldId id="257" r:id="rId11"/>
    <p:sldId id="320" r:id="rId12"/>
    <p:sldId id="285" r:id="rId13"/>
    <p:sldId id="282" r:id="rId14"/>
    <p:sldId id="286" r:id="rId15"/>
    <p:sldId id="287" r:id="rId16"/>
    <p:sldId id="322" r:id="rId17"/>
    <p:sldId id="288" r:id="rId18"/>
    <p:sldId id="289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E6E"/>
    <a:srgbClr val="FE6514"/>
    <a:srgbClr val="97D5FF"/>
    <a:srgbClr val="4BB6FF"/>
    <a:srgbClr val="076087"/>
    <a:srgbClr val="0099FF"/>
    <a:srgbClr val="00CCFF"/>
    <a:srgbClr val="0000FF"/>
    <a:srgbClr val="634EC0"/>
    <a:srgbClr val="F3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7DCF-81F0-4D0B-A10E-C81E75BF332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2E652-EE53-45F2-99D3-4BEA2A198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4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7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90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4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9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6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2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7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1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98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2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73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72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31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10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54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4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65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3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02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13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43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17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85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20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4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06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16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42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39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68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4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17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59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8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4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58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39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8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0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26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14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72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77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04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68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99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0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24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3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135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00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96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26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64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52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279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37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972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93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3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4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17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986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827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909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926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06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661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35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3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0785-09FA-42DE-BD50-1A68EDF7EC10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577A-9BB6-460F-A9AF-501A4415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7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0785-09FA-42DE-BD50-1A68EDF7EC10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577A-9BB6-460F-A9AF-501A4415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85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lIns="66349" tIns="33174" rIns="66349" bIns="33174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 algn="ctr">
              <a:buNone/>
              <a:defRPr sz="2400"/>
            </a:lvl1pPr>
            <a:lvl2pPr marL="456609" indent="0" algn="ctr">
              <a:buNone/>
              <a:defRPr sz="2000"/>
            </a:lvl2pPr>
            <a:lvl3pPr marL="913218" indent="0" algn="ctr">
              <a:buNone/>
              <a:defRPr sz="1800"/>
            </a:lvl3pPr>
            <a:lvl4pPr marL="1369828" indent="0" algn="ctr">
              <a:buNone/>
              <a:defRPr sz="1600"/>
            </a:lvl4pPr>
            <a:lvl5pPr marL="1825976" indent="0" algn="ctr">
              <a:buNone/>
              <a:defRPr sz="1600"/>
            </a:lvl5pPr>
            <a:lvl6pPr marL="2282585" indent="0" algn="ctr">
              <a:buNone/>
              <a:defRPr sz="1600"/>
            </a:lvl6pPr>
            <a:lvl7pPr marL="2739194" indent="0" algn="ctr">
              <a:buNone/>
              <a:defRPr sz="1600"/>
            </a:lvl7pPr>
            <a:lvl8pPr marL="3195804" indent="0" algn="ctr">
              <a:buNone/>
              <a:defRPr sz="1600"/>
            </a:lvl8pPr>
            <a:lvl9pPr marL="365241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118017"/>
      </p:ext>
    </p:extLst>
  </p:cSld>
  <p:clrMapOvr>
    <a:masterClrMapping/>
  </p:clrMapOvr>
  <p:transition advClick="0" advTm="0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9091120"/>
      </p:ext>
    </p:extLst>
  </p:cSld>
  <p:clrMapOvr>
    <a:masterClrMapping/>
  </p:clrMapOvr>
  <p:transition advClick="0" advTm="0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44702428"/>
      </p:ext>
    </p:extLst>
  </p:cSld>
  <p:clrMapOvr>
    <a:masterClrMapping/>
  </p:clrMapOvr>
  <p:transition advClick="0" advTm="0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4950940"/>
      </p:ext>
    </p:extLst>
  </p:cSld>
  <p:clrMapOvr>
    <a:masterClrMapping/>
  </p:clrMapOvr>
  <p:transition advClick="0" advTm="0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lIns="66349" tIns="33174" rIns="66349" bIns="33174" anchor="ctr" anchorCtr="0"/>
          <a:lstStyle>
            <a:lvl1pPr marL="0" indent="0">
              <a:buNone/>
              <a:defRPr sz="2800"/>
            </a:lvl1pPr>
            <a:lvl2pPr marL="456609" indent="0">
              <a:buNone/>
              <a:defRPr sz="2400"/>
            </a:lvl2pPr>
            <a:lvl3pPr marL="913218" indent="0">
              <a:buNone/>
              <a:defRPr sz="2000"/>
            </a:lvl3pPr>
            <a:lvl4pPr marL="1369828" indent="0">
              <a:buNone/>
              <a:defRPr sz="1800"/>
            </a:lvl4pPr>
            <a:lvl5pPr marL="1825976" indent="0">
              <a:buNone/>
              <a:defRPr sz="1800"/>
            </a:lvl5pPr>
            <a:lvl6pPr marL="2282585" indent="0">
              <a:buNone/>
              <a:defRPr sz="1800"/>
            </a:lvl6pPr>
            <a:lvl7pPr marL="2739194" indent="0">
              <a:buNone/>
              <a:defRPr sz="1800"/>
            </a:lvl7pPr>
            <a:lvl8pPr marL="3195804" indent="0">
              <a:buNone/>
              <a:defRPr sz="1800"/>
            </a:lvl8pPr>
            <a:lvl9pPr marL="365241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lIns="66349" tIns="33174" rIns="66349" bIns="33174" anchor="ctr" anchorCtr="0"/>
          <a:lstStyle>
            <a:lvl1pPr marL="0" indent="0">
              <a:buNone/>
              <a:defRPr sz="2800"/>
            </a:lvl1pPr>
            <a:lvl2pPr marL="456609" indent="0">
              <a:buNone/>
              <a:defRPr sz="2400"/>
            </a:lvl2pPr>
            <a:lvl3pPr marL="913218" indent="0">
              <a:buNone/>
              <a:defRPr sz="2000"/>
            </a:lvl3pPr>
            <a:lvl4pPr marL="1369828" indent="0">
              <a:buNone/>
              <a:defRPr sz="1800"/>
            </a:lvl4pPr>
            <a:lvl5pPr marL="1825976" indent="0">
              <a:buNone/>
              <a:defRPr sz="1800"/>
            </a:lvl5pPr>
            <a:lvl6pPr marL="2282585" indent="0">
              <a:buNone/>
              <a:defRPr sz="1800"/>
            </a:lvl6pPr>
            <a:lvl7pPr marL="2739194" indent="0">
              <a:buNone/>
              <a:defRPr sz="1800"/>
            </a:lvl7pPr>
            <a:lvl8pPr marL="3195804" indent="0">
              <a:buNone/>
              <a:defRPr sz="1800"/>
            </a:lvl8pPr>
            <a:lvl9pPr marL="365241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46292682"/>
      </p:ext>
    </p:extLst>
  </p:cSld>
  <p:clrMapOvr>
    <a:masterClrMapping/>
  </p:clrMapOvr>
  <p:transition advClick="0" advTm="0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4122583"/>
      </p:ext>
    </p:extLst>
  </p:cSld>
  <p:clrMapOvr>
    <a:masterClrMapping/>
  </p:clrMapOvr>
  <p:transition advClick="0" advTm="0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98078"/>
      </p:ext>
    </p:extLst>
  </p:cSld>
  <p:clrMapOvr>
    <a:masterClrMapping/>
  </p:clrMapOvr>
  <p:transition advClick="0" advTm="0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 lIns="66349" tIns="33174" rIns="66349" bIns="3317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1600"/>
            </a:lvl1pPr>
            <a:lvl2pPr marL="456609" indent="0">
              <a:buNone/>
              <a:defRPr sz="1400"/>
            </a:lvl2pPr>
            <a:lvl3pPr marL="913218" indent="0">
              <a:buNone/>
              <a:defRPr sz="1200"/>
            </a:lvl3pPr>
            <a:lvl4pPr marL="1369828" indent="0">
              <a:buNone/>
              <a:defRPr sz="1000"/>
            </a:lvl4pPr>
            <a:lvl5pPr marL="1825976" indent="0">
              <a:buNone/>
              <a:defRPr sz="1000"/>
            </a:lvl5pPr>
            <a:lvl6pPr marL="2282585" indent="0">
              <a:buNone/>
              <a:defRPr sz="1000"/>
            </a:lvl6pPr>
            <a:lvl7pPr marL="2739194" indent="0">
              <a:buNone/>
              <a:defRPr sz="1000"/>
            </a:lvl7pPr>
            <a:lvl8pPr marL="3195804" indent="0">
              <a:buNone/>
              <a:defRPr sz="1000"/>
            </a:lvl8pPr>
            <a:lvl9pPr marL="365241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9110123"/>
      </p:ext>
    </p:extLst>
  </p:cSld>
  <p:clrMapOvr>
    <a:masterClrMapping/>
  </p:clrMapOvr>
  <p:transition advClick="0" advTm="0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3200"/>
            </a:lvl1pPr>
            <a:lvl2pPr marL="456609" indent="0">
              <a:buNone/>
              <a:defRPr sz="2800"/>
            </a:lvl2pPr>
            <a:lvl3pPr marL="913218" indent="0">
              <a:buNone/>
              <a:defRPr sz="2400"/>
            </a:lvl3pPr>
            <a:lvl4pPr marL="1369828" indent="0">
              <a:buNone/>
              <a:defRPr sz="2000"/>
            </a:lvl4pPr>
            <a:lvl5pPr marL="1825976" indent="0">
              <a:buNone/>
              <a:defRPr sz="2000"/>
            </a:lvl5pPr>
            <a:lvl6pPr marL="2282585" indent="0">
              <a:buNone/>
              <a:defRPr sz="2000"/>
            </a:lvl6pPr>
            <a:lvl7pPr marL="2739194" indent="0">
              <a:buNone/>
              <a:defRPr sz="2000"/>
            </a:lvl7pPr>
            <a:lvl8pPr marL="3195804" indent="0">
              <a:buNone/>
              <a:defRPr sz="2000"/>
            </a:lvl8pPr>
            <a:lvl9pPr marL="365241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2000"/>
            </a:lvl1pPr>
            <a:lvl2pPr marL="456609" indent="0">
              <a:buNone/>
              <a:defRPr sz="1800"/>
            </a:lvl2pPr>
            <a:lvl3pPr marL="913218" indent="0">
              <a:buNone/>
              <a:defRPr sz="1600"/>
            </a:lvl3pPr>
            <a:lvl4pPr marL="1369828" indent="0">
              <a:buNone/>
              <a:defRPr sz="1400"/>
            </a:lvl4pPr>
            <a:lvl5pPr marL="1825976" indent="0">
              <a:buNone/>
              <a:defRPr sz="1400"/>
            </a:lvl5pPr>
            <a:lvl6pPr marL="2282585" indent="0">
              <a:buNone/>
              <a:defRPr sz="1400"/>
            </a:lvl6pPr>
            <a:lvl7pPr marL="2739194" indent="0">
              <a:buNone/>
              <a:defRPr sz="1400"/>
            </a:lvl7pPr>
            <a:lvl8pPr marL="3195804" indent="0">
              <a:buNone/>
              <a:defRPr sz="1400"/>
            </a:lvl8pPr>
            <a:lvl9pPr marL="365241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3547810"/>
      </p:ext>
    </p:extLst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00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0210349"/>
      </p:ext>
    </p:extLst>
  </p:cSld>
  <p:clrMapOvr>
    <a:masterClrMapping/>
  </p:clrMapOvr>
  <p:transition advClick="0" advTm="0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5478769"/>
      </p:ext>
    </p:extLst>
  </p:cSld>
  <p:clrMapOvr>
    <a:masterClrMapping/>
  </p:clrMapOvr>
  <p:transition advClick="0" advTm="0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25333061"/>
      </p:ext>
    </p:extLst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1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3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6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3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6191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65" tIns="43346" rIns="86665" bIns="433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65" tIns="43346" rIns="86665" bIns="43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l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fld id="{1A31E0C0-A1B1-4C91-8473-9B2F6EF8924A}" type="datetimeFigureOut">
              <a:rPr lang="zh-CN" altLang="en-US"/>
              <a:pPr defTabSz="1218720" fontAlgn="base">
                <a:spcAft>
                  <a:spcPct val="0"/>
                </a:spcAft>
                <a:defRPr/>
              </a:pPr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ctr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r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fld id="{E1E561F4-7C6B-4F27-878B-0F6049D90B3D}" type="slidenum">
              <a:rPr lang="zh-CN" altLang="en-US"/>
              <a:pPr defTabSz="1218720" fontAlgn="base"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4" r:id="rId2"/>
    <p:sldLayoutId id="2147483805" r:id="rId3"/>
  </p:sldLayoutIdLst>
  <p:transition spd="slow" advClick="0" advTm="1000"/>
  <p:txStyles>
    <p:titleStyle>
      <a:lvl1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2pPr>
      <a:lvl3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3pPr>
      <a:lvl4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4pPr>
      <a:lvl5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5pPr>
      <a:lvl6pPr marL="609347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6pPr>
      <a:lvl7pPr marL="1218720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7pPr>
      <a:lvl8pPr marL="1828074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8pPr>
      <a:lvl9pPr marL="2437438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9pPr>
    </p:titleStyle>
    <p:bodyStyle>
      <a:lvl1pPr marL="215815" indent="-215815" algn="l" defTabSz="865376" rtl="0" eaLnBrk="0" fontAlgn="base" hangingPunct="0">
        <a:lnSpc>
          <a:spcPct val="90000"/>
        </a:lnSpc>
        <a:spcBef>
          <a:spcPts val="951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9561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190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925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8682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216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542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848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164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16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632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946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43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569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894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190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505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4423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 advClick="0" advTm="0">
    <p:random/>
  </p:transition>
  <p:hf sldNum="0" hdr="0"/>
  <p:txStyles>
    <p:titleStyle>
      <a:lvl1pPr marL="0" lvl="0" indent="0" algn="ctr" defTabSz="10887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769" lvl="0" indent="-407769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652" lvl="1" indent="-340959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60612" lvl="2" indent="-271846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5226" lvl="3" indent="-272768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8918" lvl="4" indent="-271846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4594" lvl="5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6338" lvl="6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8082" lvl="7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9827" lvl="8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744" lvl="1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489" lvl="2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5233" lvl="3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977" lvl="4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8722" lvl="5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90466" lvl="6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2210" lvl="7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3955" lvl="8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3912673" y="1351950"/>
            <a:ext cx="381655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/>
                <a:cs typeface="Times New Roman" panose="02020603050405020304" pitchFamily="18" charset="0"/>
                <a:sym typeface="Arial" panose="020B0604020202020204" pitchFamily="34" charset="0"/>
              </a:rPr>
              <a:t>MÔN: TOÁN 1</a:t>
            </a:r>
          </a:p>
        </p:txBody>
      </p:sp>
      <p:sp>
        <p:nvSpPr>
          <p:cNvPr id="6" name="Hộp Văn bản 5"/>
          <p:cNvSpPr txBox="1">
            <a:spLocks noChangeArrowheads="1"/>
          </p:cNvSpPr>
          <p:nvPr/>
        </p:nvSpPr>
        <p:spPr bwMode="auto">
          <a:xfrm>
            <a:off x="1664135" y="4492207"/>
            <a:ext cx="8799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Giáo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viên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hiện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Phạm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Thị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Phương</a:t>
            </a:r>
            <a:endParaRPr lang="vi-VN" altLang="en-US" sz="4000" b="1" dirty="0">
              <a:solidFill>
                <a:srgbClr val="841E8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039170" y="-3314"/>
            <a:ext cx="6054863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UỶ BAN NHÂN DÂN QUẬN HỒNG BÀNG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D203CB80-F374-497F-986A-FD7737B82A2F}"/>
              </a:ext>
            </a:extLst>
          </p:cNvPr>
          <p:cNvSpPr txBox="1"/>
          <p:nvPr/>
        </p:nvSpPr>
        <p:spPr>
          <a:xfrm>
            <a:off x="3722647" y="411676"/>
            <a:ext cx="468256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TRƯỜNG TIỂU HỌC</a:t>
            </a:r>
            <a:r>
              <a:rPr lang="vi-VN" alt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AN HỒNG</a:t>
            </a:r>
            <a:endParaRPr lang="en-US" sz="2400" b="1" dirty="0">
              <a:ln>
                <a:solidFill>
                  <a:srgbClr val="0000FF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CF011C8F-3764-4D96-BFE6-8180EBC1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40" y="2533444"/>
            <a:ext cx="113041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01799417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4"/>
          <a:srcRect l="53009" t="47827" r="17975" b="21487"/>
          <a:stretch/>
        </p:blipFill>
        <p:spPr bwMode="auto">
          <a:xfrm>
            <a:off x="166255" y="443763"/>
            <a:ext cx="11813308" cy="6391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303" y="443803"/>
            <a:ext cx="2953463" cy="1636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90885" y="887107"/>
            <a:ext cx="692727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78476" y="3380101"/>
            <a:ext cx="789709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9" name="Rounded Rectangle 8"/>
          <p:cNvSpPr/>
          <p:nvPr/>
        </p:nvSpPr>
        <p:spPr>
          <a:xfrm rot="2062850">
            <a:off x="10901447" y="1770927"/>
            <a:ext cx="622996" cy="619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38885" y="887107"/>
            <a:ext cx="692727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45757" y="3380103"/>
            <a:ext cx="692727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46156" y="3393957"/>
            <a:ext cx="692727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 rot="16048844">
            <a:off x="966009" y="3742749"/>
            <a:ext cx="776771" cy="6906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97820" y="5830711"/>
            <a:ext cx="808181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85527" y="5830711"/>
            <a:ext cx="752764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17866" y="5873097"/>
            <a:ext cx="692727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2030" r="74640" b="77556"/>
          <a:stretch/>
        </p:blipFill>
        <p:spPr bwMode="auto">
          <a:xfrm>
            <a:off x="496500" y="569608"/>
            <a:ext cx="2623221" cy="130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ieng-coi-ot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447" y="2207085"/>
            <a:ext cx="609600" cy="6096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66249" y="-6656"/>
            <a:ext cx="614363" cy="5762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3200" b="1">
                <a:solidFill>
                  <a:prstClr val="white"/>
                </a:solidFill>
              </a:rPr>
              <a:t>3</a:t>
            </a:r>
            <a:endParaRPr lang="vi-VN" sz="3200" b="1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18888" y="37796"/>
            <a:ext cx="847725" cy="531813"/>
          </a:xfrm>
          <a:prstGeom prst="roundRect">
            <a:avLst/>
          </a:prstGeom>
          <a:solidFill>
            <a:srgbClr val="4B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200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138123" y="-142389"/>
            <a:ext cx="550863" cy="89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28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8248E-7 3.33333E-6 L 0.25003 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03 3.33333E-6 L 0.50228 0.003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28 0.00393 L 0.61512 0.00393 C 0.66575 0.00393 0.7281 0.02129 0.7281 0.03564 L 0.7281 0.06759 " pathEditMode="relative" rAng="0" ptsTypes="FfFF">
                                      <p:cBhvr>
                                        <p:cTn id="7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81 0.06759 L 0.7281 0.20764 C 0.7281 0.27037 0.70493 0.34861 0.68632 0.34861 L 0.64506 0.34861 " pathEditMode="relative" rAng="0" ptsTypes="FfFF">
                                      <p:cBhvr>
                                        <p:cTn id="8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2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506 0.34861 L 0.42262 0.3506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62 0.35069 L 0.17259 0.3506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59 0.35069 L 0.06365 0.35069 C 0.01458 0.35069 -0.0449 0.40972 -0.0449 0.45902 L -0.0449 0.56736 " pathEditMode="relative" rAng="0" ptsTypes="FfFF">
                                      <p:cBhvr>
                                        <p:cTn id="9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1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 0.56736 L -0.0449 0.64213 C -0.0449 0.67592 0.0026 0.71736 0.04139 0.71736 L 0.12794 0.71736 " pathEditMode="relative" rAng="0" ptsTypes="FfFF">
                                      <p:cBhvr>
                                        <p:cTn id="9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2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45" y="1727395"/>
            <a:ext cx="10515600" cy="182756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UTM Avo" panose="0204060305050602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547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6" y="3429042"/>
            <a:ext cx="7714445" cy="1446551"/>
          </a:xfrm>
          <a:prstGeom prst="rect">
            <a:avLst/>
          </a:prstGeom>
          <a:noFill/>
        </p:spPr>
        <p:txBody>
          <a:bodyPr wrap="square" lIns="91376" tIns="45718" rIns="91376" bIns="45718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ĐẾN VỚI TIẾT TOÁN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3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9274"/>
            <a:ext cx="12192000" cy="72365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34D046-B0A5-4A2A-9F1E-C136B1D118AA}"/>
              </a:ext>
            </a:extLst>
          </p:cNvPr>
          <p:cNvSpPr/>
          <p:nvPr/>
        </p:nvSpPr>
        <p:spPr>
          <a:xfrm>
            <a:off x="1072297" y="2295950"/>
            <a:ext cx="7649671" cy="15867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11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vi 10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3)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91453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7297" y="1029523"/>
            <a:ext cx="8201891" cy="1569660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KHÁM PHÁ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BB39D-29D4-4838-8B71-826B88E6C755}"/>
              </a:ext>
            </a:extLst>
          </p:cNvPr>
          <p:cNvSpPr txBox="1"/>
          <p:nvPr/>
        </p:nvSpPr>
        <p:spPr>
          <a:xfrm>
            <a:off x="1607127" y="2740933"/>
            <a:ext cx="8977745" cy="83099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en-US" sz="4800" b="1" dirty="0" err="1">
                <a:latin typeface="UTM Avo" panose="02040603050506020204" pitchFamily="18" charset="0"/>
              </a:rPr>
              <a:t>Thêm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vào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thì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bằng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mấy</a:t>
            </a:r>
            <a:r>
              <a:rPr lang="en-US" sz="4800" b="1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70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6" t="41848" r="73293" b="38754"/>
          <a:stretch/>
        </p:blipFill>
        <p:spPr bwMode="auto">
          <a:xfrm>
            <a:off x="3134324" y="566353"/>
            <a:ext cx="2006389" cy="1983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6447610" y="302737"/>
            <a:ext cx="4313359" cy="1626427"/>
          </a:xfrm>
          <a:prstGeom prst="wedgeRectCallout">
            <a:avLst>
              <a:gd name="adj1" fmla="val -67632"/>
              <a:gd name="adj2" fmla="val 29251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5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bông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thêm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bông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mấy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bông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4605" y="948468"/>
            <a:ext cx="747595" cy="9335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5500" b="1" dirty="0">
                <a:solidFill>
                  <a:srgbClr val="C00000"/>
                </a:solidFill>
                <a:latin typeface="UTM Avo" panose="02040603050506020204" pitchFamily="18" charset="0"/>
              </a:rPr>
              <a:t>7</a:t>
            </a:r>
            <a:endParaRPr lang="en-US" sz="5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22349" y="3974693"/>
            <a:ext cx="5980825" cy="150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12220" y="3250526"/>
            <a:ext cx="536669" cy="769441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12944" y="3185356"/>
            <a:ext cx="535709" cy="83099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46960" y="3215863"/>
            <a:ext cx="535709" cy="769441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95999" y="5900963"/>
            <a:ext cx="3787479" cy="787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Đếm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thêm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5, 6, 7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2535" y="5884265"/>
            <a:ext cx="1949551" cy="646331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r>
              <a:rPr lang="vi-VN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+ 2 = 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2086" y="5884265"/>
            <a:ext cx="655473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Curved Down Arrow 30"/>
          <p:cNvSpPr/>
          <p:nvPr/>
        </p:nvSpPr>
        <p:spPr>
          <a:xfrm>
            <a:off x="5564254" y="3679464"/>
            <a:ext cx="2335831" cy="322895"/>
          </a:xfrm>
          <a:prstGeom prst="curvedDownArrow">
            <a:avLst>
              <a:gd name="adj1" fmla="val 25000"/>
              <a:gd name="adj2" fmla="val 50000"/>
              <a:gd name="adj3" fmla="val 22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Down Arrow 31"/>
          <p:cNvSpPr/>
          <p:nvPr/>
        </p:nvSpPr>
        <p:spPr>
          <a:xfrm>
            <a:off x="8382504" y="3706331"/>
            <a:ext cx="937565" cy="292388"/>
          </a:xfrm>
          <a:prstGeom prst="curvedDownArrow">
            <a:avLst>
              <a:gd name="adj1" fmla="val 25000"/>
              <a:gd name="adj2" fmla="val 50000"/>
              <a:gd name="adj3" fmla="val 22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03" y="4328367"/>
            <a:ext cx="4014740" cy="6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85" y="4352727"/>
            <a:ext cx="636671" cy="63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62" y="4366178"/>
            <a:ext cx="636671" cy="63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607256" y="2593352"/>
            <a:ext cx="573661" cy="933589"/>
          </a:xfrm>
          <a:prstGeom prst="rect">
            <a:avLst/>
          </a:prstGeom>
          <a:noFill/>
        </p:spPr>
        <p:txBody>
          <a:bodyPr wrap="none" lIns="91376" tIns="45718" rIns="91376" bIns="45718" rtlCol="0">
            <a:spAutoFit/>
          </a:bodyPr>
          <a:lstStyle/>
          <a:p>
            <a:r>
              <a:rPr lang="vi-VN" sz="5500" dirty="0">
                <a:solidFill>
                  <a:srgbClr val="FF0000"/>
                </a:solidFill>
              </a:rPr>
              <a:t>?</a:t>
            </a:r>
            <a:endParaRPr lang="en-US" sz="55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4254" y="2710201"/>
            <a:ext cx="655473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4" grpId="0" animBg="1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0692" y="2164595"/>
            <a:ext cx="8201891" cy="1569660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1152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04525" y="472211"/>
            <a:ext cx="614363" cy="5762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1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57168" y="516620"/>
            <a:ext cx="847725" cy="531813"/>
          </a:xfrm>
          <a:prstGeom prst="roundRect">
            <a:avLst/>
          </a:prstGeom>
          <a:solidFill>
            <a:srgbClr val="4B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28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309855" y="156298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53" y="1262692"/>
            <a:ext cx="2075999" cy="282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271814" y="4114429"/>
            <a:ext cx="2201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>
                <a:solidFill>
                  <a:srgbClr val="0760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+  1  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27852" y="4137498"/>
            <a:ext cx="615951" cy="5787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0" tIns="34286" rIns="68500" bIns="34286" anchor="ctr"/>
          <a:lstStyle/>
          <a:p>
            <a:pPr algn="ctr" defTabSz="684862">
              <a:defRPr/>
            </a:pPr>
            <a:r>
              <a:rPr lang="en-US" sz="36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36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75353" y="4215019"/>
            <a:ext cx="571067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68028" y="1628079"/>
            <a:ext cx="689141" cy="4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a)</a:t>
            </a:r>
            <a:endParaRPr lang="vi-VN" sz="280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6031764" y="1605778"/>
            <a:ext cx="689141" cy="4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b)</a:t>
            </a:r>
            <a:endParaRPr lang="vi-VN" sz="280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01" y="1370485"/>
            <a:ext cx="4515587" cy="22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7438439" y="4208909"/>
            <a:ext cx="2201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>
                <a:solidFill>
                  <a:srgbClr val="0760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+  3  =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608567" y="4214406"/>
            <a:ext cx="615951" cy="5787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0" tIns="34286" rIns="68500" bIns="34286" anchor="ctr"/>
          <a:lstStyle/>
          <a:p>
            <a:pPr algn="ctr" defTabSz="684862">
              <a:defRPr/>
            </a:pPr>
            <a:r>
              <a:rPr lang="en-US" sz="36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36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641981" y="4309499"/>
            <a:ext cx="571067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481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0" grpId="0" animBg="1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4375" y="1982454"/>
            <a:ext cx="8201891" cy="1446546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marL="0" marR="0" lvl="0" indent="0" algn="l" defTabSz="913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NGHỈ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GIỮA GIỜ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04525" y="472211"/>
            <a:ext cx="614363" cy="5762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2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57168" y="516620"/>
            <a:ext cx="847725" cy="531813"/>
          </a:xfrm>
          <a:prstGeom prst="roundRect">
            <a:avLst/>
          </a:prstGeom>
          <a:solidFill>
            <a:srgbClr val="4B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28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309855" y="156298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48914" y="4369723"/>
            <a:ext cx="615951" cy="5787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0" tIns="34286" rIns="68500" bIns="34286" anchor="ctr"/>
          <a:lstStyle/>
          <a:p>
            <a:pPr algn="ctr" defTabSz="684862">
              <a:defRPr/>
            </a:pPr>
            <a:r>
              <a:rPr lang="en-US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36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81557" y="4474247"/>
            <a:ext cx="571067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68028" y="1628079"/>
            <a:ext cx="689141" cy="4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a)</a:t>
            </a:r>
            <a:endParaRPr lang="vi-VN" sz="280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440748" y="1594630"/>
            <a:ext cx="689141" cy="4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b)</a:t>
            </a:r>
            <a:endParaRPr lang="vi-VN" sz="280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68" y="1299256"/>
            <a:ext cx="36671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33" y="1357711"/>
            <a:ext cx="5734051" cy="194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363893" y="4370694"/>
            <a:ext cx="615951" cy="5787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0" tIns="34286" rIns="68500" bIns="34286" anchor="ctr"/>
          <a:lstStyle/>
          <a:p>
            <a:pPr algn="ctr" defTabSz="684862">
              <a:defRPr/>
            </a:pPr>
            <a:r>
              <a:rPr lang="en-US" sz="3200" b="1">
                <a:solidFill>
                  <a:srgbClr val="0760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vi-VN" sz="3200" b="1">
              <a:solidFill>
                <a:srgbClr val="07608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99749" y="4397770"/>
            <a:ext cx="571067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0760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US" sz="3200" b="1" dirty="0">
              <a:solidFill>
                <a:srgbClr val="07608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35727" y="4442159"/>
            <a:ext cx="504161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0760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US" sz="3200" b="1" dirty="0">
              <a:solidFill>
                <a:srgbClr val="07608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39892" y="4364639"/>
            <a:ext cx="615951" cy="5787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0" tIns="34286" rIns="68500" bIns="34286" anchor="ctr"/>
          <a:lstStyle/>
          <a:p>
            <a:pPr algn="ctr" defTabSz="684862">
              <a:defRPr/>
            </a:pPr>
            <a:r>
              <a:rPr lang="en-US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36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907040" y="4442159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782083" y="4367170"/>
            <a:ext cx="615951" cy="5787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0" tIns="34286" rIns="68500" bIns="34286" anchor="ctr"/>
          <a:lstStyle/>
          <a:p>
            <a:pPr algn="ctr" defTabSz="684862">
              <a:defRPr/>
            </a:pPr>
            <a:r>
              <a:rPr lang="en-US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36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814729" y="4471694"/>
            <a:ext cx="571067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497063" y="4368139"/>
            <a:ext cx="615951" cy="5787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0" tIns="34286" rIns="68500" bIns="34286" anchor="ctr"/>
          <a:lstStyle/>
          <a:p>
            <a:pPr algn="ctr" defTabSz="684862">
              <a:defRPr/>
            </a:pPr>
            <a:r>
              <a:rPr lang="en-US" sz="3200" b="1">
                <a:solidFill>
                  <a:srgbClr val="0760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vi-VN" sz="3200" b="1">
              <a:solidFill>
                <a:srgbClr val="07608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132921" y="4395215"/>
            <a:ext cx="571067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0760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US" sz="3200" b="1" dirty="0">
              <a:solidFill>
                <a:srgbClr val="07608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468904" y="4439606"/>
            <a:ext cx="504161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0760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US" sz="3200" b="1" dirty="0">
              <a:solidFill>
                <a:srgbClr val="07608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973063" y="4362085"/>
            <a:ext cx="615951" cy="5787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0" tIns="34286" rIns="68500" bIns="34286" anchor="ctr"/>
          <a:lstStyle/>
          <a:p>
            <a:pPr algn="ctr" defTabSz="684862">
              <a:defRPr/>
            </a:pPr>
            <a:r>
              <a:rPr lang="en-US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36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040208" y="4439605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9745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3" grpId="0"/>
      <p:bldP spid="24" grpId="0"/>
      <p:bldP spid="17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自定义设计方案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157</Words>
  <Application>Microsoft Office PowerPoint</Application>
  <PresentationFormat>Widescreen</PresentationFormat>
  <Paragraphs>70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AvantGarde</vt:lpstr>
      <vt:lpstr>Calibri</vt:lpstr>
      <vt:lpstr>Calibri Light</vt:lpstr>
      <vt:lpstr>SimSun</vt:lpstr>
      <vt:lpstr>Tahoma</vt:lpstr>
      <vt:lpstr>Times New Roman</vt:lpstr>
      <vt:lpstr>UTM Avo</vt:lpstr>
      <vt:lpstr>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1_自定义设计方案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95</cp:revision>
  <dcterms:created xsi:type="dcterms:W3CDTF">2020-08-07T08:48:30Z</dcterms:created>
  <dcterms:modified xsi:type="dcterms:W3CDTF">2025-04-04T07:48:09Z</dcterms:modified>
</cp:coreProperties>
</file>