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53" r:id="rId3"/>
    <p:sldMasterId id="2147483801" r:id="rId4"/>
    <p:sldMasterId id="2147483806" r:id="rId5"/>
  </p:sldMasterIdLst>
  <p:notesMasterIdLst>
    <p:notesMasterId r:id="rId19"/>
  </p:notesMasterIdLst>
  <p:sldIdLst>
    <p:sldId id="312" r:id="rId6"/>
    <p:sldId id="257" r:id="rId7"/>
    <p:sldId id="320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E6E"/>
    <a:srgbClr val="FE6514"/>
    <a:srgbClr val="97D5FF"/>
    <a:srgbClr val="4BB6FF"/>
    <a:srgbClr val="076087"/>
    <a:srgbClr val="0099FF"/>
    <a:srgbClr val="00CCFF"/>
    <a:srgbClr val="0000FF"/>
    <a:srgbClr val="634EC0"/>
    <a:srgbClr val="F3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7DCF-81F0-4D0B-A10E-C81E75BF332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2E652-EE53-45F2-99D3-4BEA2A198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4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7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90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4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9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6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2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7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1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98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2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73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7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93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33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17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98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82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9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02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2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06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66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3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3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0785-09FA-42DE-BD50-1A68EDF7EC10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577A-9BB6-460F-A9AF-501A4415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8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0785-09FA-42DE-BD50-1A68EDF7EC10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577A-9BB6-460F-A9AF-501A4415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8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lIns="66349" tIns="33174" rIns="66349" bIns="33174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 algn="ctr">
              <a:buNone/>
              <a:defRPr sz="2400"/>
            </a:lvl1pPr>
            <a:lvl2pPr marL="456609" indent="0" algn="ctr">
              <a:buNone/>
              <a:defRPr sz="2000"/>
            </a:lvl2pPr>
            <a:lvl3pPr marL="913218" indent="0" algn="ctr">
              <a:buNone/>
              <a:defRPr sz="1800"/>
            </a:lvl3pPr>
            <a:lvl4pPr marL="1369828" indent="0" algn="ctr">
              <a:buNone/>
              <a:defRPr sz="1600"/>
            </a:lvl4pPr>
            <a:lvl5pPr marL="1825976" indent="0" algn="ctr">
              <a:buNone/>
              <a:defRPr sz="1600"/>
            </a:lvl5pPr>
            <a:lvl6pPr marL="2282585" indent="0" algn="ctr">
              <a:buNone/>
              <a:defRPr sz="1600"/>
            </a:lvl6pPr>
            <a:lvl7pPr marL="2739194" indent="0" algn="ctr">
              <a:buNone/>
              <a:defRPr sz="1600"/>
            </a:lvl7pPr>
            <a:lvl8pPr marL="3195804" indent="0" algn="ctr">
              <a:buNone/>
              <a:defRPr sz="1600"/>
            </a:lvl8pPr>
            <a:lvl9pPr marL="365241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118017"/>
      </p:ext>
    </p:extLst>
  </p:cSld>
  <p:clrMapOvr>
    <a:masterClrMapping/>
  </p:clrMapOvr>
  <p:transition advClick="0" advTm="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9091120"/>
      </p:ext>
    </p:extLst>
  </p:cSld>
  <p:clrMapOvr>
    <a:masterClrMapping/>
  </p:clrMapOvr>
  <p:transition advClick="0" advTm="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44702428"/>
      </p:ext>
    </p:extLst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2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4950940"/>
      </p:ext>
    </p:extLst>
  </p:cSld>
  <p:clrMapOvr>
    <a:masterClrMapping/>
  </p:clrMapOvr>
  <p:transition advClick="0" advTm="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lIns="66349" tIns="33174" rIns="66349" bIns="33174" anchor="ctr" anchorCtr="0"/>
          <a:lstStyle>
            <a:lvl1pPr marL="0" indent="0">
              <a:buNone/>
              <a:defRPr sz="2800"/>
            </a:lvl1pPr>
            <a:lvl2pPr marL="456609" indent="0">
              <a:buNone/>
              <a:defRPr sz="2400"/>
            </a:lvl2pPr>
            <a:lvl3pPr marL="913218" indent="0">
              <a:buNone/>
              <a:defRPr sz="2000"/>
            </a:lvl3pPr>
            <a:lvl4pPr marL="1369828" indent="0">
              <a:buNone/>
              <a:defRPr sz="1800"/>
            </a:lvl4pPr>
            <a:lvl5pPr marL="1825976" indent="0">
              <a:buNone/>
              <a:defRPr sz="1800"/>
            </a:lvl5pPr>
            <a:lvl6pPr marL="2282585" indent="0">
              <a:buNone/>
              <a:defRPr sz="1800"/>
            </a:lvl6pPr>
            <a:lvl7pPr marL="2739194" indent="0">
              <a:buNone/>
              <a:defRPr sz="1800"/>
            </a:lvl7pPr>
            <a:lvl8pPr marL="3195804" indent="0">
              <a:buNone/>
              <a:defRPr sz="1800"/>
            </a:lvl8pPr>
            <a:lvl9pPr marL="365241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lIns="66349" tIns="33174" rIns="66349" bIns="33174" anchor="ctr" anchorCtr="0"/>
          <a:lstStyle>
            <a:lvl1pPr marL="0" indent="0">
              <a:buNone/>
              <a:defRPr sz="2800"/>
            </a:lvl1pPr>
            <a:lvl2pPr marL="456609" indent="0">
              <a:buNone/>
              <a:defRPr sz="2400"/>
            </a:lvl2pPr>
            <a:lvl3pPr marL="913218" indent="0">
              <a:buNone/>
              <a:defRPr sz="2000"/>
            </a:lvl3pPr>
            <a:lvl4pPr marL="1369828" indent="0">
              <a:buNone/>
              <a:defRPr sz="1800"/>
            </a:lvl4pPr>
            <a:lvl5pPr marL="1825976" indent="0">
              <a:buNone/>
              <a:defRPr sz="1800"/>
            </a:lvl5pPr>
            <a:lvl6pPr marL="2282585" indent="0">
              <a:buNone/>
              <a:defRPr sz="1800"/>
            </a:lvl6pPr>
            <a:lvl7pPr marL="2739194" indent="0">
              <a:buNone/>
              <a:defRPr sz="1800"/>
            </a:lvl7pPr>
            <a:lvl8pPr marL="3195804" indent="0">
              <a:buNone/>
              <a:defRPr sz="1800"/>
            </a:lvl8pPr>
            <a:lvl9pPr marL="365241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46292682"/>
      </p:ext>
    </p:extLst>
  </p:cSld>
  <p:clrMapOvr>
    <a:masterClrMapping/>
  </p:clrMapOvr>
  <p:transition advClick="0" advTm="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4122583"/>
      </p:ext>
    </p:extLst>
  </p:cSld>
  <p:clrMapOvr>
    <a:masterClrMapping/>
  </p:clrMapOvr>
  <p:transition advClick="0" advTm="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98078"/>
      </p:ext>
    </p:extLst>
  </p:cSld>
  <p:clrMapOvr>
    <a:masterClrMapping/>
  </p:clrMapOvr>
  <p:transition advClick="0" advTm="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 lIns="66349" tIns="33174" rIns="66349" bIns="3317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1600"/>
            </a:lvl1pPr>
            <a:lvl2pPr marL="456609" indent="0">
              <a:buNone/>
              <a:defRPr sz="1400"/>
            </a:lvl2pPr>
            <a:lvl3pPr marL="913218" indent="0">
              <a:buNone/>
              <a:defRPr sz="1200"/>
            </a:lvl3pPr>
            <a:lvl4pPr marL="1369828" indent="0">
              <a:buNone/>
              <a:defRPr sz="1000"/>
            </a:lvl4pPr>
            <a:lvl5pPr marL="1825976" indent="0">
              <a:buNone/>
              <a:defRPr sz="1000"/>
            </a:lvl5pPr>
            <a:lvl6pPr marL="2282585" indent="0">
              <a:buNone/>
              <a:defRPr sz="1000"/>
            </a:lvl6pPr>
            <a:lvl7pPr marL="2739194" indent="0">
              <a:buNone/>
              <a:defRPr sz="1000"/>
            </a:lvl7pPr>
            <a:lvl8pPr marL="3195804" indent="0">
              <a:buNone/>
              <a:defRPr sz="1000"/>
            </a:lvl8pPr>
            <a:lvl9pPr marL="365241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9110123"/>
      </p:ext>
    </p:extLst>
  </p:cSld>
  <p:clrMapOvr>
    <a:masterClrMapping/>
  </p:clrMapOvr>
  <p:transition advClick="0" advTm="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3200"/>
            </a:lvl1pPr>
            <a:lvl2pPr marL="456609" indent="0">
              <a:buNone/>
              <a:defRPr sz="2800"/>
            </a:lvl2pPr>
            <a:lvl3pPr marL="913218" indent="0">
              <a:buNone/>
              <a:defRPr sz="2400"/>
            </a:lvl3pPr>
            <a:lvl4pPr marL="1369828" indent="0">
              <a:buNone/>
              <a:defRPr sz="2000"/>
            </a:lvl4pPr>
            <a:lvl5pPr marL="1825976" indent="0">
              <a:buNone/>
              <a:defRPr sz="2000"/>
            </a:lvl5pPr>
            <a:lvl6pPr marL="2282585" indent="0">
              <a:buNone/>
              <a:defRPr sz="2000"/>
            </a:lvl6pPr>
            <a:lvl7pPr marL="2739194" indent="0">
              <a:buNone/>
              <a:defRPr sz="2000"/>
            </a:lvl7pPr>
            <a:lvl8pPr marL="3195804" indent="0">
              <a:buNone/>
              <a:defRPr sz="2000"/>
            </a:lvl8pPr>
            <a:lvl9pPr marL="365241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2000"/>
            </a:lvl1pPr>
            <a:lvl2pPr marL="456609" indent="0">
              <a:buNone/>
              <a:defRPr sz="1800"/>
            </a:lvl2pPr>
            <a:lvl3pPr marL="913218" indent="0">
              <a:buNone/>
              <a:defRPr sz="1600"/>
            </a:lvl3pPr>
            <a:lvl4pPr marL="1369828" indent="0">
              <a:buNone/>
              <a:defRPr sz="1400"/>
            </a:lvl4pPr>
            <a:lvl5pPr marL="1825976" indent="0">
              <a:buNone/>
              <a:defRPr sz="1400"/>
            </a:lvl5pPr>
            <a:lvl6pPr marL="2282585" indent="0">
              <a:buNone/>
              <a:defRPr sz="1400"/>
            </a:lvl6pPr>
            <a:lvl7pPr marL="2739194" indent="0">
              <a:buNone/>
              <a:defRPr sz="1400"/>
            </a:lvl7pPr>
            <a:lvl8pPr marL="3195804" indent="0">
              <a:buNone/>
              <a:defRPr sz="1400"/>
            </a:lvl8pPr>
            <a:lvl9pPr marL="365241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3547810"/>
      </p:ext>
    </p:extLst>
  </p:cSld>
  <p:clrMapOvr>
    <a:masterClrMapping/>
  </p:clrMapOvr>
  <p:transition advClick="0" advTm="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0210349"/>
      </p:ext>
    </p:extLst>
  </p:cSld>
  <p:clrMapOvr>
    <a:masterClrMapping/>
  </p:clrMapOvr>
  <p:transition advClick="0" advTm="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5478769"/>
      </p:ext>
    </p:extLst>
  </p:cSld>
  <p:clrMapOvr>
    <a:masterClrMapping/>
  </p:clrMapOvr>
  <p:transition advClick="0" advTm="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25333061"/>
      </p:ext>
    </p:extLst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1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84C0-5DAA-4A1E-944B-3204E4E1971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6191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65" tIns="43346" rIns="86665" bIns="433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65" tIns="43346" rIns="86665" bIns="43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l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fld id="{1A31E0C0-A1B1-4C91-8473-9B2F6EF8924A}" type="datetimeFigureOut">
              <a:rPr lang="zh-CN" altLang="en-US"/>
              <a:pPr defTabSz="1218720" fontAlgn="base">
                <a:spcAft>
                  <a:spcPct val="0"/>
                </a:spcAft>
                <a:defRPr/>
              </a:pPr>
              <a:t>2025/4/4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ctr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r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fld id="{E1E561F4-7C6B-4F27-878B-0F6049D90B3D}" type="slidenum">
              <a:rPr lang="zh-CN" altLang="en-US"/>
              <a:pPr defTabSz="1218720" fontAlgn="base"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4" r:id="rId2"/>
    <p:sldLayoutId id="2147483805" r:id="rId3"/>
  </p:sldLayoutIdLst>
  <p:transition spd="slow" advClick="0" advTm="1000"/>
  <p:txStyles>
    <p:titleStyle>
      <a:lvl1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2pPr>
      <a:lvl3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3pPr>
      <a:lvl4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4pPr>
      <a:lvl5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5pPr>
      <a:lvl6pPr marL="609347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6pPr>
      <a:lvl7pPr marL="1218720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7pPr>
      <a:lvl8pPr marL="1828074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8pPr>
      <a:lvl9pPr marL="2437438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9pPr>
    </p:titleStyle>
    <p:bodyStyle>
      <a:lvl1pPr marL="215815" indent="-215815" algn="l" defTabSz="865376" rtl="0" eaLnBrk="0" fontAlgn="base" hangingPunct="0">
        <a:lnSpc>
          <a:spcPct val="90000"/>
        </a:lnSpc>
        <a:spcBef>
          <a:spcPts val="951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9561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190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925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8682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216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542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848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164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16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632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946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43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569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894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190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505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4423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 advClick="0" advTm="0">
    <p:random/>
  </p:transition>
  <p:hf sldNum="0" hdr="0"/>
  <p:txStyles>
    <p:titleStyle>
      <a:lvl1pPr marL="0" lvl="0" indent="0" algn="ctr" defTabSz="10887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769" lvl="0" indent="-407769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652" lvl="1" indent="-340959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0612" lvl="2" indent="-271846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5226" lvl="3" indent="-272768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8918" lvl="4" indent="-271846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4594" lvl="5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6338" lvl="6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8082" lvl="7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9827" lvl="8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744" lvl="1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489" lvl="2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5233" lvl="3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977" lvl="4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8722" lvl="5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0466" lvl="6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2210" lvl="7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3955" lvl="8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3912673" y="1351950"/>
            <a:ext cx="381655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/>
                <a:cs typeface="Times New Roman" panose="02020603050405020304" pitchFamily="18" charset="0"/>
                <a:sym typeface="Arial" panose="020B0604020202020204" pitchFamily="34" charset="0"/>
              </a:rPr>
              <a:t>MÔN: TOÁN 1</a:t>
            </a:r>
          </a:p>
        </p:txBody>
      </p:sp>
      <p:sp>
        <p:nvSpPr>
          <p:cNvPr id="6" name="Hộp Văn bản 5"/>
          <p:cNvSpPr txBox="1">
            <a:spLocks noChangeArrowheads="1"/>
          </p:cNvSpPr>
          <p:nvPr/>
        </p:nvSpPr>
        <p:spPr bwMode="auto">
          <a:xfrm>
            <a:off x="1664135" y="4492207"/>
            <a:ext cx="8799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Giáo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viên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Phạm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Thị</a:t>
            </a:r>
            <a:r>
              <a:rPr lang="en-US" altLang="en-US" sz="4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Phương</a:t>
            </a:r>
            <a:endParaRPr lang="vi-VN" altLang="en-US" sz="4000" b="1" dirty="0">
              <a:solidFill>
                <a:srgbClr val="841E8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039170" y="-3314"/>
            <a:ext cx="6054863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UỶ BAN NHÂN DÂN QUẬN HỒNG BÀNG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D203CB80-F374-497F-986A-FD7737B82A2F}"/>
              </a:ext>
            </a:extLst>
          </p:cNvPr>
          <p:cNvSpPr txBox="1"/>
          <p:nvPr/>
        </p:nvSpPr>
        <p:spPr>
          <a:xfrm>
            <a:off x="3722647" y="411676"/>
            <a:ext cx="468256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TRƯỜNG TIỂU HỌC</a:t>
            </a:r>
            <a:r>
              <a:rPr lang="vi-VN" alt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2400" b="1" dirty="0">
                <a:ln>
                  <a:solidFill>
                    <a:srgbClr val="0000FF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AN HỒNG</a:t>
            </a:r>
            <a:endParaRPr lang="en-US" sz="2400" b="1" dirty="0">
              <a:ln>
                <a:solidFill>
                  <a:srgbClr val="0000FF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CF011C8F-3764-4D96-BFE6-8180EBC1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" y="2533444"/>
            <a:ext cx="113041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941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89853"/>
            <a:ext cx="10515600" cy="109168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</a:br>
            <a:r>
              <a:rPr lang="en-US" sz="67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CẶP TẤM THẺ ANH 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8695" y="1726164"/>
            <a:ext cx="4758612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UTM Avo" panose="020406030505060202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92488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5" y="1132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  <a:latin typeface="UTM Avo" panose="02040603050506020204" pitchFamily="18" charset="0"/>
              </a:rPr>
              <a:t>LUẬT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03" y="1352939"/>
            <a:ext cx="10515600" cy="48240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Chơi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Úp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tấm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kì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Úp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tấm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kì</a:t>
            </a:r>
            <a:endParaRPr lang="en-US" sz="2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lượt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lấy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</a:rPr>
              <a:t>tấm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thẻ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UTM Avo" panose="02040603050506020204" pitchFamily="18" charset="0"/>
              </a:rPr>
              <a:t>Nếu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tấm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(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tấm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dụ</a:t>
            </a:r>
            <a:r>
              <a:rPr lang="en-US" sz="2400" dirty="0">
                <a:latin typeface="UTM Avo" panose="02040603050506020204" pitchFamily="18" charset="0"/>
              </a:rPr>
              <a:t>                      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                     )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giữ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lấy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nếu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xếp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</a:rPr>
              <a:t>Trò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</a:rPr>
              <a:t>cặp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tấm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90434" y="4725957"/>
            <a:ext cx="1296956" cy="550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1 + 0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09963" y="4719701"/>
            <a:ext cx="1296956" cy="5505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4161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60769" y="1030109"/>
            <a:ext cx="11783995" cy="2209587"/>
            <a:chOff x="368844" y="1726163"/>
            <a:chExt cx="11457422" cy="2015412"/>
          </a:xfrm>
        </p:grpSpPr>
        <p:sp>
          <p:nvSpPr>
            <p:cNvPr id="6" name="Rounded Rectangle 5"/>
            <p:cNvSpPr/>
            <p:nvPr/>
          </p:nvSpPr>
          <p:spPr>
            <a:xfrm>
              <a:off x="368844" y="1726163"/>
              <a:ext cx="11457422" cy="201541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0940" y="1884783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 + 0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53140" y="1884783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4 + 3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15341" y="1894110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 + 1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579568" y="1894110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 + 4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843795" y="1884783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7 + 3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90940" y="2836504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6 + 2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953140" y="2836504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 + 1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315340" y="2836504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 + 2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79568" y="2864490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5 + 4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878007" y="2864490"/>
              <a:ext cx="1564431" cy="7371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3 + 2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41179" y="8067911"/>
            <a:ext cx="1614196" cy="7246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1 + 0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22880" y="3582998"/>
            <a:ext cx="11821885" cy="2374863"/>
            <a:chOff x="219863" y="4713494"/>
            <a:chExt cx="11821885" cy="2096290"/>
          </a:xfrm>
        </p:grpSpPr>
        <p:sp>
          <p:nvSpPr>
            <p:cNvPr id="7" name="Rounded Rectangle 6"/>
            <p:cNvSpPr/>
            <p:nvPr/>
          </p:nvSpPr>
          <p:spPr>
            <a:xfrm>
              <a:off x="219863" y="4713494"/>
              <a:ext cx="11821885" cy="2096290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41176" y="4976326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8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903376" y="4924995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265576" y="4962317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6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627776" y="4999639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989976" y="5036961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41176" y="5912485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903376" y="5851052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7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265576" y="5851052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627776" y="5851052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989976" y="5851052"/>
              <a:ext cx="1614196" cy="7246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9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292082" y="41036"/>
            <a:ext cx="5327779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b="1" dirty="0">
                <a:solidFill>
                  <a:srgbClr val="C00000"/>
                </a:solidFill>
                <a:latin typeface="UTM Avo" panose="020406030505060202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7561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5" y="1727395"/>
            <a:ext cx="10515600" cy="182756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UTM Avo" panose="0204060305050602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547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6" y="3429042"/>
            <a:ext cx="7714445" cy="1446551"/>
          </a:xfrm>
          <a:prstGeom prst="rect">
            <a:avLst/>
          </a:prstGeom>
          <a:noFill/>
        </p:spPr>
        <p:txBody>
          <a:bodyPr wrap="square" lIns="91376" tIns="45718" rIns="91376" bIns="45718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ĐẾN VỚI TIẾT TOÁN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3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9274"/>
            <a:ext cx="12192000" cy="72365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34D046-B0A5-4A2A-9F1E-C136B1D118AA}"/>
              </a:ext>
            </a:extLst>
          </p:cNvPr>
          <p:cNvSpPr/>
          <p:nvPr/>
        </p:nvSpPr>
        <p:spPr>
          <a:xfrm>
            <a:off x="1072297" y="2295950"/>
            <a:ext cx="7649671" cy="15867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10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vi 10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5)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91453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8589" y="1542756"/>
            <a:ext cx="8201891" cy="1569660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UTM Avo" panose="0204060305050602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9722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094" t="32964" r="55112" b="48977"/>
          <a:stretch/>
        </p:blipFill>
        <p:spPr bwMode="auto">
          <a:xfrm>
            <a:off x="290193" y="958720"/>
            <a:ext cx="11486051" cy="1976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7990" t="51255" r="54658" b="30686"/>
          <a:stretch/>
        </p:blipFill>
        <p:spPr bwMode="auto">
          <a:xfrm>
            <a:off x="342785" y="2879803"/>
            <a:ext cx="11647051" cy="2026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7783" t="69915" r="54865" b="12026"/>
          <a:stretch/>
        </p:blipFill>
        <p:spPr bwMode="auto">
          <a:xfrm>
            <a:off x="290193" y="4906600"/>
            <a:ext cx="11486051" cy="1922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10032" y="2171984"/>
            <a:ext cx="928935" cy="5898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92237" y="2154535"/>
            <a:ext cx="804507" cy="6073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99717" y="1520160"/>
            <a:ext cx="939339" cy="6633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54115" y="4168833"/>
            <a:ext cx="840716" cy="5640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00890" y="4034163"/>
            <a:ext cx="872441" cy="6697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95355" y="3562672"/>
            <a:ext cx="843743" cy="606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754140" y="6139821"/>
            <a:ext cx="934023" cy="538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67401" y="6110266"/>
            <a:ext cx="939339" cy="5646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115405" y="5533705"/>
            <a:ext cx="939339" cy="5646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604525" y="204587"/>
            <a:ext cx="614363" cy="576263"/>
          </a:xfrm>
          <a:prstGeom prst="ellipse">
            <a:avLst/>
          </a:prstGeom>
          <a:solidFill>
            <a:srgbClr val="FE6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1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57168" y="248996"/>
            <a:ext cx="847725" cy="531813"/>
          </a:xfrm>
          <a:prstGeom prst="roundRect">
            <a:avLst/>
          </a:prstGeom>
          <a:solidFill>
            <a:srgbClr val="FE6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309855" y="-111369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007" y="1427704"/>
            <a:ext cx="11296996" cy="5178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9420" y="1634604"/>
            <a:ext cx="3715789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b="1" dirty="0">
                <a:solidFill>
                  <a:srgbClr val="5B9BD5">
                    <a:lumMod val="50000"/>
                  </a:srgbClr>
                </a:solidFill>
                <a:latin typeface="UTM Avo" panose="02040603050506020204" pitchFamily="18" charset="0"/>
              </a:rPr>
              <a:t>7 + 1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9668" y="2825256"/>
            <a:ext cx="3715789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b="1" dirty="0">
                <a:solidFill>
                  <a:srgbClr val="5B9BD5">
                    <a:lumMod val="50000"/>
                  </a:srgbClr>
                </a:solidFill>
                <a:latin typeface="UTM Avo" panose="02040603050506020204" pitchFamily="18" charset="0"/>
              </a:rPr>
              <a:t>6 + 2 =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9417" y="4017120"/>
            <a:ext cx="3715789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b="1" dirty="0">
                <a:solidFill>
                  <a:srgbClr val="5B9BD5">
                    <a:lumMod val="50000"/>
                  </a:srgbClr>
                </a:solidFill>
                <a:latin typeface="UTM Avo" panose="02040603050506020204" pitchFamily="18" charset="0"/>
              </a:rPr>
              <a:t>5 + 3 =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3900" y="1741648"/>
            <a:ext cx="3715789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b="1" dirty="0">
                <a:solidFill>
                  <a:srgbClr val="5B9BD5">
                    <a:lumMod val="50000"/>
                  </a:srgbClr>
                </a:solidFill>
                <a:latin typeface="UTM Avo" panose="02040603050506020204" pitchFamily="18" charset="0"/>
              </a:rPr>
              <a:t>1 + 7 =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9420" y="5154928"/>
            <a:ext cx="3715789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b="1" dirty="0">
                <a:solidFill>
                  <a:srgbClr val="5B9BD5">
                    <a:lumMod val="50000"/>
                  </a:srgbClr>
                </a:solidFill>
                <a:latin typeface="UTM Avo" panose="02040603050506020204" pitchFamily="18" charset="0"/>
              </a:rPr>
              <a:t>4 + 4 =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5940" y="2807668"/>
            <a:ext cx="3715789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b="1" dirty="0">
                <a:solidFill>
                  <a:srgbClr val="5B9BD5">
                    <a:lumMod val="50000"/>
                  </a:srgbClr>
                </a:solidFill>
                <a:latin typeface="UTM Avo" panose="02040603050506020204" pitchFamily="18" charset="0"/>
              </a:rPr>
              <a:t>2 + 6 =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3900" y="3873688"/>
            <a:ext cx="3715789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b="1" dirty="0">
                <a:solidFill>
                  <a:srgbClr val="5B9BD5">
                    <a:lumMod val="50000"/>
                  </a:srgbClr>
                </a:solidFill>
                <a:latin typeface="UTM Avo" panose="02040603050506020204" pitchFamily="18" charset="0"/>
              </a:rPr>
              <a:t>3 + 5 =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3900" y="4999756"/>
            <a:ext cx="3715789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b="1" dirty="0">
                <a:solidFill>
                  <a:srgbClr val="5B9BD5">
                    <a:lumMod val="50000"/>
                  </a:srgbClr>
                </a:solidFill>
                <a:latin typeface="UTM Avo" panose="02040603050506020204" pitchFamily="18" charset="0"/>
              </a:rPr>
              <a:t>8 + 0 =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9988" y="1539713"/>
            <a:ext cx="698269" cy="112338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7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16692" y="2732962"/>
            <a:ext cx="698269" cy="112338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7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90368" y="1692114"/>
            <a:ext cx="698269" cy="112338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7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22224" y="2694686"/>
            <a:ext cx="698269" cy="112338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7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9988" y="3899127"/>
            <a:ext cx="698269" cy="112338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7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90364" y="4909306"/>
            <a:ext cx="698269" cy="112338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7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25981" y="3762351"/>
            <a:ext cx="698271" cy="112338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7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49684" y="5103567"/>
            <a:ext cx="698269" cy="112338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7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1218888" y="156298"/>
            <a:ext cx="270823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Tính nhẩm.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82266" y="372827"/>
            <a:ext cx="759329" cy="619632"/>
          </a:xfrm>
          <a:prstGeom prst="ellipse">
            <a:avLst/>
          </a:prstGeom>
          <a:solidFill>
            <a:srgbClr val="FE6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algn="ctr"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2</a:t>
            </a:r>
            <a:endParaRPr lang="vi-VN" sz="40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24567" t="73495" r="55117" b="16160"/>
          <a:stretch/>
        </p:blipFill>
        <p:spPr bwMode="auto">
          <a:xfrm>
            <a:off x="738116" y="1304237"/>
            <a:ext cx="10829769" cy="3993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896768" y="4014760"/>
            <a:ext cx="839755" cy="1017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09711" y="4014761"/>
            <a:ext cx="839755" cy="1017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75783" y="4014762"/>
            <a:ext cx="839755" cy="1017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122160" y="4028403"/>
            <a:ext cx="839755" cy="1017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8" name="Oval 7"/>
          <p:cNvSpPr/>
          <p:nvPr/>
        </p:nvSpPr>
        <p:spPr>
          <a:xfrm>
            <a:off x="604525" y="204587"/>
            <a:ext cx="614363" cy="576263"/>
          </a:xfrm>
          <a:prstGeom prst="ellipse">
            <a:avLst/>
          </a:prstGeom>
          <a:solidFill>
            <a:srgbClr val="FE6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3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57168" y="248996"/>
            <a:ext cx="847725" cy="531813"/>
          </a:xfrm>
          <a:prstGeom prst="roundRect">
            <a:avLst/>
          </a:prstGeom>
          <a:solidFill>
            <a:srgbClr val="FE6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309855" y="-111369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47" y="868983"/>
            <a:ext cx="11356909" cy="2312761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UTM Avo" panose="02040603050506020204" pitchFamily="18" charset="0"/>
              </a:rPr>
              <a:t>CHÚNG </a:t>
            </a:r>
            <a:r>
              <a:rPr lang="en-US" sz="8000" b="1">
                <a:solidFill>
                  <a:srgbClr val="C00000"/>
                </a:solidFill>
                <a:latin typeface="UTM Avo" panose="02040603050506020204" pitchFamily="18" charset="0"/>
              </a:rPr>
              <a:t>TA CÙNG </a:t>
            </a:r>
            <a:r>
              <a:rPr lang="en-US" sz="8000" b="1" dirty="0">
                <a:solidFill>
                  <a:srgbClr val="C00000"/>
                </a:solidFill>
                <a:latin typeface="UTM Avo" panose="02040603050506020204" pitchFamily="18" charset="0"/>
              </a:rPr>
              <a:t>THƯ GIÃN CHÚT NHÉ!</a:t>
            </a:r>
          </a:p>
        </p:txBody>
      </p:sp>
    </p:spTree>
    <p:extLst>
      <p:ext uri="{BB962C8B-B14F-4D97-AF65-F5344CB8AC3E}">
        <p14:creationId xmlns:p14="http://schemas.microsoft.com/office/powerpoint/2010/main" val="106355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9002" t="24867" r="4290" b="57095"/>
          <a:stretch/>
        </p:blipFill>
        <p:spPr bwMode="auto">
          <a:xfrm>
            <a:off x="899928" y="923480"/>
            <a:ext cx="9881119" cy="3097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0561" t="43301" r="4026" b="43058"/>
          <a:stretch/>
        </p:blipFill>
        <p:spPr bwMode="auto">
          <a:xfrm>
            <a:off x="899928" y="3800878"/>
            <a:ext cx="10114384" cy="3470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961" y="92487"/>
            <a:ext cx="2547257" cy="83099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88721" y="2221512"/>
            <a:ext cx="690465" cy="10203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72799" y="2221512"/>
            <a:ext cx="690465" cy="10203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56840" y="2221512"/>
            <a:ext cx="690465" cy="10203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 dirty="0">
                <a:solidFill>
                  <a:srgbClr val="C0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32774" y="5092231"/>
            <a:ext cx="690465" cy="1157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644317" y="5092231"/>
            <a:ext cx="690465" cy="1157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099908" y="5092231"/>
            <a:ext cx="690465" cy="1157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 dirty="0">
                <a:solidFill>
                  <a:srgbClr val="C0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230250-EFA7-43A6-AEEE-45DFE6246BEA}"/>
              </a:ext>
            </a:extLst>
          </p:cNvPr>
          <p:cNvSpPr/>
          <p:nvPr/>
        </p:nvSpPr>
        <p:spPr>
          <a:xfrm>
            <a:off x="681598" y="219851"/>
            <a:ext cx="614363" cy="576263"/>
          </a:xfrm>
          <a:prstGeom prst="ellipse">
            <a:avLst/>
          </a:prstGeom>
          <a:solidFill>
            <a:srgbClr val="FE6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 dirty="0">
                <a:solidFill>
                  <a:prstClr val="white"/>
                </a:solidFill>
              </a:rPr>
              <a:t>4</a:t>
            </a:r>
            <a:endParaRPr lang="vi-VN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306</Words>
  <Application>Microsoft Office PowerPoint</Application>
  <PresentationFormat>Widescreen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AvantGarde</vt:lpstr>
      <vt:lpstr>Calibri</vt:lpstr>
      <vt:lpstr>Calibri Light</vt:lpstr>
      <vt:lpstr>SimSun</vt:lpstr>
      <vt:lpstr>Tahoma</vt:lpstr>
      <vt:lpstr>Times New Roman</vt:lpstr>
      <vt:lpstr>UTM Avo</vt:lpstr>
      <vt:lpstr>Office Theme</vt:lpstr>
      <vt:lpstr>2_Office Theme</vt:lpstr>
      <vt:lpstr>8_Office Theme</vt:lpstr>
      <vt:lpstr>1_自定义设计方案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CHÚNG TA CÙNG THƯ GIÃN CHÚT NHÉ!</vt:lpstr>
      <vt:lpstr>PowerPoint Presentation</vt:lpstr>
      <vt:lpstr> CẶP TẤM THẺ ANH EM</vt:lpstr>
      <vt:lpstr>LUẬT CHƠI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90</cp:revision>
  <dcterms:created xsi:type="dcterms:W3CDTF">2020-08-07T08:48:30Z</dcterms:created>
  <dcterms:modified xsi:type="dcterms:W3CDTF">2025-04-04T07:48:50Z</dcterms:modified>
</cp:coreProperties>
</file>