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3" r:id="rId5"/>
  </p:sldMasterIdLst>
  <p:notesMasterIdLst>
    <p:notesMasterId r:id="rId29"/>
  </p:notesMasterIdLst>
  <p:sldIdLst>
    <p:sldId id="312" r:id="rId6"/>
    <p:sldId id="256" r:id="rId7"/>
    <p:sldId id="297" r:id="rId8"/>
    <p:sldId id="258" r:id="rId9"/>
    <p:sldId id="289" r:id="rId10"/>
    <p:sldId id="266" r:id="rId11"/>
    <p:sldId id="276" r:id="rId12"/>
    <p:sldId id="277" r:id="rId13"/>
    <p:sldId id="278" r:id="rId14"/>
    <p:sldId id="290" r:id="rId15"/>
    <p:sldId id="291" r:id="rId16"/>
    <p:sldId id="292" r:id="rId17"/>
    <p:sldId id="293" r:id="rId18"/>
    <p:sldId id="294" r:id="rId19"/>
    <p:sldId id="295" r:id="rId20"/>
    <p:sldId id="298" r:id="rId21"/>
    <p:sldId id="267" r:id="rId22"/>
    <p:sldId id="279" r:id="rId23"/>
    <p:sldId id="269" r:id="rId24"/>
    <p:sldId id="282" r:id="rId25"/>
    <p:sldId id="270" r:id="rId26"/>
    <p:sldId id="296" r:id="rId27"/>
    <p:sldId id="271" r:id="rId28"/>
  </p:sldIdLst>
  <p:sldSz cx="9144000" cy="5143500" type="screen16x9"/>
  <p:notesSz cx="6858000" cy="9144000"/>
  <p:embeddedFontLst>
    <p:embeddedFont>
      <p:font typeface="DFPOP1-W9" panose="020B0604020202020204" charset="-128"/>
      <p:regular r:id="rId30"/>
    </p:embeddedFont>
    <p:embeddedFont>
      <p:font typeface="Arial-Rounded" panose="020B0500000000000000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Segoe UI" panose="020B0502040204020203" pitchFamily="34" charset="0"/>
      <p:regular r:id="rId36"/>
      <p:bold r:id="rId37"/>
      <p:italic r:id="rId38"/>
      <p:boldItalic r:id="rId39"/>
    </p:embeddedFont>
    <p:embeddedFont>
      <p:font typeface="SimSun" panose="02010600030101010101" pitchFamily="2" charset="-122"/>
      <p:regular r:id="rId40"/>
    </p:embeddedFont>
    <p:embeddedFont>
      <p:font typeface="SimSun" panose="02010600030101010101" pitchFamily="2" charset="-122"/>
      <p:regular r:id="rId40"/>
    </p:embeddedFont>
  </p:embeddedFontLst>
  <p:custDataLst>
    <p:tags r:id="rId41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12"/>
            <p14:sldId id="256"/>
          </p14:sldIdLst>
        </p14:section>
        <p14:section name="Tiết 1" id="{694160BE-F2C5-4F1F-9227-A8A060926D5B}">
          <p14:sldIdLst>
            <p14:sldId id="297"/>
            <p14:sldId id="258"/>
            <p14:sldId id="289"/>
            <p14:sldId id="266"/>
            <p14:sldId id="276"/>
            <p14:sldId id="277"/>
            <p14:sldId id="278"/>
            <p14:sldId id="290"/>
            <p14:sldId id="291"/>
            <p14:sldId id="292"/>
            <p14:sldId id="293"/>
            <p14:sldId id="294"/>
            <p14:sldId id="295"/>
          </p14:sldIdLst>
        </p14:section>
        <p14:section name="Tiết 2" id="{47239A1A-9B72-4DA5-96A7-F8786F163078}">
          <p14:sldIdLst>
            <p14:sldId id="298"/>
            <p14:sldId id="267"/>
            <p14:sldId id="279"/>
            <p14:sldId id="269"/>
            <p14:sldId id="282"/>
            <p14:sldId id="270"/>
            <p14:sldId id="296"/>
            <p14:sldId id="271"/>
          </p14:sldIdLst>
        </p14:section>
        <p14:section name="Tiết 3" id="{8DB3B22B-32B6-4C3F-838D-DF98A9DBE4B7}">
          <p14:sldIdLst/>
        </p14:section>
        <p14:section name="Tiết 4" id="{30D029CA-39C5-4833-936C-43C5EF84299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20"/>
    <a:srgbClr val="04D3FC"/>
    <a:srgbClr val="4CA420"/>
    <a:srgbClr val="679C31"/>
    <a:srgbClr val="920000"/>
    <a:srgbClr val="F56636"/>
    <a:srgbClr val="EF2A19"/>
    <a:srgbClr val="A9250B"/>
    <a:srgbClr val="FF6600"/>
    <a:srgbClr val="8CB8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6" d="100"/>
          <a:sy n="96" d="100"/>
        </p:scale>
        <p:origin x="660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0.fntdata"/><Relationship Id="rId21" Type="http://schemas.openxmlformats.org/officeDocument/2006/relationships/slide" Target="slides/slide16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7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microsoft.com/office/2016/11/relationships/changesInfo" Target="changesInfos/changesInfo1.xml"/><Relationship Id="rId20" Type="http://schemas.openxmlformats.org/officeDocument/2006/relationships/slide" Target="slides/slide15.xml"/><Relationship Id="rId41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pPr/>
              <a:t>2025/4/4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023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721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5274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324AEFB3-C4F1-490D-9099-A3B5E5360B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389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3"/>
          <a:stretch>
            <a:fillRect/>
          </a:stretch>
        </p:blipFill>
        <p:spPr bwMode="auto">
          <a:xfrm>
            <a:off x="1191" y="0"/>
            <a:ext cx="914161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628650" y="400050"/>
            <a:ext cx="6343650" cy="1371600"/>
          </a:xfrm>
        </p:spPr>
        <p:txBody>
          <a:bodyPr>
            <a:normAutofit/>
          </a:bodyPr>
          <a:lstStyle>
            <a:lvl1pPr algn="l"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628650" y="1828800"/>
            <a:ext cx="5314950" cy="6858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9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 latinLnBrk="0">
              <a:buNone/>
              <a:defRPr lang="vi-VN" sz="1500"/>
            </a:lvl2pPr>
            <a:lvl3pPr marL="685800" indent="0" algn="ctr" latinLnBrk="0">
              <a:buNone/>
              <a:defRPr lang="vi-VN" sz="1350"/>
            </a:lvl3pPr>
            <a:lvl4pPr marL="1028700" indent="0" algn="ctr" latinLnBrk="0">
              <a:buNone/>
              <a:defRPr lang="vi-VN" sz="1200"/>
            </a:lvl4pPr>
            <a:lvl5pPr marL="1371600" indent="0" algn="ctr" latinLnBrk="0">
              <a:buNone/>
              <a:defRPr lang="vi-VN" sz="1200"/>
            </a:lvl5pPr>
            <a:lvl6pPr marL="1714500" indent="0" algn="ctr" latinLnBrk="0">
              <a:buNone/>
              <a:defRPr lang="vi-VN" sz="1200"/>
            </a:lvl6pPr>
            <a:lvl7pPr marL="2057400" indent="0" algn="ctr" latinLnBrk="0">
              <a:buNone/>
              <a:defRPr lang="vi-VN" sz="1200"/>
            </a:lvl7pPr>
            <a:lvl8pPr marL="2400300" indent="0" algn="ctr" latinLnBrk="0">
              <a:buNone/>
              <a:defRPr lang="vi-VN" sz="1200"/>
            </a:lvl8pPr>
            <a:lvl9pPr marL="2743200" indent="0" algn="ctr" latinLnBrk="0">
              <a:buNone/>
              <a:defRPr lang="vi-VN" sz="1200"/>
            </a:lvl9pPr>
          </a:lstStyle>
          <a:p>
            <a:r>
              <a:rPr lang="en-US" noProof="1"/>
              <a:t>Click to edit Master subtitle style</a:t>
            </a:r>
            <a:endParaRPr lang="vi-VN" noProof="1"/>
          </a:p>
        </p:txBody>
      </p:sp>
    </p:spTree>
    <p:extLst>
      <p:ext uri="{BB962C8B-B14F-4D97-AF65-F5344CB8AC3E}">
        <p14:creationId xmlns:p14="http://schemas.microsoft.com/office/powerpoint/2010/main" val="303999665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E08D63-CEA9-4CC1-904A-2F680F212C1F}" type="datetime1">
              <a:rPr lang="vi-VN" altLang="en-US" smtClean="0">
                <a:solidFill>
                  <a:srgbClr val="40404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04/04/2025</a:t>
            </a:fld>
            <a:endParaRPr lang="en-US" altLang="zh-CN">
              <a:solidFill>
                <a:srgbClr val="404040"/>
              </a:solidFill>
              <a:ea typeface="SimSun" panose="02010600030101010101" pitchFamily="2" charset="-122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404040"/>
              </a:solidFill>
            </a:endParaRPr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7B2C73-954B-4C47-9E20-1C9CD6BA83AF}" type="slidenum">
              <a:rPr lang="en-US" altLang="zh-CN" smtClean="0">
                <a:solidFill>
                  <a:srgbClr val="40404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06655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" t="423"/>
          <a:stretch>
            <a:fillRect/>
          </a:stretch>
        </p:blipFill>
        <p:spPr bwMode="auto">
          <a:xfrm>
            <a:off x="0" y="0"/>
            <a:ext cx="9141619" cy="514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2514600" y="400050"/>
            <a:ext cx="5486400" cy="1371600"/>
          </a:xfrm>
        </p:spPr>
        <p:txBody>
          <a:bodyPr>
            <a:normAutofit/>
          </a:bodyPr>
          <a:lstStyle>
            <a:lvl1pPr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2514600" y="1828800"/>
            <a:ext cx="4114800" cy="68580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8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 latinLnBrk="0">
              <a:buNone/>
              <a:defRPr lang="vi-VN"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4419130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1143000" y="1369219"/>
            <a:ext cx="3291840" cy="2606040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4709160" y="1369219"/>
            <a:ext cx="3291840" cy="2606040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5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E08D63-CEA9-4CC1-904A-2F680F212C1F}" type="datetime1">
              <a:rPr lang="vi-VN" altLang="en-US" smtClean="0">
                <a:solidFill>
                  <a:srgbClr val="40404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04/04/2025</a:t>
            </a:fld>
            <a:endParaRPr lang="en-US" altLang="zh-CN">
              <a:solidFill>
                <a:srgbClr val="404040"/>
              </a:solidFill>
              <a:ea typeface="SimSun" panose="02010600030101010101" pitchFamily="2" charset="-122"/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404040"/>
              </a:solidFill>
            </a:endParaRPr>
          </a:p>
        </p:txBody>
      </p:sp>
      <p:sp>
        <p:nvSpPr>
          <p:cNvPr id="7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81FD24-0919-4AC1-B391-F912A77654F5}" type="slidenum">
              <a:rPr lang="en-US" altLang="zh-CN" smtClean="0">
                <a:solidFill>
                  <a:srgbClr val="40404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53502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143000" y="1371600"/>
            <a:ext cx="3291840" cy="59690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1143000" y="1968500"/>
            <a:ext cx="3291840" cy="2006600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4709160" y="1371600"/>
            <a:ext cx="3291840" cy="59690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4709160" y="1968500"/>
            <a:ext cx="3291840" cy="2006600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SimSun" panose="02010600030101010101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076391-7ACC-4A10-80BF-7CABF78D18DC}" type="datetime1">
              <a:rPr lang="en-US" altLang="zh-CN" smtClean="0">
                <a:solidFill>
                  <a:srgbClr val="40404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4/4/2025</a:t>
            </a:fld>
            <a:endParaRPr lang="en-US" altLang="zh-CN">
              <a:solidFill>
                <a:srgbClr val="404040"/>
              </a:solidFill>
            </a:endParaRPr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404040"/>
              </a:solidFill>
            </a:endParaRPr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2E23F6-31DA-404F-96CA-2D7635A5A365}" type="slidenum">
              <a:rPr lang="en-US" altLang="zh-CN" smtClean="0">
                <a:solidFill>
                  <a:srgbClr val="40404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149354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E08D63-CEA9-4CC1-904A-2F680F212C1F}" type="datetime1">
              <a:rPr lang="vi-VN" altLang="en-US" smtClean="0">
                <a:solidFill>
                  <a:srgbClr val="40404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04/04/2025</a:t>
            </a:fld>
            <a:endParaRPr lang="en-US" altLang="zh-CN">
              <a:solidFill>
                <a:srgbClr val="404040"/>
              </a:solidFill>
              <a:ea typeface="SimSun" panose="02010600030101010101" pitchFamily="2" charset="-122"/>
            </a:endParaRPr>
          </a:p>
        </p:txBody>
      </p:sp>
      <p:sp>
        <p:nvSpPr>
          <p:cNvPr id="4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404040"/>
              </a:solidFill>
            </a:endParaRPr>
          </a:p>
        </p:txBody>
      </p:sp>
      <p:sp>
        <p:nvSpPr>
          <p:cNvPr id="5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A3557F-35A9-4ACD-AF1A-F4118A5D1835}" type="slidenum">
              <a:rPr lang="en-US" altLang="zh-CN" smtClean="0">
                <a:solidFill>
                  <a:srgbClr val="40404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173267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E08D63-CEA9-4CC1-904A-2F680F212C1F}" type="datetime1">
              <a:rPr lang="vi-VN" altLang="en-US" smtClean="0">
                <a:solidFill>
                  <a:srgbClr val="40404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04/04/2025</a:t>
            </a:fld>
            <a:endParaRPr lang="en-US" altLang="zh-CN">
              <a:solidFill>
                <a:srgbClr val="404040"/>
              </a:solidFill>
              <a:ea typeface="SimSun" panose="02010600030101010101" pitchFamily="2" charset="-122"/>
            </a:endParaRPr>
          </a:p>
        </p:txBody>
      </p:sp>
      <p:sp>
        <p:nvSpPr>
          <p:cNvPr id="3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404040"/>
              </a:solidFill>
            </a:endParaRPr>
          </a:p>
        </p:txBody>
      </p:sp>
      <p:sp>
        <p:nvSpPr>
          <p:cNvPr id="4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807C54-8960-405B-8B4D-9566F223C2DF}" type="slidenum">
              <a:rPr lang="en-US" altLang="zh-CN" smtClean="0">
                <a:solidFill>
                  <a:srgbClr val="40404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249803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latinLnBrk="0">
              <a:defRPr lang="vi-VN" sz="2400"/>
            </a:lvl1pPr>
          </a:lstStyle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3543300" y="1371600"/>
            <a:ext cx="4457700" cy="2607469"/>
          </a:xfrm>
        </p:spPr>
        <p:txBody>
          <a:bodyPr>
            <a:normAutofit/>
          </a:bodyPr>
          <a:lstStyle>
            <a:lvl1pPr latinLnBrk="0">
              <a:defRPr lang="vi-VN" sz="1500"/>
            </a:lvl1pPr>
            <a:lvl2pPr latinLnBrk="0">
              <a:defRPr lang="vi-VN" sz="1350"/>
            </a:lvl2pPr>
            <a:lvl3pPr latinLnBrk="0">
              <a:defRPr lang="vi-VN" sz="1200"/>
            </a:lvl3pPr>
            <a:lvl4pPr latinLnBrk="0">
              <a:defRPr lang="vi-VN" sz="1050"/>
            </a:lvl4pPr>
            <a:lvl5pPr latinLnBrk="0">
              <a:defRPr lang="vi-VN" sz="1050"/>
            </a:lvl5pPr>
            <a:lvl6pPr latinLnBrk="0">
              <a:defRPr lang="vi-VN" sz="1500"/>
            </a:lvl6pPr>
            <a:lvl7pPr latinLnBrk="0">
              <a:defRPr lang="vi-VN" sz="1500"/>
            </a:lvl7pPr>
            <a:lvl8pPr latinLnBrk="0">
              <a:defRPr lang="vi-VN" sz="1500"/>
            </a:lvl8pPr>
            <a:lvl9pPr latinLnBrk="0">
              <a:defRPr lang="vi-VN" sz="1500"/>
            </a:lvl9pPr>
          </a:lstStyle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1142999" y="1371600"/>
            <a:ext cx="2194560" cy="2607469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/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5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E08D63-CEA9-4CC1-904A-2F680F212C1F}" type="datetime1">
              <a:rPr lang="vi-VN" altLang="en-US" smtClean="0">
                <a:solidFill>
                  <a:srgbClr val="40404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04/04/2025</a:t>
            </a:fld>
            <a:endParaRPr lang="en-US" altLang="zh-CN">
              <a:solidFill>
                <a:srgbClr val="404040"/>
              </a:solidFill>
              <a:ea typeface="SimSun" panose="02010600030101010101" pitchFamily="2" charset="-122"/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404040"/>
              </a:solidFill>
            </a:endParaRPr>
          </a:p>
        </p:txBody>
      </p:sp>
      <p:sp>
        <p:nvSpPr>
          <p:cNvPr id="7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4132C8-8BC1-43E3-A808-2C6A7C5678B0}" type="slidenum">
              <a:rPr lang="en-US" altLang="zh-CN" smtClean="0">
                <a:solidFill>
                  <a:srgbClr val="40404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578939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tự do 5"/>
          <p:cNvSpPr/>
          <p:nvPr/>
        </p:nvSpPr>
        <p:spPr bwMode="gray">
          <a:xfrm>
            <a:off x="603648" y="1271587"/>
            <a:ext cx="4196953" cy="2471738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1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latinLnBrk="0"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5257800" y="1684496"/>
            <a:ext cx="2743200" cy="164592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/>
          </p:nvPr>
        </p:nvSpPr>
        <p:spPr>
          <a:xfrm>
            <a:off x="754517" y="1405890"/>
            <a:ext cx="3894817" cy="2203133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tIns="365760">
            <a:noAutofit/>
          </a:bodyPr>
          <a:lstStyle>
            <a:lvl1pPr marL="0" indent="0" algn="ctr" latinLnBrk="0">
              <a:buNone/>
              <a:defRPr lang="vi-VN" sz="15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2100"/>
            </a:lvl2pPr>
            <a:lvl3pPr marL="685800" indent="0" latinLnBrk="0">
              <a:buNone/>
              <a:defRPr lang="vi-VN" sz="1800"/>
            </a:lvl3pPr>
            <a:lvl4pPr marL="1028700" indent="0" latinLnBrk="0">
              <a:buNone/>
              <a:defRPr lang="vi-VN" sz="1500"/>
            </a:lvl4pPr>
            <a:lvl5pPr marL="1371600" indent="0" latinLnBrk="0">
              <a:buNone/>
              <a:defRPr lang="vi-VN" sz="1500"/>
            </a:lvl5pPr>
            <a:lvl6pPr marL="1714500" indent="0" latinLnBrk="0">
              <a:buNone/>
              <a:defRPr lang="vi-VN" sz="1500"/>
            </a:lvl6pPr>
            <a:lvl7pPr marL="2057400" indent="0" latinLnBrk="0">
              <a:buNone/>
              <a:defRPr lang="vi-VN" sz="1500"/>
            </a:lvl7pPr>
            <a:lvl8pPr marL="2400300" indent="0" latinLnBrk="0">
              <a:buNone/>
              <a:defRPr lang="vi-VN" sz="1500"/>
            </a:lvl8pPr>
            <a:lvl9pPr marL="2743200" indent="0" latinLnBrk="0">
              <a:buNone/>
              <a:defRPr lang="vi-VN" sz="1500"/>
            </a:lvl9pPr>
          </a:lstStyle>
          <a:p>
            <a:pPr lvl="0"/>
            <a:r>
              <a:rPr lang="en-US" noProof="1"/>
              <a:t>Click icon to add picture</a:t>
            </a:r>
            <a:endParaRPr lang="vi-VN" noProof="1"/>
          </a:p>
        </p:txBody>
      </p:sp>
      <p:sp>
        <p:nvSpPr>
          <p:cNvPr id="6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SimSun" panose="02010600030101010101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23F208-591C-49CE-83C3-368C00F640D2}" type="datetime1">
              <a:rPr lang="en-US" altLang="zh-CN" smtClean="0">
                <a:solidFill>
                  <a:srgbClr val="40404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4/4/2025</a:t>
            </a:fld>
            <a:endParaRPr lang="en-US" altLang="zh-CN">
              <a:solidFill>
                <a:srgbClr val="404040"/>
              </a:solidFill>
            </a:endParaRPr>
          </a:p>
        </p:txBody>
      </p:sp>
      <p:sp>
        <p:nvSpPr>
          <p:cNvPr id="7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404040"/>
              </a:solidFill>
            </a:endParaRPr>
          </a:p>
        </p:txBody>
      </p:sp>
      <p:sp>
        <p:nvSpPr>
          <p:cNvPr id="8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32EB1E-D5C4-4614-9844-38C83AF1EE56}" type="slidenum">
              <a:rPr lang="en-US" altLang="zh-CN" smtClean="0">
                <a:solidFill>
                  <a:srgbClr val="40404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095119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" y="1191"/>
            <a:ext cx="9142810" cy="514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tự do 5"/>
          <p:cNvSpPr/>
          <p:nvPr/>
        </p:nvSpPr>
        <p:spPr bwMode="gray">
          <a:xfrm>
            <a:off x="571500" y="700087"/>
            <a:ext cx="3086100" cy="3082529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1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Hình tự do 5"/>
          <p:cNvSpPr/>
          <p:nvPr/>
        </p:nvSpPr>
        <p:spPr bwMode="gray">
          <a:xfrm>
            <a:off x="3975497" y="700087"/>
            <a:ext cx="3086100" cy="3082529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1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/>
          </p:nvPr>
        </p:nvSpPr>
        <p:spPr>
          <a:xfrm>
            <a:off x="744327" y="834767"/>
            <a:ext cx="2728840" cy="281273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1"/>
              <a:t>Click icon to add picture</a:t>
            </a:r>
            <a:endParaRPr lang="vi-VN" noProof="1"/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/>
          </p:nvPr>
        </p:nvSpPr>
        <p:spPr>
          <a:xfrm>
            <a:off x="4147926" y="834767"/>
            <a:ext cx="2728840" cy="281273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1"/>
              <a:t>Click icon to add picture</a:t>
            </a:r>
            <a:endParaRPr lang="vi-VN" noProof="1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/>
          </p:nvPr>
        </p:nvSpPr>
        <p:spPr>
          <a:xfrm>
            <a:off x="771436" y="3979069"/>
            <a:ext cx="2674620" cy="82296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/>
          </p:nvPr>
        </p:nvSpPr>
        <p:spPr>
          <a:xfrm>
            <a:off x="4175036" y="3979069"/>
            <a:ext cx="2674620" cy="82296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en-US" noProof="1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3636560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" y="1191"/>
            <a:ext cx="9142810" cy="514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Hình tự do 5"/>
          <p:cNvSpPr/>
          <p:nvPr/>
        </p:nvSpPr>
        <p:spPr bwMode="gray">
          <a:xfrm>
            <a:off x="571500" y="700087"/>
            <a:ext cx="4000500" cy="3082529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1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Hình tự do 5"/>
          <p:cNvSpPr/>
          <p:nvPr/>
        </p:nvSpPr>
        <p:spPr bwMode="gray">
          <a:xfrm>
            <a:off x="4743450" y="725091"/>
            <a:ext cx="2243138" cy="1451372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1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Hình tự do 5"/>
          <p:cNvSpPr/>
          <p:nvPr/>
        </p:nvSpPr>
        <p:spPr bwMode="gray">
          <a:xfrm>
            <a:off x="4743450" y="2295526"/>
            <a:ext cx="2243138" cy="1451372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1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/>
          </p:nvPr>
        </p:nvSpPr>
        <p:spPr>
          <a:xfrm>
            <a:off x="743916" y="834767"/>
            <a:ext cx="3655668" cy="281273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1"/>
              <a:t>Click icon to add picture</a:t>
            </a:r>
            <a:endParaRPr lang="vi-VN" noProof="1"/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/>
          </p:nvPr>
        </p:nvSpPr>
        <p:spPr>
          <a:xfrm>
            <a:off x="4879519" y="832307"/>
            <a:ext cx="1969979" cy="123714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1"/>
              <a:t>Click icon to add picture</a:t>
            </a:r>
            <a:endParaRPr lang="vi-VN" noProof="1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/>
          </p:nvPr>
        </p:nvSpPr>
        <p:spPr>
          <a:xfrm>
            <a:off x="771436" y="4439441"/>
            <a:ext cx="6078062" cy="373065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/>
          </p:nvPr>
        </p:nvSpPr>
        <p:spPr>
          <a:xfrm>
            <a:off x="4879519" y="2402536"/>
            <a:ext cx="1969979" cy="123714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1"/>
              <a:t>Click icon to add picture</a:t>
            </a:r>
            <a:endParaRPr lang="vi-VN" noProof="1"/>
          </a:p>
        </p:txBody>
      </p: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71436" y="3979068"/>
            <a:ext cx="6078062" cy="434941"/>
          </a:xfrm>
        </p:spPr>
        <p:txBody>
          <a:bodyPr>
            <a:normAutofit/>
          </a:bodyPr>
          <a:lstStyle>
            <a:lvl1pPr latinLnBrk="0">
              <a:defRPr lang="vi-VN" sz="18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noProof="1"/>
              <a:t>Click to edit Master title style</a:t>
            </a:r>
            <a:endParaRPr lang="vi-VN" noProof="1"/>
          </a:p>
        </p:txBody>
      </p:sp>
    </p:spTree>
    <p:extLst>
      <p:ext uri="{BB962C8B-B14F-4D97-AF65-F5344CB8AC3E}">
        <p14:creationId xmlns:p14="http://schemas.microsoft.com/office/powerpoint/2010/main" val="3164791943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" y="0"/>
            <a:ext cx="9141619" cy="514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Hình tự do 5"/>
          <p:cNvSpPr/>
          <p:nvPr/>
        </p:nvSpPr>
        <p:spPr bwMode="gray">
          <a:xfrm>
            <a:off x="3137297" y="198835"/>
            <a:ext cx="3924300" cy="2264569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1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Hình tự do 5"/>
          <p:cNvSpPr/>
          <p:nvPr/>
        </p:nvSpPr>
        <p:spPr bwMode="gray">
          <a:xfrm>
            <a:off x="611982" y="288132"/>
            <a:ext cx="2359819" cy="1421606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1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Hình tự do 5"/>
          <p:cNvSpPr/>
          <p:nvPr/>
        </p:nvSpPr>
        <p:spPr bwMode="gray">
          <a:xfrm>
            <a:off x="611982" y="1858567"/>
            <a:ext cx="2359819" cy="1421606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1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Hình tự do 5"/>
          <p:cNvSpPr/>
          <p:nvPr/>
        </p:nvSpPr>
        <p:spPr bwMode="gray">
          <a:xfrm>
            <a:off x="611982" y="3429000"/>
            <a:ext cx="2359819" cy="1420416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1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Hình tự do 5"/>
          <p:cNvSpPr/>
          <p:nvPr/>
        </p:nvSpPr>
        <p:spPr bwMode="gray">
          <a:xfrm>
            <a:off x="3137297" y="2586038"/>
            <a:ext cx="3924300" cy="2265760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1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/>
          </p:nvPr>
        </p:nvSpPr>
        <p:spPr>
          <a:xfrm>
            <a:off x="3318326" y="327237"/>
            <a:ext cx="3561446" cy="200811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1"/>
              <a:t>Click icon to add picture</a:t>
            </a:r>
            <a:endParaRPr lang="vi-VN" noProof="1"/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/>
          </p:nvPr>
        </p:nvSpPr>
        <p:spPr>
          <a:xfrm>
            <a:off x="759767" y="403674"/>
            <a:ext cx="2064409" cy="1190744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1"/>
              <a:t>Click icon to add picture</a:t>
            </a:r>
            <a:endParaRPr lang="vi-VN" noProof="1"/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/>
          </p:nvPr>
        </p:nvSpPr>
        <p:spPr>
          <a:xfrm>
            <a:off x="759767" y="1973902"/>
            <a:ext cx="2064409" cy="1190744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1"/>
              <a:t>Click icon to add picture</a:t>
            </a:r>
            <a:endParaRPr lang="vi-VN" noProof="1"/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/>
          </p:nvPr>
        </p:nvSpPr>
        <p:spPr>
          <a:xfrm>
            <a:off x="759767" y="3544131"/>
            <a:ext cx="2064409" cy="1190744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1"/>
              <a:t>Click icon to add picture</a:t>
            </a:r>
            <a:endParaRPr lang="vi-VN" noProof="1"/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/>
          </p:nvPr>
        </p:nvSpPr>
        <p:spPr>
          <a:xfrm>
            <a:off x="3318326" y="2714837"/>
            <a:ext cx="3561446" cy="200811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1"/>
              <a:t>Click icon to add picture</a:t>
            </a:r>
            <a:endParaRPr lang="vi-VN" noProof="1"/>
          </a:p>
        </p:txBody>
      </p:sp>
    </p:spTree>
    <p:extLst>
      <p:ext uri="{BB962C8B-B14F-4D97-AF65-F5344CB8AC3E}">
        <p14:creationId xmlns:p14="http://schemas.microsoft.com/office/powerpoint/2010/main" val="2180026605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E08D63-CEA9-4CC1-904A-2F680F212C1F}" type="datetime1">
              <a:rPr lang="vi-VN" altLang="en-US" smtClean="0">
                <a:solidFill>
                  <a:srgbClr val="40404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04/04/2025</a:t>
            </a:fld>
            <a:endParaRPr lang="en-US" altLang="zh-CN">
              <a:solidFill>
                <a:srgbClr val="404040"/>
              </a:solidFill>
              <a:ea typeface="SimSun" panose="02010600030101010101" pitchFamily="2" charset="-122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404040"/>
              </a:solidFill>
            </a:endParaRPr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0D9A82-B0FE-4935-9810-03EC5402BA23}" type="slidenum">
              <a:rPr lang="en-US" altLang="zh-CN" smtClean="0">
                <a:solidFill>
                  <a:srgbClr val="40404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16783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6629401" y="273844"/>
            <a:ext cx="1371599" cy="37052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  <a:endParaRPr lang="vi-VN" noProof="1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1143000" y="273844"/>
            <a:ext cx="5143500" cy="3705225"/>
          </a:xfrm>
        </p:spPr>
        <p:txBody>
          <a:bodyPr vert="eaVert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vi-VN" noProof="1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E08D63-CEA9-4CC1-904A-2F680F212C1F}" type="datetime1">
              <a:rPr lang="vi-VN" altLang="en-US" smtClean="0">
                <a:solidFill>
                  <a:srgbClr val="40404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04/04/2025</a:t>
            </a:fld>
            <a:endParaRPr lang="en-US" altLang="zh-CN">
              <a:solidFill>
                <a:srgbClr val="404040"/>
              </a:solidFill>
              <a:ea typeface="SimSun" panose="02010600030101010101" pitchFamily="2" charset="-122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404040"/>
              </a:solidFill>
            </a:endParaRPr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5A372D-1DAF-46C0-B276-9991C92B58EF}" type="slidenum">
              <a:rPr lang="en-US" altLang="zh-CN" smtClean="0">
                <a:solidFill>
                  <a:srgbClr val="40404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15723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pPr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Ảnh 6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8"/>
          <a:stretch>
            <a:fillRect/>
          </a:stretch>
        </p:blipFill>
        <p:spPr bwMode="auto">
          <a:xfrm>
            <a:off x="0" y="0"/>
            <a:ext cx="914161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Chỗ dành sẵn cho Tiêu đề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28650" y="273844"/>
            <a:ext cx="7372350" cy="81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để sửa kiểu tiêu đề Bản cái</a:t>
            </a:r>
          </a:p>
        </p:txBody>
      </p:sp>
      <p:sp>
        <p:nvSpPr>
          <p:cNvPr id="2052" name="Chỗ dành sẵn cho Văn bản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143000" y="1371600"/>
            <a:ext cx="6858000" cy="2606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để sửa kiểu văn bản Bản cái</a:t>
            </a:r>
          </a:p>
          <a:p>
            <a:pPr lvl="1"/>
            <a:r>
              <a:rPr lang="vi-VN" altLang="en-US"/>
              <a:t>Mức hai</a:t>
            </a:r>
          </a:p>
          <a:p>
            <a:pPr lvl="2"/>
            <a:r>
              <a:rPr lang="vi-VN" altLang="en-US"/>
              <a:t>Mức ba</a:t>
            </a:r>
          </a:p>
          <a:p>
            <a:pPr lvl="3"/>
            <a:r>
              <a:rPr lang="vi-VN" altLang="en-US"/>
              <a:t>Mức bốn</a:t>
            </a:r>
          </a:p>
          <a:p>
            <a:pPr lvl="4"/>
            <a:r>
              <a:rPr lang="vi-VN" altLang="en-US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5257800" y="4812507"/>
            <a:ext cx="10287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75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E08D63-CEA9-4CC1-904A-2F680F212C1F}" type="datetime1">
              <a:rPr lang="vi-VN" altLang="en-US" smtClean="0">
                <a:solidFill>
                  <a:srgbClr val="40404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04/04/2025</a:t>
            </a:fld>
            <a:endParaRPr lang="en-US" altLang="zh-CN">
              <a:solidFill>
                <a:srgbClr val="404040"/>
              </a:solidFill>
              <a:ea typeface="SimSun" panose="02010600030101010101" pitchFamily="2" charset="-122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1657350" y="4812507"/>
            <a:ext cx="34290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750"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404040"/>
              </a:solidFill>
            </a:endParaRPr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6457950" y="4812507"/>
            <a:ext cx="62865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750">
                <a:latin typeface="Segoe UI" panose="020B0502040204020203" pitchFamily="34" charset="0"/>
                <a:ea typeface="SimSun" panose="02010600030101010101" pitchFamily="2" charset="-122"/>
                <a:cs typeface="Segoe UI" panose="020B0502040204020203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56357A-8FFE-48B3-8316-C5C9AB2E3762}" type="slidenum">
              <a:rPr lang="en-US" altLang="zh-CN" smtClean="0">
                <a:solidFill>
                  <a:srgbClr val="40404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691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ransition spd="med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vi-VN"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1350"/>
        </a:spcBef>
        <a:spcAft>
          <a:spcPct val="0"/>
        </a:spcAft>
        <a:buFont typeface="Arial" panose="020B0604020202020204" pitchFamily="34" charset="0"/>
        <a:buChar char="•"/>
        <a:defRPr lang="vi-VN" sz="15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342900" indent="-136922" algn="l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lang="vi-VN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514350" indent="-136922" algn="l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lang="vi-VN" sz="1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685800" indent="-136922" algn="l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857250" indent="-136922" algn="l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0287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2001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2.pn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5" Type="http://schemas.openxmlformats.org/officeDocument/2006/relationships/image" Target="../media/image22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3.mp3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100+ Hình nền, ảnh hoa sen đẹp cho Powerpoint, máy tính, điện thoạ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/>
          <p:cNvSpPr txBox="1">
            <a:spLocks noChangeArrowheads="1"/>
          </p:cNvSpPr>
          <p:nvPr/>
        </p:nvSpPr>
        <p:spPr bwMode="auto">
          <a:xfrm>
            <a:off x="2227440" y="1338827"/>
            <a:ext cx="41442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vantGarde"/>
                <a:cs typeface="Times New Roman" panose="02020603050405020304" pitchFamily="18" charset="0"/>
                <a:sym typeface="Arial" panose="020B0604020202020204" pitchFamily="34" charset="0"/>
              </a:rPr>
              <a:t>MÔN: TIẾNG VIỆT 1</a:t>
            </a:r>
          </a:p>
        </p:txBody>
      </p:sp>
      <p:sp>
        <p:nvSpPr>
          <p:cNvPr id="6" name="Hộp Văn bản 5"/>
          <p:cNvSpPr txBox="1">
            <a:spLocks noChangeArrowheads="1"/>
          </p:cNvSpPr>
          <p:nvPr/>
        </p:nvSpPr>
        <p:spPr bwMode="auto">
          <a:xfrm>
            <a:off x="1248101" y="3369155"/>
            <a:ext cx="664585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841E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Giáo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841E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841E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viên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841E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841E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thực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841E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841E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hiện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841E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841E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Phạm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841E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841E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Thị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841E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841E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Phương</a:t>
            </a:r>
            <a:endParaRPr kumimoji="0" lang="vi-V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841E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2279377" y="-2486"/>
            <a:ext cx="4583306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 panose="020B0604020202020204"/>
              </a:rPr>
              <a:t>UỶ BAN NHÂN DÂN QUẬN HỒNG BÀNG</a:t>
            </a:r>
          </a:p>
        </p:txBody>
      </p:sp>
      <p:sp>
        <p:nvSpPr>
          <p:cNvPr id="8" name="Hộp Văn bản 6">
            <a:extLst>
              <a:ext uri="{FF2B5EF4-FFF2-40B4-BE49-F238E27FC236}">
                <a16:creationId xmlns:a16="http://schemas.microsoft.com/office/drawing/2014/main" id="{D203CB80-F374-497F-986A-FD7737B82A2F}"/>
              </a:ext>
            </a:extLst>
          </p:cNvPr>
          <p:cNvSpPr txBox="1"/>
          <p:nvPr/>
        </p:nvSpPr>
        <p:spPr>
          <a:xfrm>
            <a:off x="2791985" y="308756"/>
            <a:ext cx="3558090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 panose="020B0604020202020204"/>
              </a:rPr>
              <a:t>TRƯỜNG TIỂU HỌC</a:t>
            </a:r>
            <a:r>
              <a:rPr kumimoji="0" lang="vi-VN" altLang="en-US" sz="1800" b="1" i="0" u="none" strike="noStrike" kern="120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solidFill>
                    <a:srgbClr val="0000FF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  <a:sym typeface="Arial" panose="020B0604020202020204"/>
              </a:rPr>
              <a:t>AN HỒNG</a:t>
            </a:r>
            <a:endParaRPr kumimoji="0" lang="en-US" sz="1800" b="1" i="0" u="none" strike="noStrike" kern="1200" cap="none" spc="0" normalizeH="0" baseline="0" noProof="0" dirty="0">
              <a:ln>
                <a:solidFill>
                  <a:srgbClr val="0000FF"/>
                </a:solidFill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9" name="Hộp Văn bản 5">
            <a:extLst>
              <a:ext uri="{FF2B5EF4-FFF2-40B4-BE49-F238E27FC236}">
                <a16:creationId xmlns:a16="http://schemas.microsoft.com/office/drawing/2014/main" id="{CF011C8F-3764-4D96-BFE6-8180EBC1B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925" y="2292435"/>
            <a:ext cx="302037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2: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Đi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học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994174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708" r="371" b="43932"/>
          <a:stretch/>
        </p:blipFill>
        <p:spPr>
          <a:xfrm>
            <a:off x="0" y="-10160"/>
            <a:ext cx="5202945" cy="2794000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71948" y="2960194"/>
            <a:ext cx="6272232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trồng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trọt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vùng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07" y="-10160"/>
            <a:ext cx="3968193" cy="272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3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">
        <p14:reveal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1615" y="3776596"/>
            <a:ext cx="8912888" cy="112371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chảy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khe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khẽ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thầm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52" y="-1"/>
            <a:ext cx="6802961" cy="3826665"/>
          </a:xfrm>
          <a:prstGeom prst="rect">
            <a:avLst/>
          </a:prstGeom>
        </p:spPr>
      </p:pic>
      <p:pic>
        <p:nvPicPr>
          <p:cNvPr id="5" name="TiengSuoiChay-V.A-38177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01213" y="27326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15224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8115" y="399111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-13601" y="264083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  <a:extLst>
              <a:ext uri="{FF2B5EF4-FFF2-40B4-BE49-F238E27FC236}">
                <a16:creationId xmlns:a16="http://schemas.microsoft.com/office/drawing/2014/main" id="{D41F5FD2-AF2E-436D-B6FA-35E409712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sp>
        <p:nvSpPr>
          <p:cNvPr id="10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68869" y="-75017"/>
            <a:ext cx="4745703" cy="272415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3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dắt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575210" y="1263474"/>
            <a:ext cx="4966180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Hương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thơm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thầm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endParaRPr lang="en-US" altLang="zh-CN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Cọ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che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Râm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mát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87473" y="2730500"/>
            <a:ext cx="5394721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be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endParaRPr lang="en-US" altLang="zh-CN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en-US" altLang="zh-CN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endParaRPr lang="en-US" altLang="zh-CN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4653065" y="1131120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6769981" y="228224"/>
            <a:ext cx="1889760" cy="732009"/>
          </a:xfrm>
          <a:prstGeom prst="cloudCallout">
            <a:avLst>
              <a:gd name="adj1" fmla="val -35349"/>
              <a:gd name="adj2" fmla="val 95811"/>
            </a:avLst>
          </a:prstGeom>
          <a:solidFill>
            <a:srgbClr val="04D3F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26752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0" t="61921" r="12746" b="7554"/>
          <a:stretch/>
        </p:blipFill>
        <p:spPr>
          <a:xfrm>
            <a:off x="0" y="13193"/>
            <a:ext cx="9052560" cy="513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7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436190" y="-13894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507999" y="1688542"/>
            <a:ext cx="33149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zh-CN" altLang="en-US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66101" y="765212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5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44444E-6 4.5679E-6 L 4.44444E-6 -0.07223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  <a:extLst>
              <a:ext uri="{FF2B5EF4-FFF2-40B4-BE49-F238E27FC236}">
                <a16:creationId xmlns:a16="http://schemas.microsoft.com/office/drawing/2014/main" id="{63FE8135-451D-4BD7-A1C7-41256508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0" t="61921" r="12746" b="7554"/>
          <a:stretch/>
        </p:blipFill>
        <p:spPr>
          <a:xfrm>
            <a:off x="0" y="10160"/>
            <a:ext cx="9052560" cy="513030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3169920" y="894627"/>
            <a:ext cx="914400" cy="10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3169920" y="2022387"/>
            <a:ext cx="914400" cy="10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440430" y="3348990"/>
            <a:ext cx="325325" cy="13426"/>
          </a:xfrm>
          <a:prstGeom prst="line">
            <a:avLst/>
          </a:prstGeom>
          <a:ln w="38100">
            <a:solidFill>
              <a:srgbClr val="04D3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914650" y="4490175"/>
            <a:ext cx="429630" cy="1815"/>
          </a:xfrm>
          <a:prstGeom prst="line">
            <a:avLst/>
          </a:prstGeom>
          <a:ln w="38100">
            <a:solidFill>
              <a:srgbClr val="04D3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8141110" y="1715294"/>
            <a:ext cx="631231" cy="535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049730" y="2812026"/>
            <a:ext cx="684981" cy="153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8252460" y="2263140"/>
            <a:ext cx="491490" cy="114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943850" y="3337560"/>
            <a:ext cx="445770" cy="114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85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4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436190" y="-13894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516696" y="2083246"/>
            <a:ext cx="3314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68627" y="1129298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-2.59259E-6 L -3.61111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953589" y="49579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953589" y="56036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điểm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953589" y="49891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655" r="-8497" b="45086"/>
          <a:stretch/>
        </p:blipFill>
        <p:spPr>
          <a:xfrm>
            <a:off x="1115030" y="1610607"/>
            <a:ext cx="8182764" cy="2885440"/>
          </a:xfrm>
          <a:prstGeom prst="rect">
            <a:avLst/>
          </a:prstGeom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92148" y="499313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thấy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cản</a:t>
            </a:r>
            <a:r>
              <a:rPr lang="vi-VN" altLang="zh-CN" sz="3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 vật ở ngôi trường ở trong bài và ngôi trường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chúng</a:t>
            </a:r>
            <a:r>
              <a:rPr lang="vi-VN" altLang="zh-CN" sz="3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ta có giống nhau không? 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25898" y="1966279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thuộc 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">
        <p15:prstTrans prst="fracture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33333E-6 4.93827E-7 L -3.33333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099717" y="2756237"/>
            <a:ext cx="4890519" cy="714198"/>
            <a:chOff x="2263674" y="2700664"/>
            <a:chExt cx="4890519" cy="714198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63674" y="2719440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196" y="270066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23375" y="1596957"/>
            <a:ext cx="1656860" cy="936524"/>
            <a:chOff x="3295926" y="1801871"/>
            <a:chExt cx="1656860" cy="936524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2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315939" y="1801871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2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31829" y="1804976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2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935109" y="-64857"/>
            <a:ext cx="4745703" cy="119181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3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vi-VN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...............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16389" y="2425700"/>
            <a:ext cx="5394721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e</a:t>
            </a:r>
            <a:r>
              <a:rPr lang="vi-VN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  .......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935108" y="905745"/>
            <a:ext cx="474570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vi-VN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935107" y="1320275"/>
            <a:ext cx="474570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vi-VN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.................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935106" y="1742527"/>
            <a:ext cx="4457997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vi-VN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........................tới lớp.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9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82917" y="2871288"/>
            <a:ext cx="271260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</p:txBody>
      </p:sp>
      <p:sp>
        <p:nvSpPr>
          <p:cNvPr id="20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82917" y="3717211"/>
            <a:ext cx="5394721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82917" y="3271623"/>
            <a:ext cx="306820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vi-VN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.....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</p:txBody>
      </p:sp>
      <p:sp>
        <p:nvSpPr>
          <p:cNvPr id="22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142800" y="482747"/>
            <a:ext cx="211873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3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553647" y="914303"/>
            <a:ext cx="133763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dắt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4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038227" y="1320275"/>
            <a:ext cx="1956174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914786" y="1677337"/>
            <a:ext cx="2441256" cy="112371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vi-VN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 mình em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6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547761" y="2423832"/>
            <a:ext cx="1420046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be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7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22175" y="2898561"/>
            <a:ext cx="554668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vi-VN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...........................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8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069168" y="3274839"/>
            <a:ext cx="1711841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9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960133" y="3746746"/>
            <a:ext cx="5394721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..............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</a:t>
            </a:r>
            <a:r>
              <a:rPr lang="vi-VN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610981" y="1905961"/>
            <a:ext cx="27907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 một bài hát về thầy cô</a:t>
            </a:r>
            <a:endParaRPr lang="zh-CN" altLang="en-US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44444E-6 6.17284E-7 L -4.44444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10_20200511112920_32co-va-me-la-hai-co-gi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294120" y="398399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0371" r="2038" b="17827"/>
          <a:stretch/>
        </p:blipFill>
        <p:spPr>
          <a:xfrm>
            <a:off x="-1" y="-1"/>
            <a:ext cx="6685935" cy="41590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981" y="68827"/>
            <a:ext cx="3335020" cy="2607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9391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0">
        <p:circle/>
      </p:transition>
    </mc:Choice>
    <mc:Fallback xmlns="">
      <p:transition spd="slow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3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 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7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500">
              <a:schemeClr val="accent1">
                <a:lumMod val="40000"/>
                <a:lumOff val="60000"/>
              </a:schemeClr>
            </a:gs>
            <a:gs pos="63000">
              <a:schemeClr val="bg1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1" b="44127"/>
          <a:stretch/>
        </p:blipFill>
        <p:spPr>
          <a:xfrm>
            <a:off x="1393412" y="923960"/>
            <a:ext cx="6484496" cy="4156040"/>
          </a:xfrm>
          <a:prstGeom prst="rect">
            <a:avLst/>
          </a:prstGeom>
        </p:spPr>
      </p:pic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1404510" y="3246380"/>
            <a:ext cx="3219447" cy="1815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746" name="TextBox 2"/>
          <p:cNvSpPr txBox="1">
            <a:spLocks noChangeArrowheads="1"/>
          </p:cNvSpPr>
          <p:nvPr/>
        </p:nvSpPr>
        <p:spPr bwMode="auto">
          <a:xfrm>
            <a:off x="1393418" y="928170"/>
            <a:ext cx="3243578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1" hangingPunct="1"/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400" b="1" dirty="0"/>
          </a:p>
          <a:p>
            <a:pPr eaLnBrk="1" hangingPunct="1"/>
            <a:endParaRPr lang="en-US" altLang="en-US" sz="2400" b="1" dirty="0"/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4636992" y="936918"/>
            <a:ext cx="3229519" cy="2169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endPara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50" name="Oval 19"/>
          <p:cNvSpPr>
            <a:spLocks noChangeArrowheads="1"/>
          </p:cNvSpPr>
          <p:nvPr/>
        </p:nvSpPr>
        <p:spPr bwMode="auto">
          <a:xfrm>
            <a:off x="2799160" y="73878"/>
            <a:ext cx="3257550" cy="807473"/>
          </a:xfrm>
          <a:prstGeom prst="ellipse">
            <a:avLst/>
          </a:prstGeom>
          <a:gradFill rotWithShape="1">
            <a:gsLst>
              <a:gs pos="0">
                <a:srgbClr val="CCFFFF"/>
              </a:gs>
              <a:gs pos="100000">
                <a:srgbClr val="CCFF33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" b="1" dirty="0">
                <a:solidFill>
                  <a:srgbClr val="FF0000"/>
                </a:solidFill>
              </a:rPr>
              <a:t>Ô CỬA BÍ MẬT</a:t>
            </a:r>
            <a:endParaRPr lang="en-US" altLang="en-US" sz="1800" dirty="0"/>
          </a:p>
        </p:txBody>
      </p:sp>
      <p:pic>
        <p:nvPicPr>
          <p:cNvPr id="31751" name="Picture 20" descr="S128x128P_1049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6" y="14289"/>
            <a:ext cx="878681" cy="90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21" descr="S128x128P_1049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5050" y="1"/>
            <a:ext cx="857250" cy="92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660717" y="936918"/>
            <a:ext cx="3240913" cy="2018627"/>
            <a:chOff x="4569391" y="1600199"/>
            <a:chExt cx="4572000" cy="4572000"/>
          </a:xfrm>
        </p:grpSpPr>
        <p:pic>
          <p:nvPicPr>
            <p:cNvPr id="31770" name="Picture 35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4569391" y="1600199"/>
              <a:ext cx="4572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71" name="Rectangle 40"/>
            <p:cNvSpPr>
              <a:spLocks noChangeArrowheads="1"/>
            </p:cNvSpPr>
            <p:nvPr/>
          </p:nvSpPr>
          <p:spPr bwMode="auto">
            <a:xfrm>
              <a:off x="6320034" y="3482242"/>
              <a:ext cx="866775" cy="74612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>
                  <a:solidFill>
                    <a:srgbClr val="FF3300"/>
                  </a:solidFill>
                </a:rPr>
                <a:t>2</a:t>
              </a:r>
              <a:endParaRPr lang="en-US" altLang="en-US" sz="1013"/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422146" y="899440"/>
            <a:ext cx="3236578" cy="2008454"/>
            <a:chOff x="0" y="1603775"/>
            <a:chExt cx="4572000" cy="4572000"/>
          </a:xfrm>
        </p:grpSpPr>
        <p:pic>
          <p:nvPicPr>
            <p:cNvPr id="31768" name="Picture 39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0" y="1603775"/>
              <a:ext cx="4572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9" name="Rectangle 36"/>
            <p:cNvSpPr>
              <a:spLocks noChangeArrowheads="1"/>
            </p:cNvSpPr>
            <p:nvPr/>
          </p:nvSpPr>
          <p:spPr bwMode="auto">
            <a:xfrm>
              <a:off x="1558131" y="3487737"/>
              <a:ext cx="822325" cy="79692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 dirty="0">
                  <a:solidFill>
                    <a:srgbClr val="FF3300"/>
                  </a:solidFill>
                </a:rPr>
                <a:t>1</a:t>
              </a:r>
              <a:endParaRPr lang="en-US" altLang="en-US" sz="1013" dirty="0"/>
            </a:p>
          </p:txBody>
        </p:sp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1418207" y="2915613"/>
            <a:ext cx="3243581" cy="2150002"/>
            <a:chOff x="4569391" y="1600199"/>
            <a:chExt cx="4572000" cy="4572000"/>
          </a:xfrm>
        </p:grpSpPr>
        <p:pic>
          <p:nvPicPr>
            <p:cNvPr id="29" name="Picture 35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4569391" y="1600199"/>
              <a:ext cx="4572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40"/>
            <p:cNvSpPr>
              <a:spLocks noChangeArrowheads="1"/>
            </p:cNvSpPr>
            <p:nvPr/>
          </p:nvSpPr>
          <p:spPr bwMode="auto">
            <a:xfrm>
              <a:off x="6320034" y="3482242"/>
              <a:ext cx="866775" cy="74612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 dirty="0">
                  <a:solidFill>
                    <a:srgbClr val="FF3300"/>
                  </a:solidFill>
                </a:rPr>
                <a:t>3</a:t>
              </a:r>
              <a:endParaRPr lang="en-US" altLang="en-US" sz="1013" dirty="0"/>
            </a:p>
          </p:txBody>
        </p:sp>
      </p:grp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4663781" y="2954582"/>
            <a:ext cx="3213632" cy="2169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endPara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4659796" y="2928571"/>
            <a:ext cx="3240913" cy="2130752"/>
            <a:chOff x="4569391" y="1600199"/>
            <a:chExt cx="4572000" cy="4572000"/>
          </a:xfrm>
        </p:grpSpPr>
        <p:pic>
          <p:nvPicPr>
            <p:cNvPr id="32" name="Picture 35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4569391" y="1600199"/>
              <a:ext cx="4572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40"/>
            <p:cNvSpPr>
              <a:spLocks noChangeArrowheads="1"/>
            </p:cNvSpPr>
            <p:nvPr/>
          </p:nvSpPr>
          <p:spPr bwMode="auto">
            <a:xfrm>
              <a:off x="6320034" y="3482242"/>
              <a:ext cx="866775" cy="74612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 dirty="0">
                  <a:solidFill>
                    <a:srgbClr val="FF3300"/>
                  </a:solidFill>
                </a:rPr>
                <a:t>4</a:t>
              </a:r>
              <a:endParaRPr lang="en-US" altLang="en-US" sz="1013" dirty="0"/>
            </a:p>
          </p:txBody>
        </p:sp>
      </p:grpSp>
    </p:spTree>
    <p:extLst>
      <p:ext uri="{BB962C8B-B14F-4D97-AF65-F5344CB8AC3E}">
        <p14:creationId xmlns:p14="http://schemas.microsoft.com/office/powerpoint/2010/main" val="4076773855"/>
      </p:ext>
    </p:extLst>
  </p:cSld>
  <p:clrMapOvr>
    <a:masterClrMapping/>
  </p:clrMapOvr>
  <p:transition spd="slow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7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4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17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4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4" grpId="0" animBg="1"/>
      <p:bldP spid="31746" grpId="0" animBg="1"/>
      <p:bldP spid="31747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  <a:extLst>
              <a:ext uri="{FF2B5EF4-FFF2-40B4-BE49-F238E27FC236}">
                <a16:creationId xmlns:a16="http://schemas.microsoft.com/office/drawing/2014/main" id="{63FE8135-451D-4BD7-A1C7-41256508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0" t="61921" r="12746" b="7554"/>
          <a:stretch/>
        </p:blipFill>
        <p:spPr>
          <a:xfrm>
            <a:off x="0" y="0"/>
            <a:ext cx="9052560" cy="5130307"/>
          </a:xfrm>
          <a:prstGeom prst="rect">
            <a:avLst/>
          </a:prstGeom>
        </p:spPr>
      </p:pic>
      <p:pic>
        <p:nvPicPr>
          <p:cNvPr id="5" name="410_20200508101521_di-ho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524042" y="5016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2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44054" y="-175807"/>
            <a:ext cx="4745703" cy="272415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3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dắt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lớp.                                   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-44080" y="537771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-17523" y="1003503"/>
            <a:ext cx="372140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-6890" y="1453436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-6890" y="2006002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11680" y="2948249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12285" y="3386441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-13600" y="3856339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575210" y="1263474"/>
            <a:ext cx="4966180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Hương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Cọ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Râm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đi. 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720" y="4344019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87473" y="2730500"/>
            <a:ext cx="5394721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be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bé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hay.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0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277360" y="1472491"/>
            <a:ext cx="5003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4185920" y="1931872"/>
            <a:ext cx="656061" cy="347777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185920" y="2388156"/>
            <a:ext cx="62893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185920" y="2865120"/>
            <a:ext cx="628937" cy="406156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8115" y="399111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-13601" y="264083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  <a:extLst>
              <a:ext uri="{FF2B5EF4-FFF2-40B4-BE49-F238E27FC236}">
                <a16:creationId xmlns:a16="http://schemas.microsoft.com/office/drawing/2014/main" id="{D41F5FD2-AF2E-436D-B6FA-35E409712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sp>
        <p:nvSpPr>
          <p:cNvPr id="10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68869" y="-75017"/>
            <a:ext cx="4745703" cy="272415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3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dắt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575210" y="1263474"/>
            <a:ext cx="4966180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Hương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thơm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thầm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endParaRPr lang="en-US" altLang="zh-CN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Cọ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che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Râm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mát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87473" y="2730500"/>
            <a:ext cx="5394721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0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be </a:t>
            </a:r>
            <a:r>
              <a:rPr lang="en-US" altLang="zh-CN" sz="30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endParaRPr lang="en-US" altLang="zh-CN" sz="3000" dirty="0">
              <a:solidFill>
                <a:schemeClr val="accent1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30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30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en-US" altLang="zh-CN" sz="3000" dirty="0">
              <a:solidFill>
                <a:schemeClr val="accent1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0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0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</a:t>
            </a:r>
            <a:r>
              <a:rPr lang="en-US" altLang="zh-CN" sz="30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endParaRPr lang="en-US" altLang="zh-CN" sz="3000" dirty="0">
              <a:solidFill>
                <a:schemeClr val="accent1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US" altLang="zh-CN" sz="30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0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</a:t>
            </a:r>
            <a:endParaRPr lang="zh-CN" altLang="en-US" sz="3000" dirty="0">
              <a:solidFill>
                <a:schemeClr val="accent1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4653065" y="1131120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3241040" y="1981747"/>
            <a:ext cx="914400" cy="10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492181" y="2336108"/>
            <a:ext cx="12250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 flipH="1" flipV="1">
            <a:off x="1839549" y="694800"/>
            <a:ext cx="398300" cy="1974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111439" y="1148080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882839" y="1616710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580069" y="2051050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751519" y="2931160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939989" y="3376930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202879" y="3879850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2180019" y="4314190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7540689" y="1490980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7334949" y="1948180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6214809" y="2416810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7403529" y="2828290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200150" y="3794760"/>
            <a:ext cx="64008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891098" y="3260750"/>
            <a:ext cx="691096" cy="105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6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NEXTUNIQUEID" val="10009"/>
  <p:tag name="MMPROD_UIDATA" val="&lt;database version=&quot;7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8&quot;&gt;&lt;property id=&quot;20148&quot; value=&quot;5&quot;/&gt;&lt;property id=&quot;20300&quot; value=&quot;Slide 20&quot;/&gt;&lt;property id=&quot;20307&quot; value=&quot;270&quot;/&gt;&lt;/object&gt;&lt;object type=&quot;3&quot; unique_id=&quot;10011&quot;&gt;&lt;property id=&quot;20148&quot; value=&quot;5&quot;/&gt;&lt;property id=&quot;20300&quot; value=&quot;Slide 22&quot;/&gt;&lt;property id=&quot;20307&quot; value=&quot;271&quot;/&gt;&lt;/object&gt;&lt;object type=&quot;3&quot; unique_id=&quot;10013&quot;&gt;&lt;property id=&quot;20148&quot; value=&quot;5&quot;/&gt;&lt;property id=&quot;20300&quot; value=&quot;Slide 5&quot;/&gt;&lt;property id=&quot;20307&quot; value=&quot;266&quot;/&gt;&lt;/object&gt;&lt;object type=&quot;3&quot; unique_id=&quot;10016&quot;&gt;&lt;property id=&quot;20148&quot; value=&quot;5&quot;/&gt;&lt;property id=&quot;20300&quot; value=&quot;Slide 18&quot;/&gt;&lt;property id=&quot;20307&quot; value=&quot;269&quot;/&gt;&lt;/object&gt;&lt;object type=&quot;3&quot; unique_id=&quot;10035&quot;&gt;&lt;property id=&quot;20148&quot; value=&quot;5&quot;/&gt;&lt;property id=&quot;20300&quot; value=&quot;Slide 2&quot;/&gt;&lt;property id=&quot;20307&quot; value=&quot;297&quot;/&gt;&lt;/object&gt;&lt;object type=&quot;3&quot; unique_id=&quot;10036&quot;&gt;&lt;property id=&quot;20148&quot; value=&quot;5&quot;/&gt;&lt;property id=&quot;20300&quot; value=&quot;Slide 4&quot;/&gt;&lt;property id=&quot;20307&quot; value=&quot;289&quot;/&gt;&lt;/object&gt;&lt;object type=&quot;3&quot; unique_id=&quot;10037&quot;&gt;&lt;property id=&quot;20148&quot; value=&quot;5&quot;/&gt;&lt;property id=&quot;20300&quot; value=&quot;Slide 6&quot;/&gt;&lt;property id=&quot;20307&quot; value=&quot;276&quot;/&gt;&lt;/object&gt;&lt;object type=&quot;3&quot; unique_id=&quot;10038&quot;&gt;&lt;property id=&quot;20148&quot; value=&quot;5&quot;/&gt;&lt;property id=&quot;20300&quot; value=&quot;Slide 7&quot;/&gt;&lt;property id=&quot;20307&quot; value=&quot;277&quot;/&gt;&lt;/object&gt;&lt;object type=&quot;3&quot; unique_id=&quot;10039&quot;&gt;&lt;property id=&quot;20148&quot; value=&quot;5&quot;/&gt;&lt;property id=&quot;20300&quot; value=&quot;Slide 8&quot;/&gt;&lt;property id=&quot;20307&quot; value=&quot;278&quot;/&gt;&lt;/object&gt;&lt;object type=&quot;3&quot; unique_id=&quot;10040&quot;&gt;&lt;property id=&quot;20148&quot; value=&quot;5&quot;/&gt;&lt;property id=&quot;20300&quot; value=&quot;Slide 9&quot;/&gt;&lt;property id=&quot;20307&quot; value=&quot;290&quot;/&gt;&lt;/object&gt;&lt;object type=&quot;3&quot; unique_id=&quot;10041&quot;&gt;&lt;property id=&quot;20148&quot; value=&quot;5&quot;/&gt;&lt;property id=&quot;20300&quot; value=&quot;Slide 10&quot;/&gt;&lt;property id=&quot;20307&quot; value=&quot;291&quot;/&gt;&lt;/object&gt;&lt;object type=&quot;3&quot; unique_id=&quot;10042&quot;&gt;&lt;property id=&quot;20148&quot; value=&quot;5&quot;/&gt;&lt;property id=&quot;20300&quot; value=&quot;Slide 11&quot;/&gt;&lt;property id=&quot;20307&quot; value=&quot;292&quot;/&gt;&lt;/object&gt;&lt;object type=&quot;3&quot; unique_id=&quot;10043&quot;&gt;&lt;property id=&quot;20148&quot; value=&quot;5&quot;/&gt;&lt;property id=&quot;20300&quot; value=&quot;Slide 12&quot;/&gt;&lt;property id=&quot;20307&quot; value=&quot;293&quot;/&gt;&lt;/object&gt;&lt;object type=&quot;3&quot; unique_id=&quot;10044&quot;&gt;&lt;property id=&quot;20148&quot; value=&quot;5&quot;/&gt;&lt;property id=&quot;20300&quot; value=&quot;Slide 13&quot;/&gt;&lt;property id=&quot;20307&quot; value=&quot;294&quot;/&gt;&lt;/object&gt;&lt;object type=&quot;3&quot; unique_id=&quot;10045&quot;&gt;&lt;property id=&quot;20148&quot; value=&quot;5&quot;/&gt;&lt;property id=&quot;20300&quot; value=&quot;Slide 14&quot;/&gt;&lt;property id=&quot;20307&quot; value=&quot;295&quot;/&gt;&lt;/object&gt;&lt;object type=&quot;3&quot; unique_id=&quot;10046&quot;&gt;&lt;property id=&quot;20148&quot; value=&quot;5&quot;/&gt;&lt;property id=&quot;20300&quot; value=&quot;Slide 15&quot;/&gt;&lt;property id=&quot;20307&quot; value=&quot;298&quot;/&gt;&lt;/object&gt;&lt;object type=&quot;3&quot; unique_id=&quot;10047&quot;&gt;&lt;property id=&quot;20148&quot; value=&quot;5&quot;/&gt;&lt;property id=&quot;20300&quot; value=&quot;Slide 16&quot;/&gt;&lt;property id=&quot;20307&quot; value=&quot;267&quot;/&gt;&lt;/object&gt;&lt;object type=&quot;3&quot; unique_id=&quot;10048&quot;&gt;&lt;property id=&quot;20148&quot; value=&quot;5&quot;/&gt;&lt;property id=&quot;20300&quot; value=&quot;Slide 17&quot;/&gt;&lt;property id=&quot;20307&quot; value=&quot;279&quot;/&gt;&lt;/object&gt;&lt;object type=&quot;3&quot; unique_id=&quot;10049&quot;&gt;&lt;property id=&quot;20148&quot; value=&quot;5&quot;/&gt;&lt;property id=&quot;20300&quot; value=&quot;Slide 19&quot;/&gt;&lt;property id=&quot;20307&quot; value=&quot;282&quot;/&gt;&lt;/object&gt;&lt;object type=&quot;3&quot; unique_id=&quot;10050&quot;&gt;&lt;property id=&quot;20148&quot; value=&quot;5&quot;/&gt;&lt;property id=&quot;20300&quot; value=&quot;Slide 21&quot;/&gt;&lt;property id=&quot;20307&quot; value=&quot;296&quot;/&gt;&lt;/object&gt;&lt;/object&gt;&lt;object type=&quot;8&quot; unique_id=&quot;1003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2954521b-b4ab-4ce3-8aa8-8bfa99a4c36e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693</TotalTime>
  <Words>537</Words>
  <Application>Microsoft Office PowerPoint</Application>
  <PresentationFormat>On-screen Show (16:9)</PresentationFormat>
  <Paragraphs>129</Paragraphs>
  <Slides>23</Slides>
  <Notes>10</Notes>
  <HiddenSlides>0</HiddenSlides>
  <MMClips>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DFPOP1-W9</vt:lpstr>
      <vt:lpstr>Arial-Rounded</vt:lpstr>
      <vt:lpstr>SimSun</vt:lpstr>
      <vt:lpstr>华康少女文字W5</vt:lpstr>
      <vt:lpstr>Calibri</vt:lpstr>
      <vt:lpstr>SimSun</vt:lpstr>
      <vt:lpstr>幼圆</vt:lpstr>
      <vt:lpstr>Segoe UI</vt:lpstr>
      <vt:lpstr>AvantGarde</vt:lpstr>
      <vt:lpstr>Times New Roman</vt:lpstr>
      <vt:lpstr>Arial</vt:lpstr>
      <vt:lpstr>Office 主题</vt:lpstr>
      <vt:lpstr>Bạn nhỏ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Administrator</cp:lastModifiedBy>
  <cp:revision>46</cp:revision>
  <dcterms:created xsi:type="dcterms:W3CDTF">2020-08-13T09:19:08Z</dcterms:created>
  <dcterms:modified xsi:type="dcterms:W3CDTF">2025-04-04T07:44:57Z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