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34"/>
  </p:notesMasterIdLst>
  <p:sldIdLst>
    <p:sldId id="312" r:id="rId6"/>
    <p:sldId id="258" r:id="rId7"/>
    <p:sldId id="275" r:id="rId8"/>
    <p:sldId id="313" r:id="rId9"/>
    <p:sldId id="266" r:id="rId10"/>
    <p:sldId id="276" r:id="rId11"/>
    <p:sldId id="291" r:id="rId12"/>
    <p:sldId id="300" r:id="rId13"/>
    <p:sldId id="306" r:id="rId14"/>
    <p:sldId id="303" r:id="rId15"/>
    <p:sldId id="292" r:id="rId16"/>
    <p:sldId id="293" r:id="rId17"/>
    <p:sldId id="307" r:id="rId18"/>
    <p:sldId id="304" r:id="rId19"/>
    <p:sldId id="305" r:id="rId20"/>
    <p:sldId id="308" r:id="rId21"/>
    <p:sldId id="288" r:id="rId22"/>
    <p:sldId id="289" r:id="rId23"/>
    <p:sldId id="267" r:id="rId24"/>
    <p:sldId id="310" r:id="rId25"/>
    <p:sldId id="279" r:id="rId26"/>
    <p:sldId id="268" r:id="rId27"/>
    <p:sldId id="290" r:id="rId28"/>
    <p:sldId id="311" r:id="rId29"/>
    <p:sldId id="269" r:id="rId30"/>
    <p:sldId id="287" r:id="rId31"/>
    <p:sldId id="295" r:id="rId32"/>
    <p:sldId id="274" r:id="rId33"/>
  </p:sldIdLst>
  <p:sldSz cx="9144000" cy="5143500" type="screen16x9"/>
  <p:notesSz cx="6858000" cy="9144000"/>
  <p:embeddedFontLst>
    <p:embeddedFont>
      <p:font typeface="DFPOP1-W9" panose="020B0604020202020204" charset="-128"/>
      <p:regular r:id="rId35"/>
    </p:embeddedFont>
    <p:embeddedFont>
      <p:font typeface="Arial-Rounded" panose="020B0500000000000000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  <p:embeddedFont>
      <p:font typeface="SimSun" panose="02010600030101010101" pitchFamily="2" charset="-122"/>
      <p:regular r:id="rId45"/>
    </p:embeddedFont>
    <p:embeddedFont>
      <p:font typeface="SimSun" panose="02010600030101010101" pitchFamily="2" charset="-122"/>
      <p:regular r:id="rId45"/>
    </p:embeddedFont>
  </p:embeddedFontLst>
  <p:custDataLst>
    <p:tags r:id="rId4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312"/>
            <p14:sldId id="258"/>
            <p14:sldId id="275"/>
            <p14:sldId id="313"/>
            <p14:sldId id="266"/>
            <p14:sldId id="276"/>
            <p14:sldId id="291"/>
            <p14:sldId id="300"/>
            <p14:sldId id="306"/>
            <p14:sldId id="303"/>
            <p14:sldId id="292"/>
            <p14:sldId id="293"/>
            <p14:sldId id="307"/>
            <p14:sldId id="304"/>
            <p14:sldId id="305"/>
            <p14:sldId id="308"/>
            <p14:sldId id="288"/>
            <p14:sldId id="289"/>
          </p14:sldIdLst>
        </p14:section>
        <p14:section name="Tiết 2" id="{47239A1A-9B72-4DA5-96A7-F8786F163078}">
          <p14:sldIdLst>
            <p14:sldId id="267"/>
            <p14:sldId id="310"/>
            <p14:sldId id="279"/>
            <p14:sldId id="268"/>
            <p14:sldId id="290"/>
            <p14:sldId id="311"/>
            <p14:sldId id="269"/>
            <p14:sldId id="287"/>
            <p14:sldId id="29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0000"/>
    <a:srgbClr val="4CA420"/>
    <a:srgbClr val="F14420"/>
    <a:srgbClr val="679C31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0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tags" Target="tags/tag1.xml"/><Relationship Id="rId20" Type="http://schemas.openxmlformats.org/officeDocument/2006/relationships/slide" Target="slides/slide15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1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3"/>
          <a:stretch>
            <a:fillRect/>
          </a:stretch>
        </p:blipFill>
        <p:spPr bwMode="auto">
          <a:xfrm>
            <a:off x="1191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400050"/>
            <a:ext cx="6343650" cy="1371600"/>
          </a:xfrm>
        </p:spPr>
        <p:txBody>
          <a:bodyPr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628650" y="1828800"/>
            <a:ext cx="5314950" cy="685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en-US" noProof="1"/>
              <a:t>Click to edit Master subtitle style</a:t>
            </a:r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457652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08D63-CEA9-4CC1-904A-2F680F212C1F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04/04/2025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B2C73-954B-4C47-9E20-1C9CD6BA83AF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8258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t="423"/>
          <a:stretch>
            <a:fillRect/>
          </a:stretch>
        </p:blipFill>
        <p:spPr bwMode="auto">
          <a:xfrm>
            <a:off x="0" y="0"/>
            <a:ext cx="9141619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514600" y="400050"/>
            <a:ext cx="5486400" cy="1371600"/>
          </a:xfrm>
        </p:spPr>
        <p:txBody>
          <a:bodyPr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2514600" y="1828800"/>
            <a:ext cx="4114800" cy="6858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00397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1143000" y="1369219"/>
            <a:ext cx="3291840" cy="260604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709160" y="1369219"/>
            <a:ext cx="3291840" cy="260604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08D63-CEA9-4CC1-904A-2F680F212C1F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04/04/2025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7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1FD24-0919-4AC1-B391-F912A77654F5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0473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371600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114300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709160" y="1371600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70916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076391-7ACC-4A10-80BF-7CABF78D18DC}" type="datetime1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4/4/2025</a:t>
            </a:fld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E23F6-31DA-404F-96CA-2D7635A5A365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4754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08D63-CEA9-4CC1-904A-2F680F212C1F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04/04/2025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5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A3557F-35A9-4ACD-AF1A-F4118A5D1835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8754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08D63-CEA9-4CC1-904A-2F680F212C1F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04/04/2025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4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07C54-8960-405B-8B4D-9566F223C2DF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1801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vi-VN" sz="2400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543300" y="1371600"/>
            <a:ext cx="4457700" cy="2607469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1142999" y="1371600"/>
            <a:ext cx="2194560" cy="2607469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08D63-CEA9-4CC1-904A-2F680F212C1F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04/04/2025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7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4132C8-8BC1-43E3-A808-2C6A7C5678B0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9216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tự do 5"/>
          <p:cNvSpPr/>
          <p:nvPr/>
        </p:nvSpPr>
        <p:spPr bwMode="gray">
          <a:xfrm>
            <a:off x="603648" y="1271587"/>
            <a:ext cx="4196953" cy="2471738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5257800" y="1684496"/>
            <a:ext cx="2743200" cy="164592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/>
          </p:nvPr>
        </p:nvSpPr>
        <p:spPr>
          <a:xfrm>
            <a:off x="754517" y="1405890"/>
            <a:ext cx="3894817" cy="2203133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pPr lvl="0"/>
            <a:r>
              <a:rPr lang="en-US" noProof="1"/>
              <a:t>Click icon to add picture</a:t>
            </a:r>
            <a:endParaRPr lang="vi-VN" noProof="1"/>
          </a:p>
        </p:txBody>
      </p:sp>
      <p:sp>
        <p:nvSpPr>
          <p:cNvPr id="6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23F208-591C-49CE-83C3-368C00F640D2}" type="datetime1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4/4/2025</a:t>
            </a:fld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7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8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32EB1E-D5C4-4614-9844-38C83AF1EE56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8309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" y="1191"/>
            <a:ext cx="9142810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3086100" cy="3082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Hình tự do 5"/>
          <p:cNvSpPr/>
          <p:nvPr/>
        </p:nvSpPr>
        <p:spPr bwMode="gray">
          <a:xfrm>
            <a:off x="3975497" y="700087"/>
            <a:ext cx="3086100" cy="3082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/>
          </p:nvPr>
        </p:nvSpPr>
        <p:spPr>
          <a:xfrm>
            <a:off x="744327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/>
              <a:t>Click icon to add picture</a:t>
            </a:r>
            <a:endParaRPr lang="vi-VN" noProof="1"/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/>
          </p:nvPr>
        </p:nvSpPr>
        <p:spPr>
          <a:xfrm>
            <a:off x="41479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/>
              <a:t>Click icon to add picture</a:t>
            </a:r>
            <a:endParaRPr lang="vi-VN" noProof="1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/>
          </p:nvPr>
        </p:nvSpPr>
        <p:spPr>
          <a:xfrm>
            <a:off x="7714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/>
          </p:nvPr>
        </p:nvSpPr>
        <p:spPr>
          <a:xfrm>
            <a:off x="41750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46934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" y="1191"/>
            <a:ext cx="9142810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ình tự do 5"/>
          <p:cNvSpPr/>
          <p:nvPr/>
        </p:nvSpPr>
        <p:spPr bwMode="gray">
          <a:xfrm>
            <a:off x="571500" y="700087"/>
            <a:ext cx="4000500" cy="3082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"/>
          <p:cNvSpPr/>
          <p:nvPr/>
        </p:nvSpPr>
        <p:spPr bwMode="gray">
          <a:xfrm>
            <a:off x="4743450" y="725091"/>
            <a:ext cx="2243138" cy="14513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"/>
          <p:cNvSpPr/>
          <p:nvPr/>
        </p:nvSpPr>
        <p:spPr bwMode="gray">
          <a:xfrm>
            <a:off x="4743450" y="2295526"/>
            <a:ext cx="2243138" cy="14513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/>
          </p:nvPr>
        </p:nvSpPr>
        <p:spPr>
          <a:xfrm>
            <a:off x="743916" y="834767"/>
            <a:ext cx="3655668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/>
              <a:t>Click icon to add picture</a:t>
            </a:r>
            <a:endParaRPr lang="vi-VN" noProof="1"/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/>
          </p:nvPr>
        </p:nvSpPr>
        <p:spPr>
          <a:xfrm>
            <a:off x="4879519" y="832307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/>
              <a:t>Click icon to add picture</a:t>
            </a:r>
            <a:endParaRPr lang="vi-VN" noProof="1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/>
          </p:nvPr>
        </p:nvSpPr>
        <p:spPr>
          <a:xfrm>
            <a:off x="771436" y="4439441"/>
            <a:ext cx="6078062" cy="373065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/>
          </p:nvPr>
        </p:nvSpPr>
        <p:spPr>
          <a:xfrm>
            <a:off x="4879519" y="2402536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/>
              <a:t>Click icon to add picture</a:t>
            </a:r>
            <a:endParaRPr lang="vi-VN" noProof="1"/>
          </a:p>
        </p:txBody>
      </p: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71436" y="3979068"/>
            <a:ext cx="6078062" cy="43494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70932419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0"/>
            <a:ext cx="9141619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ình tự do 5"/>
          <p:cNvSpPr/>
          <p:nvPr/>
        </p:nvSpPr>
        <p:spPr bwMode="gray">
          <a:xfrm>
            <a:off x="3137297" y="198835"/>
            <a:ext cx="3924300" cy="226456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"/>
          <p:cNvSpPr/>
          <p:nvPr/>
        </p:nvSpPr>
        <p:spPr bwMode="gray">
          <a:xfrm>
            <a:off x="611982" y="288132"/>
            <a:ext cx="2359819" cy="142160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Hình tự do 5"/>
          <p:cNvSpPr/>
          <p:nvPr/>
        </p:nvSpPr>
        <p:spPr bwMode="gray">
          <a:xfrm>
            <a:off x="611982" y="1858567"/>
            <a:ext cx="2359819" cy="142160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Hình tự do 5"/>
          <p:cNvSpPr/>
          <p:nvPr/>
        </p:nvSpPr>
        <p:spPr bwMode="gray">
          <a:xfrm>
            <a:off x="611982" y="3429000"/>
            <a:ext cx="2359819" cy="14204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Hình tự do 5"/>
          <p:cNvSpPr/>
          <p:nvPr/>
        </p:nvSpPr>
        <p:spPr bwMode="gray">
          <a:xfrm>
            <a:off x="3137297" y="2586038"/>
            <a:ext cx="3924300" cy="226576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/>
          </p:nvPr>
        </p:nvSpPr>
        <p:spPr>
          <a:xfrm>
            <a:off x="3318326" y="327237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/>
              <a:t>Click icon to add picture</a:t>
            </a:r>
            <a:endParaRPr lang="vi-VN" noProof="1"/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/>
          </p:nvPr>
        </p:nvSpPr>
        <p:spPr>
          <a:xfrm>
            <a:off x="759767" y="403674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/>
              <a:t>Click icon to add picture</a:t>
            </a:r>
            <a:endParaRPr lang="vi-VN" noProof="1"/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/>
          </p:nvPr>
        </p:nvSpPr>
        <p:spPr>
          <a:xfrm>
            <a:off x="759767" y="1973902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/>
              <a:t>Click icon to add picture</a:t>
            </a:r>
            <a:endParaRPr lang="vi-VN" noProof="1"/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/>
          </p:nvPr>
        </p:nvSpPr>
        <p:spPr>
          <a:xfrm>
            <a:off x="759767" y="3544131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/>
              <a:t>Click icon to add picture</a:t>
            </a:r>
            <a:endParaRPr lang="vi-VN" noProof="1"/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/>
          </p:nvPr>
        </p:nvSpPr>
        <p:spPr>
          <a:xfrm>
            <a:off x="3318326" y="2714837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1"/>
              <a:t>Click icon to add picture</a:t>
            </a:r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40710785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08D63-CEA9-4CC1-904A-2F680F212C1F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04/04/2025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0D9A82-B0FE-4935-9810-03EC5402BA23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1969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1" y="273844"/>
            <a:ext cx="1371599" cy="37052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1143000" y="273844"/>
            <a:ext cx="5143500" cy="3705225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08D63-CEA9-4CC1-904A-2F680F212C1F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04/04/2025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5A372D-1DAF-46C0-B276-9991C92B58EF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5047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̉nh 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8"/>
          <a:stretch>
            <a:fillRect/>
          </a:stretch>
        </p:blipFill>
        <p:spPr bwMode="auto">
          <a:xfrm>
            <a:off x="0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hỗ dành sẵn cho Tiêu đề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372350" cy="81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</a:p>
        </p:txBody>
      </p:sp>
      <p:sp>
        <p:nvSpPr>
          <p:cNvPr id="2052" name="Chỗ dành sẵn cho Văn bản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1371600"/>
            <a:ext cx="6858000" cy="260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văn bản Bản cái</a:t>
            </a:r>
          </a:p>
          <a:p>
            <a:pPr lvl="1"/>
            <a:r>
              <a:rPr lang="vi-VN" altLang="en-US"/>
              <a:t>Mức hai</a:t>
            </a:r>
          </a:p>
          <a:p>
            <a:pPr lvl="2"/>
            <a:r>
              <a:rPr lang="vi-VN" altLang="en-US"/>
              <a:t>Mức ba</a:t>
            </a:r>
          </a:p>
          <a:p>
            <a:pPr lvl="3"/>
            <a:r>
              <a:rPr lang="vi-VN" altLang="en-US"/>
              <a:t>Mức bốn</a:t>
            </a:r>
          </a:p>
          <a:p>
            <a:pPr lvl="4"/>
            <a:r>
              <a:rPr lang="vi-VN" altLang="en-US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4812507"/>
            <a:ext cx="10287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08D63-CEA9-4CC1-904A-2F680F212C1F}" type="datetime1">
              <a:rPr lang="vi-VN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04/04/2025</a:t>
            </a:fld>
            <a:endParaRPr lang="en-US" altLang="zh-CN">
              <a:solidFill>
                <a:srgbClr val="404040"/>
              </a:solidFill>
              <a:ea typeface="SimSun" panose="02010600030101010101" pitchFamily="2" charset="-122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4812507"/>
            <a:ext cx="34290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404040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4812507"/>
            <a:ext cx="6286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6357A-8FFE-48B3-8316-C5C9AB2E3762}" type="slidenum">
              <a:rPr lang="en-US" altLang="zh-CN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6922" algn="l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lang="vi-VN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6922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6922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6922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2227440" y="1338827"/>
            <a:ext cx="41442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/>
                <a:cs typeface="Times New Roman" panose="02020603050405020304" pitchFamily="18" charset="0"/>
                <a:sym typeface="Arial" panose="020B0604020202020204" pitchFamily="34" charset="0"/>
              </a:rPr>
              <a:t>MÔN: TIẾNG VIỆT 1</a:t>
            </a:r>
          </a:p>
        </p:txBody>
      </p:sp>
      <p:sp>
        <p:nvSpPr>
          <p:cNvPr id="6" name="Hộp Văn bản 5"/>
          <p:cNvSpPr txBox="1">
            <a:spLocks noChangeArrowheads="1"/>
          </p:cNvSpPr>
          <p:nvPr/>
        </p:nvSpPr>
        <p:spPr bwMode="auto">
          <a:xfrm>
            <a:off x="1248101" y="3369155"/>
            <a:ext cx="66458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Giáo</a:t>
            </a:r>
            <a:r>
              <a:rPr lang="en-US" altLang="en-US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viên</a:t>
            </a:r>
            <a:r>
              <a:rPr lang="en-US" altLang="en-US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thực</a:t>
            </a:r>
            <a:r>
              <a:rPr lang="en-US" altLang="en-US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hiện</a:t>
            </a:r>
            <a:r>
              <a:rPr lang="en-US" altLang="en-US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en-US" altLang="en-US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Phạm</a:t>
            </a:r>
            <a:r>
              <a:rPr lang="en-US" altLang="en-US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Thị</a:t>
            </a:r>
            <a:r>
              <a:rPr lang="en-US" altLang="en-US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Phương</a:t>
            </a:r>
            <a:endParaRPr lang="vi-VN" altLang="en-US" sz="3000" b="1" dirty="0">
              <a:solidFill>
                <a:srgbClr val="841E8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2279377" y="-2486"/>
            <a:ext cx="4583306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UỶ BAN NHÂN DÂN QUẬN HỒNG BÀNG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D203CB80-F374-497F-986A-FD7737B82A2F}"/>
              </a:ext>
            </a:extLst>
          </p:cNvPr>
          <p:cNvSpPr txBox="1"/>
          <p:nvPr/>
        </p:nvSpPr>
        <p:spPr>
          <a:xfrm>
            <a:off x="2791985" y="308756"/>
            <a:ext cx="355809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TRƯỜNG TIỂU HỌC</a:t>
            </a:r>
            <a:r>
              <a:rPr lang="vi-VN" altLang="en-US" sz="18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18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AN HỒNG</a:t>
            </a:r>
            <a:endParaRPr lang="en-US" sz="1800" b="1" dirty="0">
              <a:ln>
                <a:solidFill>
                  <a:srgbClr val="0000FF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CF011C8F-3764-4D96-BFE6-8180EBC1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021" y="2245902"/>
            <a:ext cx="35910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r>
              <a:rPr lang="en-US" altLang="en-US" sz="4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2: </a:t>
            </a:r>
            <a:r>
              <a:rPr lang="en-US" altLang="en-US" sz="40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Làm</a:t>
            </a:r>
            <a:r>
              <a:rPr lang="en-US" altLang="en-US" sz="4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anh</a:t>
            </a:r>
            <a:endParaRPr lang="vi-VN" altLang="en-US" sz="40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9417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25B78-34C9-C9A9-A620-73B8FF93F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5EB7FC56-8F3D-841C-F274-D9F073EE1C4B}"/>
              </a:ext>
            </a:extLst>
          </p:cNvPr>
          <p:cNvSpPr/>
          <p:nvPr/>
        </p:nvSpPr>
        <p:spPr>
          <a:xfrm>
            <a:off x="854213" y="1877732"/>
            <a:ext cx="361507" cy="350874"/>
          </a:xfrm>
          <a:prstGeom prst="flowChartConnector">
            <a:avLst/>
          </a:prstGeom>
          <a:noFill/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475956FF-DCDA-6D35-EB40-45124598001D}"/>
              </a:ext>
            </a:extLst>
          </p:cNvPr>
          <p:cNvSpPr/>
          <p:nvPr/>
        </p:nvSpPr>
        <p:spPr>
          <a:xfrm>
            <a:off x="1087006" y="1663752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em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dàng.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4D4305-FBDC-A652-F35E-B8C62178E547}"/>
              </a:ext>
            </a:extLst>
          </p:cNvPr>
          <p:cNvSpPr/>
          <p:nvPr/>
        </p:nvSpPr>
        <p:spPr>
          <a:xfrm>
            <a:off x="2836069" y="2327788"/>
            <a:ext cx="1355790" cy="38683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5A9EFD-1F85-CC32-3535-E97DD056CC40}"/>
              </a:ext>
            </a:extLst>
          </p:cNvPr>
          <p:cNvSpPr/>
          <p:nvPr/>
        </p:nvSpPr>
        <p:spPr>
          <a:xfrm>
            <a:off x="2955754" y="3216420"/>
            <a:ext cx="1392886" cy="3964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00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0" y="131516"/>
            <a:ext cx="4013220" cy="4611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1516"/>
            <a:ext cx="4762500" cy="461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4018"/>
            <a:ext cx="4546600" cy="4206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" y="144018"/>
            <a:ext cx="4061618" cy="420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25189"/>
      </p:ext>
    </p:extLst>
  </p:cSld>
  <p:clrMapOvr>
    <a:masterClrMapping/>
  </p:clrMapOvr>
  <p:transition spd="slow" advTm="1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E05D5-66AA-50E8-4025-45DDD2EFB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C61E6D70-75B8-E8B1-39F7-615F6F54D9E3}"/>
              </a:ext>
            </a:extLst>
          </p:cNvPr>
          <p:cNvSpPr/>
          <p:nvPr/>
        </p:nvSpPr>
        <p:spPr>
          <a:xfrm>
            <a:off x="854213" y="1877732"/>
            <a:ext cx="361507" cy="350874"/>
          </a:xfrm>
          <a:prstGeom prst="flowChartConnector">
            <a:avLst/>
          </a:prstGeom>
          <a:noFill/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123F0270-6FE8-4644-71E8-8E42DBB0C62B}"/>
              </a:ext>
            </a:extLst>
          </p:cNvPr>
          <p:cNvSpPr/>
          <p:nvPr/>
        </p:nvSpPr>
        <p:spPr>
          <a:xfrm>
            <a:off x="1087006" y="1663752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em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dàng.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CB3A617-C209-3833-2E68-82C795BF189B}"/>
              </a:ext>
            </a:extLst>
          </p:cNvPr>
          <p:cNvCxnSpPr/>
          <p:nvPr/>
        </p:nvCxnSpPr>
        <p:spPr>
          <a:xfrm flipV="1">
            <a:off x="1780737" y="1877732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CEB96B-D3A7-E10E-1D57-40E17EDFC776}"/>
              </a:ext>
            </a:extLst>
          </p:cNvPr>
          <p:cNvCxnSpPr/>
          <p:nvPr/>
        </p:nvCxnSpPr>
        <p:spPr>
          <a:xfrm flipV="1">
            <a:off x="1901991" y="2327788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1A02D0-89AF-D216-6004-8B44DAD91033}"/>
              </a:ext>
            </a:extLst>
          </p:cNvPr>
          <p:cNvCxnSpPr/>
          <p:nvPr/>
        </p:nvCxnSpPr>
        <p:spPr>
          <a:xfrm flipV="1">
            <a:off x="1946224" y="2764961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6FA40E-EA67-BF78-1DD8-C5122E3ABC44}"/>
              </a:ext>
            </a:extLst>
          </p:cNvPr>
          <p:cNvCxnSpPr/>
          <p:nvPr/>
        </p:nvCxnSpPr>
        <p:spPr>
          <a:xfrm flipV="1">
            <a:off x="1901991" y="3276760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E692D2-74F0-C112-4941-B48EC077F315}"/>
              </a:ext>
            </a:extLst>
          </p:cNvPr>
          <p:cNvCxnSpPr/>
          <p:nvPr/>
        </p:nvCxnSpPr>
        <p:spPr>
          <a:xfrm flipV="1">
            <a:off x="3770333" y="1877731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28D1A6-2FE0-D150-74F4-8BB8513A6814}"/>
              </a:ext>
            </a:extLst>
          </p:cNvPr>
          <p:cNvCxnSpPr/>
          <p:nvPr/>
        </p:nvCxnSpPr>
        <p:spPr>
          <a:xfrm flipV="1">
            <a:off x="4191859" y="2327788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193839-2E17-4844-AFAD-6D1E4016D4B3}"/>
              </a:ext>
            </a:extLst>
          </p:cNvPr>
          <p:cNvCxnSpPr/>
          <p:nvPr/>
        </p:nvCxnSpPr>
        <p:spPr>
          <a:xfrm flipV="1">
            <a:off x="3784366" y="2764961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5CA188-D441-BE55-1F61-E0F1A842A948}"/>
              </a:ext>
            </a:extLst>
          </p:cNvPr>
          <p:cNvCxnSpPr/>
          <p:nvPr/>
        </p:nvCxnSpPr>
        <p:spPr>
          <a:xfrm flipV="1">
            <a:off x="4493609" y="3241805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56631D-6B5A-BCF7-4266-DD7BF8885EEE}"/>
              </a:ext>
            </a:extLst>
          </p:cNvPr>
          <p:cNvCxnSpPr/>
          <p:nvPr/>
        </p:nvCxnSpPr>
        <p:spPr>
          <a:xfrm flipV="1">
            <a:off x="4415218" y="3241805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6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57A8C-05B4-3EA5-DFF6-7BF41B292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>
            <a:extLst>
              <a:ext uri="{FF2B5EF4-FFF2-40B4-BE49-F238E27FC236}">
                <a16:creationId xmlns:a16="http://schemas.microsoft.com/office/drawing/2014/main" id="{218DC659-CF3E-0167-DC2E-BCC77C60BFCD}"/>
              </a:ext>
            </a:extLst>
          </p:cNvPr>
          <p:cNvSpPr/>
          <p:nvPr/>
        </p:nvSpPr>
        <p:spPr>
          <a:xfrm>
            <a:off x="3623233" y="429451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luôn.</a:t>
            </a:r>
            <a:r>
              <a:rPr lang="en-US" altLang="zh-CN" sz="30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52EE7E3F-F791-E504-EB74-9EE514D0CD11}"/>
              </a:ext>
            </a:extLst>
          </p:cNvPr>
          <p:cNvSpPr/>
          <p:nvPr/>
        </p:nvSpPr>
        <p:spPr>
          <a:xfrm>
            <a:off x="3442480" y="429451"/>
            <a:ext cx="361507" cy="350874"/>
          </a:xfrm>
          <a:prstGeom prst="flowChartConnector">
            <a:avLst/>
          </a:prstGeom>
          <a:noFill/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9A9CA0-DE64-7682-3771-D80737963CAA}"/>
              </a:ext>
            </a:extLst>
          </p:cNvPr>
          <p:cNvCxnSpPr>
            <a:cxnSpLocks/>
          </p:cNvCxnSpPr>
          <p:nvPr/>
        </p:nvCxnSpPr>
        <p:spPr>
          <a:xfrm flipV="1">
            <a:off x="5003181" y="649557"/>
            <a:ext cx="118946" cy="3122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BF5A2B-0FE2-C6E3-9940-F8AC8B289406}"/>
              </a:ext>
            </a:extLst>
          </p:cNvPr>
          <p:cNvCxnSpPr>
            <a:cxnSpLocks/>
          </p:cNvCxnSpPr>
          <p:nvPr/>
        </p:nvCxnSpPr>
        <p:spPr>
          <a:xfrm flipV="1">
            <a:off x="5122127" y="1152680"/>
            <a:ext cx="118946" cy="3122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ECBE8E-5E82-B7F6-9DAB-11F1C794A11B}"/>
              </a:ext>
            </a:extLst>
          </p:cNvPr>
          <p:cNvCxnSpPr>
            <a:cxnSpLocks/>
          </p:cNvCxnSpPr>
          <p:nvPr/>
        </p:nvCxnSpPr>
        <p:spPr>
          <a:xfrm flipV="1">
            <a:off x="4237464" y="1613597"/>
            <a:ext cx="118946" cy="3122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4E7B03-64A7-C4C5-6FB6-2CE6206F2D72}"/>
              </a:ext>
            </a:extLst>
          </p:cNvPr>
          <p:cNvCxnSpPr>
            <a:cxnSpLocks/>
          </p:cNvCxnSpPr>
          <p:nvPr/>
        </p:nvCxnSpPr>
        <p:spPr>
          <a:xfrm flipV="1">
            <a:off x="4653777" y="2052211"/>
            <a:ext cx="118946" cy="3122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C7BADF-F317-4DE4-23F8-4682821735AE}"/>
              </a:ext>
            </a:extLst>
          </p:cNvPr>
          <p:cNvCxnSpPr>
            <a:cxnSpLocks/>
          </p:cNvCxnSpPr>
          <p:nvPr/>
        </p:nvCxnSpPr>
        <p:spPr>
          <a:xfrm flipV="1">
            <a:off x="6677351" y="627641"/>
            <a:ext cx="118946" cy="3122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B5B757-54C0-7D94-79E8-ADF49771946C}"/>
              </a:ext>
            </a:extLst>
          </p:cNvPr>
          <p:cNvCxnSpPr>
            <a:cxnSpLocks/>
          </p:cNvCxnSpPr>
          <p:nvPr/>
        </p:nvCxnSpPr>
        <p:spPr>
          <a:xfrm flipV="1">
            <a:off x="6796297" y="1137805"/>
            <a:ext cx="118946" cy="3122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033636-24A6-C894-D10E-00AF792074E1}"/>
              </a:ext>
            </a:extLst>
          </p:cNvPr>
          <p:cNvCxnSpPr>
            <a:cxnSpLocks/>
          </p:cNvCxnSpPr>
          <p:nvPr/>
        </p:nvCxnSpPr>
        <p:spPr>
          <a:xfrm flipV="1">
            <a:off x="6223868" y="1613597"/>
            <a:ext cx="118946" cy="3122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C48A4F-0225-8FE6-0546-327786415D99}"/>
              </a:ext>
            </a:extLst>
          </p:cNvPr>
          <p:cNvCxnSpPr>
            <a:cxnSpLocks/>
          </p:cNvCxnSpPr>
          <p:nvPr/>
        </p:nvCxnSpPr>
        <p:spPr>
          <a:xfrm flipV="1">
            <a:off x="7465371" y="2052211"/>
            <a:ext cx="118946" cy="3122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B3D8EB-F129-AFCD-078E-C2E8409BB86B}"/>
              </a:ext>
            </a:extLst>
          </p:cNvPr>
          <p:cNvCxnSpPr>
            <a:cxnSpLocks/>
          </p:cNvCxnSpPr>
          <p:nvPr/>
        </p:nvCxnSpPr>
        <p:spPr>
          <a:xfrm flipV="1">
            <a:off x="7504029" y="2060032"/>
            <a:ext cx="118946" cy="3122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0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6DE30-4942-40A4-57D3-033D76913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8">
            <a:extLst>
              <a:ext uri="{FF2B5EF4-FFF2-40B4-BE49-F238E27FC236}">
                <a16:creationId xmlns:a16="http://schemas.microsoft.com/office/drawing/2014/main" id="{4240943D-ECB1-5345-67BB-897D33D84947}"/>
              </a:ext>
            </a:extLst>
          </p:cNvPr>
          <p:cNvSpPr/>
          <p:nvPr/>
        </p:nvSpPr>
        <p:spPr>
          <a:xfrm>
            <a:off x="4056346" y="193504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làm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Lưu đồ: Đường kết nối 8">
            <a:extLst>
              <a:ext uri="{FF2B5EF4-FFF2-40B4-BE49-F238E27FC236}">
                <a16:creationId xmlns:a16="http://schemas.microsoft.com/office/drawing/2014/main" id="{054E8D10-A159-97EE-8763-25669F1AF6A7}"/>
              </a:ext>
            </a:extLst>
          </p:cNvPr>
          <p:cNvSpPr/>
          <p:nvPr/>
        </p:nvSpPr>
        <p:spPr>
          <a:xfrm>
            <a:off x="3875593" y="2095191"/>
            <a:ext cx="361507" cy="350874"/>
          </a:xfrm>
          <a:prstGeom prst="flowChartConnector">
            <a:avLst/>
          </a:prstGeom>
          <a:noFill/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341B6BE-6CCF-60EF-1A04-4FCC750C84C1}"/>
              </a:ext>
            </a:extLst>
          </p:cNvPr>
          <p:cNvCxnSpPr/>
          <p:nvPr/>
        </p:nvCxnSpPr>
        <p:spPr>
          <a:xfrm flipV="1">
            <a:off x="5639059" y="2116192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AB9293-FA6F-AFB0-C474-9661757BF30E}"/>
              </a:ext>
            </a:extLst>
          </p:cNvPr>
          <p:cNvCxnSpPr/>
          <p:nvPr/>
        </p:nvCxnSpPr>
        <p:spPr>
          <a:xfrm flipV="1">
            <a:off x="5928990" y="2652523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882F72-9F80-8008-C3D3-D3CEF5F6916D}"/>
              </a:ext>
            </a:extLst>
          </p:cNvPr>
          <p:cNvCxnSpPr/>
          <p:nvPr/>
        </p:nvCxnSpPr>
        <p:spPr>
          <a:xfrm flipV="1">
            <a:off x="4550287" y="3068835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F97127-56C8-1CB3-4E58-6E7FCF49A2F0}"/>
              </a:ext>
            </a:extLst>
          </p:cNvPr>
          <p:cNvCxnSpPr>
            <a:cxnSpLocks/>
          </p:cNvCxnSpPr>
          <p:nvPr/>
        </p:nvCxnSpPr>
        <p:spPr>
          <a:xfrm flipV="1">
            <a:off x="4707068" y="3507450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62F554-B687-5213-7618-B228530A22A8}"/>
              </a:ext>
            </a:extLst>
          </p:cNvPr>
          <p:cNvCxnSpPr>
            <a:cxnSpLocks/>
          </p:cNvCxnSpPr>
          <p:nvPr/>
        </p:nvCxnSpPr>
        <p:spPr>
          <a:xfrm flipV="1">
            <a:off x="7016583" y="2141510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BB08E8-83A7-0897-014C-8C38C56ABB5B}"/>
              </a:ext>
            </a:extLst>
          </p:cNvPr>
          <p:cNvCxnSpPr>
            <a:cxnSpLocks/>
          </p:cNvCxnSpPr>
          <p:nvPr/>
        </p:nvCxnSpPr>
        <p:spPr>
          <a:xfrm flipV="1">
            <a:off x="7205898" y="2616354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A24CC6-5235-ADCE-4911-2F26C489966E}"/>
              </a:ext>
            </a:extLst>
          </p:cNvPr>
          <p:cNvCxnSpPr>
            <a:cxnSpLocks/>
          </p:cNvCxnSpPr>
          <p:nvPr/>
        </p:nvCxnSpPr>
        <p:spPr>
          <a:xfrm flipV="1">
            <a:off x="6382655" y="3068834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58C27B-1C80-EC1D-134A-BD18FDAB271C}"/>
              </a:ext>
            </a:extLst>
          </p:cNvPr>
          <p:cNvCxnSpPr>
            <a:cxnSpLocks/>
          </p:cNvCxnSpPr>
          <p:nvPr/>
        </p:nvCxnSpPr>
        <p:spPr>
          <a:xfrm flipV="1">
            <a:off x="7173364" y="3507449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5AA4DE-7CDB-B6F9-B77E-4BA6B0D22934}"/>
              </a:ext>
            </a:extLst>
          </p:cNvPr>
          <p:cNvCxnSpPr>
            <a:cxnSpLocks/>
          </p:cNvCxnSpPr>
          <p:nvPr/>
        </p:nvCxnSpPr>
        <p:spPr>
          <a:xfrm flipV="1">
            <a:off x="7127507" y="3505881"/>
            <a:ext cx="156781" cy="336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59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8F6F0-AB8A-436A-16EE-D2D6E2747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8CA8792B-D278-6256-8BB9-3773D406A9FB}"/>
              </a:ext>
            </a:extLst>
          </p:cNvPr>
          <p:cNvSpPr/>
          <p:nvPr/>
        </p:nvSpPr>
        <p:spPr>
          <a:xfrm>
            <a:off x="582668" y="-152400"/>
            <a:ext cx="5171361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Làm anh</a:t>
            </a:r>
            <a:endParaRPr lang="en-US" altLang="zh-CN" sz="3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cơ.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C90E5BBA-2B7D-2909-A17E-B36C338ED802}"/>
              </a:ext>
            </a:extLst>
          </p:cNvPr>
          <p:cNvSpPr/>
          <p:nvPr/>
        </p:nvSpPr>
        <p:spPr>
          <a:xfrm>
            <a:off x="401914" y="584006"/>
            <a:ext cx="361507" cy="350874"/>
          </a:xfrm>
          <a:prstGeom prst="flowChartConnector">
            <a:avLst/>
          </a:prstGeom>
          <a:noFill/>
          <a:ln w="127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DF33DBC5-9634-DAA4-809F-1C8A88DD174E}"/>
              </a:ext>
            </a:extLst>
          </p:cNvPr>
          <p:cNvSpPr/>
          <p:nvPr/>
        </p:nvSpPr>
        <p:spPr>
          <a:xfrm>
            <a:off x="482505" y="2792132"/>
            <a:ext cx="361507" cy="350874"/>
          </a:xfrm>
          <a:prstGeom prst="flowChartConnector">
            <a:avLst/>
          </a:prstGeom>
          <a:noFill/>
          <a:ln w="127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268AD89D-9334-0657-7AA3-A4263C281824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luôn.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E320B747-60E9-0C46-6E41-51391EFED58F}"/>
              </a:ext>
            </a:extLst>
          </p:cNvPr>
          <p:cNvSpPr/>
          <p:nvPr/>
        </p:nvSpPr>
        <p:spPr>
          <a:xfrm>
            <a:off x="663259" y="259302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dàng.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0" name="矩形 8">
            <a:extLst>
              <a:ext uri="{FF2B5EF4-FFF2-40B4-BE49-F238E27FC236}">
                <a16:creationId xmlns:a16="http://schemas.microsoft.com/office/drawing/2014/main" id="{4A67E854-C92A-F28F-CB37-EE464AB1222D}"/>
              </a:ext>
            </a:extLst>
          </p:cNvPr>
          <p:cNvSpPr/>
          <p:nvPr/>
        </p:nvSpPr>
        <p:spPr>
          <a:xfrm>
            <a:off x="4566934" y="2730500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F3B2FC31-A1F7-BEDB-B15C-887A7311A3CE}"/>
              </a:ext>
            </a:extLst>
          </p:cNvPr>
          <p:cNvSpPr/>
          <p:nvPr/>
        </p:nvSpPr>
        <p:spPr>
          <a:xfrm>
            <a:off x="4289973" y="600437"/>
            <a:ext cx="361507" cy="350874"/>
          </a:xfrm>
          <a:prstGeom prst="flowChartConnector">
            <a:avLst/>
          </a:prstGeom>
          <a:noFill/>
          <a:ln w="127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8">
            <a:extLst>
              <a:ext uri="{FF2B5EF4-FFF2-40B4-BE49-F238E27FC236}">
                <a16:creationId xmlns:a16="http://schemas.microsoft.com/office/drawing/2014/main" id="{05B0BB59-01F4-7617-A867-B7A38FE7C647}"/>
              </a:ext>
            </a:extLst>
          </p:cNvPr>
          <p:cNvSpPr/>
          <p:nvPr/>
        </p:nvSpPr>
        <p:spPr>
          <a:xfrm>
            <a:off x="4373680" y="2979855"/>
            <a:ext cx="361507" cy="350874"/>
          </a:xfrm>
          <a:prstGeom prst="flowChartConnector">
            <a:avLst/>
          </a:prstGeom>
          <a:noFill/>
          <a:ln w="127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bánh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1" y="1103654"/>
            <a:ext cx="4246143" cy="12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918" y="234632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0A7E5-6439-7A59-4E01-BB2C85738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0568410A-00EB-A504-A56C-2EC55756C65C}"/>
              </a:ext>
            </a:extLst>
          </p:cNvPr>
          <p:cNvSpPr/>
          <p:nvPr/>
        </p:nvSpPr>
        <p:spPr>
          <a:xfrm>
            <a:off x="802141" y="-7683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0BBD542B-740F-6AAA-F21C-2DFD7C0CAD67}"/>
              </a:ext>
            </a:extLst>
          </p:cNvPr>
          <p:cNvSpPr/>
          <p:nvPr/>
        </p:nvSpPr>
        <p:spPr>
          <a:xfrm>
            <a:off x="802141" y="45931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Theo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dễ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90CE96B4-4CE4-7A39-228B-DE417A843479}"/>
              </a:ext>
            </a:extLst>
          </p:cNvPr>
          <p:cNvSpPr/>
          <p:nvPr/>
        </p:nvSpPr>
        <p:spPr>
          <a:xfrm>
            <a:off x="802141" y="96117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C141D-10FF-1933-BCA2-B69325FB1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9" y="1463037"/>
            <a:ext cx="4610101" cy="3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02141" y="-7683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802141" y="45931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Theo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dễ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802141" y="96117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9" y="1463037"/>
            <a:ext cx="4610101" cy="3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73763" y="-35808"/>
            <a:ext cx="4745703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389" y="2425700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8" y="90574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7" y="132027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6" y="1742527"/>
            <a:ext cx="4457997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…………..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887821" y="2851427"/>
            <a:ext cx="27126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271623"/>
            <a:ext cx="30682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248591" y="489734"/>
            <a:ext cx="211873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08879" y="879508"/>
            <a:ext cx="1085878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565098" y="1300155"/>
            <a:ext cx="1573440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4565" y="1740566"/>
            <a:ext cx="2441256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515026" y="2423438"/>
            <a:ext cx="213304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2868360"/>
            <a:ext cx="554668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…........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189272" y="3277845"/>
            <a:ext cx="171184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84189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5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3A5B5-ADE0-A196-774A-E2D783CD9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0BB6043A-E0A9-5037-D4C2-CE25E0894BCF}"/>
              </a:ext>
            </a:extLst>
          </p:cNvPr>
          <p:cNvSpPr/>
          <p:nvPr/>
        </p:nvSpPr>
        <p:spPr>
          <a:xfrm>
            <a:off x="2568494" y="-152400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……………</a:t>
            </a:r>
            <a:r>
              <a:rPr lang="vi-VN" altLang="zh-CN" sz="30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</a:t>
            </a:r>
            <a:endParaRPr lang="en-US" altLang="zh-CN" sz="300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...........................................</a:t>
            </a:r>
          </a:p>
          <a:p>
            <a:pPr algn="just"/>
            <a:r>
              <a:rPr lang="en-US" altLang="zh-CN" sz="30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...........................................</a:t>
            </a:r>
          </a:p>
          <a:p>
            <a:pPr algn="just"/>
            <a:r>
              <a:rPr lang="en-US" altLang="zh-CN" sz="30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........................................... 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9C4F578B-CCAB-755B-0012-4A525E8E045A}"/>
              </a:ext>
            </a:extLst>
          </p:cNvPr>
          <p:cNvSpPr/>
          <p:nvPr/>
        </p:nvSpPr>
        <p:spPr>
          <a:xfrm>
            <a:off x="2568494" y="2338937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……………………..</a:t>
            </a:r>
          </a:p>
          <a:p>
            <a:pPr algn="just"/>
            <a:r>
              <a:rPr lang="en-US" altLang="zh-CN" sz="30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……………………………</a:t>
            </a:r>
          </a:p>
          <a:p>
            <a:pPr algn="just"/>
            <a:r>
              <a:rPr lang="en-US" altLang="zh-CN" sz="30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……………………………</a:t>
            </a:r>
          </a:p>
          <a:p>
            <a:pPr algn="just"/>
            <a:r>
              <a:rPr lang="en-US" altLang="zh-CN" sz="30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……………………………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28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77134" y="15467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" t="5945" r="2147"/>
          <a:stretch/>
        </p:blipFill>
        <p:spPr>
          <a:xfrm>
            <a:off x="438737" y="766381"/>
            <a:ext cx="8040159" cy="43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71929" y="57033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32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Anh, chị hoặc em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tên là gì?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71929" y="1155113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r>
              <a:rPr lang="en-US" altLang="zh-CN" sz="32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Anh, chị của em học lớp mấy? </a:t>
            </a:r>
          </a:p>
          <a:p>
            <a:r>
              <a:rPr lang="en-US" altLang="zh-CN" sz="32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Học trường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227936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3.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anh, chị hoặc em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38837" y="2864137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anh chị hoặc em của mình?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2629" y="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GỢI Ý: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0" y="0"/>
            <a:ext cx="8928847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4805" b="84326"/>
          <a:stretch>
            <a:fillRect/>
          </a:stretch>
        </p:blipFill>
        <p:spPr bwMode="auto">
          <a:xfrm>
            <a:off x="158354" y="1390650"/>
            <a:ext cx="8826103" cy="20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499820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/>
        </p:blipFill>
        <p:spPr>
          <a:xfrm>
            <a:off x="0" y="0"/>
            <a:ext cx="9144000" cy="4410635"/>
          </a:xfrm>
          <a:prstGeom prst="rect">
            <a:avLst/>
          </a:prstGeom>
        </p:spPr>
      </p:pic>
      <p:pic>
        <p:nvPicPr>
          <p:cNvPr id="5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-827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Làm 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17523" y="1003503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-6890" y="145343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-6890" y="2006002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1680" y="294824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12285" y="338644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-13600" y="385633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720" y="434401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40000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28420" y="1054481"/>
            <a:ext cx="656061" cy="34777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48560" y="1495454"/>
            <a:ext cx="62893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8469" y="196311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2924681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3396978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3539" y="380313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28420" y="424394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3E576-0F72-B943-3B86-042D3061D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D45F0B04-6CC7-336A-64D6-21080348BF5A}"/>
              </a:ext>
            </a:extLst>
          </p:cNvPr>
          <p:cNvSpPr/>
          <p:nvPr/>
        </p:nvSpPr>
        <p:spPr>
          <a:xfrm>
            <a:off x="582668" y="-152400"/>
            <a:ext cx="5171361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Làm 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cơ.                                   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B208932D-0ED1-D933-BEAB-DC6E740AAEAF}"/>
              </a:ext>
            </a:extLst>
          </p:cNvPr>
          <p:cNvSpPr/>
          <p:nvPr/>
        </p:nvSpPr>
        <p:spPr>
          <a:xfrm>
            <a:off x="401914" y="584006"/>
            <a:ext cx="361507" cy="350874"/>
          </a:xfrm>
          <a:prstGeom prst="flowChartConnector">
            <a:avLst/>
          </a:prstGeom>
          <a:noFill/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6ED4B5D6-93AE-7769-6E27-489E324D6F3E}"/>
              </a:ext>
            </a:extLst>
          </p:cNvPr>
          <p:cNvSpPr/>
          <p:nvPr/>
        </p:nvSpPr>
        <p:spPr>
          <a:xfrm>
            <a:off x="482505" y="2792132"/>
            <a:ext cx="361507" cy="350874"/>
          </a:xfrm>
          <a:prstGeom prst="flowChartConnector">
            <a:avLst/>
          </a:prstGeom>
          <a:noFill/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A97D260D-D1A9-C586-629B-796FCF3B16D6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luôn. 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D63660AD-3FA5-01A2-034A-BA1096CCF2F9}"/>
              </a:ext>
            </a:extLst>
          </p:cNvPr>
          <p:cNvSpPr/>
          <p:nvPr/>
        </p:nvSpPr>
        <p:spPr>
          <a:xfrm>
            <a:off x="663259" y="259302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dàng.</a:t>
            </a:r>
            <a:endParaRPr lang="zh-CN" altLang="en-US" sz="3000" dirty="0"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0" name="矩形 8">
            <a:extLst>
              <a:ext uri="{FF2B5EF4-FFF2-40B4-BE49-F238E27FC236}">
                <a16:creationId xmlns:a16="http://schemas.microsoft.com/office/drawing/2014/main" id="{F1D689D2-1D91-CC38-126C-061B04E2A365}"/>
              </a:ext>
            </a:extLst>
          </p:cNvPr>
          <p:cNvSpPr/>
          <p:nvPr/>
        </p:nvSpPr>
        <p:spPr>
          <a:xfrm>
            <a:off x="4566934" y="2730500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rgbClr val="92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rgbClr val="92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rgbClr val="92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92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8FAFE3B9-BF11-8F3A-92FB-2C5A25502317}"/>
              </a:ext>
            </a:extLst>
          </p:cNvPr>
          <p:cNvSpPr/>
          <p:nvPr/>
        </p:nvSpPr>
        <p:spPr>
          <a:xfrm>
            <a:off x="4289973" y="600437"/>
            <a:ext cx="361507" cy="350874"/>
          </a:xfrm>
          <a:prstGeom prst="flowChartConnector">
            <a:avLst/>
          </a:prstGeom>
          <a:noFill/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8">
            <a:extLst>
              <a:ext uri="{FF2B5EF4-FFF2-40B4-BE49-F238E27FC236}">
                <a16:creationId xmlns:a16="http://schemas.microsoft.com/office/drawing/2014/main" id="{B459E374-92CC-C2E1-A9F4-FD350CC46245}"/>
              </a:ext>
            </a:extLst>
          </p:cNvPr>
          <p:cNvSpPr/>
          <p:nvPr/>
        </p:nvSpPr>
        <p:spPr>
          <a:xfrm>
            <a:off x="4373680" y="2979855"/>
            <a:ext cx="361507" cy="350874"/>
          </a:xfrm>
          <a:prstGeom prst="flowChartConnector">
            <a:avLst/>
          </a:prstGeom>
          <a:noFill/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9" grpId="1" animBg="1"/>
      <p:bldP spid="14" grpId="0" animBg="1"/>
      <p:bldP spid="17" grpId="0"/>
      <p:bldP spid="19" grpId="0"/>
      <p:bldP spid="40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A3329-157E-C78D-8C40-216F2362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CE1B8592-FB1E-2CD1-6EC2-AD40CFA25A4A}"/>
              </a:ext>
            </a:extLst>
          </p:cNvPr>
          <p:cNvSpPr/>
          <p:nvPr/>
        </p:nvSpPr>
        <p:spPr>
          <a:xfrm>
            <a:off x="604971" y="-152400"/>
            <a:ext cx="5171361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Làm 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cơ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30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930E34BF-B0EE-BD5F-9E43-AB081EC0F8FE}"/>
              </a:ext>
            </a:extLst>
          </p:cNvPr>
          <p:cNvSpPr/>
          <p:nvPr/>
        </p:nvSpPr>
        <p:spPr>
          <a:xfrm>
            <a:off x="401914" y="584006"/>
            <a:ext cx="361507" cy="350874"/>
          </a:xfrm>
          <a:prstGeom prst="flowChartConnector">
            <a:avLst/>
          </a:prstGeom>
          <a:noFill/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A8F1BAC-A270-4154-7913-8AAFE89AD07A}"/>
              </a:ext>
            </a:extLst>
          </p:cNvPr>
          <p:cNvCxnSpPr>
            <a:cxnSpLocks/>
          </p:cNvCxnSpPr>
          <p:nvPr/>
        </p:nvCxnSpPr>
        <p:spPr>
          <a:xfrm flipV="1">
            <a:off x="2221706" y="584006"/>
            <a:ext cx="92869" cy="3508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987EE5-E4FB-315D-B07F-C1F4E521F0D7}"/>
              </a:ext>
            </a:extLst>
          </p:cNvPr>
          <p:cNvCxnSpPr>
            <a:cxnSpLocks/>
          </p:cNvCxnSpPr>
          <p:nvPr/>
        </p:nvCxnSpPr>
        <p:spPr>
          <a:xfrm flipV="1">
            <a:off x="2221706" y="1098356"/>
            <a:ext cx="92869" cy="3508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DD0F3C-04FF-0D09-9099-C88C2135689F}"/>
              </a:ext>
            </a:extLst>
          </p:cNvPr>
          <p:cNvCxnSpPr>
            <a:cxnSpLocks/>
          </p:cNvCxnSpPr>
          <p:nvPr/>
        </p:nvCxnSpPr>
        <p:spPr>
          <a:xfrm flipV="1">
            <a:off x="1343025" y="1548413"/>
            <a:ext cx="92869" cy="3508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7C6AD5-8AC4-1496-6AE7-8957A13FAD89}"/>
              </a:ext>
            </a:extLst>
          </p:cNvPr>
          <p:cNvCxnSpPr>
            <a:cxnSpLocks/>
          </p:cNvCxnSpPr>
          <p:nvPr/>
        </p:nvCxnSpPr>
        <p:spPr>
          <a:xfrm flipV="1">
            <a:off x="1521619" y="1998469"/>
            <a:ext cx="92869" cy="3508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25A1D2-2424-81CD-9B5D-43522621A105}"/>
              </a:ext>
            </a:extLst>
          </p:cNvPr>
          <p:cNvCxnSpPr>
            <a:cxnSpLocks/>
          </p:cNvCxnSpPr>
          <p:nvPr/>
        </p:nvCxnSpPr>
        <p:spPr>
          <a:xfrm flipV="1">
            <a:off x="3621882" y="593356"/>
            <a:ext cx="92869" cy="3508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2995D4-7BD9-C291-76E3-E94ECA3E1596}"/>
              </a:ext>
            </a:extLst>
          </p:cNvPr>
          <p:cNvCxnSpPr>
            <a:cxnSpLocks/>
          </p:cNvCxnSpPr>
          <p:nvPr/>
        </p:nvCxnSpPr>
        <p:spPr>
          <a:xfrm flipV="1">
            <a:off x="4243389" y="1067049"/>
            <a:ext cx="92869" cy="3508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80627-9AEC-4221-01E4-FD48988CD456}"/>
              </a:ext>
            </a:extLst>
          </p:cNvPr>
          <p:cNvCxnSpPr>
            <a:cxnSpLocks/>
          </p:cNvCxnSpPr>
          <p:nvPr/>
        </p:nvCxnSpPr>
        <p:spPr>
          <a:xfrm flipV="1">
            <a:off x="3036095" y="1536331"/>
            <a:ext cx="92869" cy="3508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D55DEA-1E8A-0BFB-90D4-56A0483F8A97}"/>
              </a:ext>
            </a:extLst>
          </p:cNvPr>
          <p:cNvCxnSpPr>
            <a:cxnSpLocks/>
          </p:cNvCxnSpPr>
          <p:nvPr/>
        </p:nvCxnSpPr>
        <p:spPr>
          <a:xfrm flipV="1">
            <a:off x="3886201" y="1998469"/>
            <a:ext cx="92869" cy="3508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CD2F0E-7DA5-CCA7-8025-65B665E4D364}"/>
              </a:ext>
            </a:extLst>
          </p:cNvPr>
          <p:cNvCxnSpPr>
            <a:cxnSpLocks/>
          </p:cNvCxnSpPr>
          <p:nvPr/>
        </p:nvCxnSpPr>
        <p:spPr>
          <a:xfrm flipV="1">
            <a:off x="3932635" y="1998469"/>
            <a:ext cx="92869" cy="3508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0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620</Words>
  <Application>Microsoft Office PowerPoint</Application>
  <PresentationFormat>On-screen Show (16:9)</PresentationFormat>
  <Paragraphs>168</Paragraphs>
  <Slides>28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DFPOP1-W9</vt:lpstr>
      <vt:lpstr>Arial-Rounded</vt:lpstr>
      <vt:lpstr>SimSun</vt:lpstr>
      <vt:lpstr>华康少女文字W5</vt:lpstr>
      <vt:lpstr>Calibri</vt:lpstr>
      <vt:lpstr>SimSun</vt:lpstr>
      <vt:lpstr>Segoe UI</vt:lpstr>
      <vt:lpstr>AvantGarde</vt:lpstr>
      <vt:lpstr>Times New Roman</vt:lpstr>
      <vt:lpstr>Arial</vt:lpstr>
      <vt:lpstr>Office 主题</vt:lpstr>
      <vt:lpstr>Bạn nhỏ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Administrator</cp:lastModifiedBy>
  <cp:revision>46</cp:revision>
  <dcterms:created xsi:type="dcterms:W3CDTF">2020-08-13T09:19:08Z</dcterms:created>
  <dcterms:modified xsi:type="dcterms:W3CDTF">2025-04-04T07:44:13Z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