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1" r:id="rId2"/>
    <p:sldId id="304" r:id="rId3"/>
    <p:sldId id="306" r:id="rId4"/>
    <p:sldId id="307" r:id="rId5"/>
    <p:sldId id="308" r:id="rId6"/>
    <p:sldId id="309" r:id="rId7"/>
    <p:sldId id="31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0CA04-3736-441A-A782-844B6D5DB98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6805C-637D-4E38-8C70-3333B646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7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1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7268BB-C1B0-4A07-841E-B140DAEE97C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3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7"/>
            <a:ext cx="7638862" cy="3750598"/>
          </a:xfrm>
        </p:spPr>
        <p:txBody>
          <a:bodyPr>
            <a:normAutofit fontScale="90000"/>
          </a:bodyPr>
          <a:lstStyle/>
          <a:p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 Tiểu học An Hồng</a:t>
            </a:r>
            <a:b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</a:t>
            </a:r>
            <a:r>
              <a:rPr lang="en-US" altLang="vi-VN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Toán</a:t>
            </a:r>
            <a:r>
              <a:rPr lang="en-US" altLang="vi-VN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vi-VN" sz="4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13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vi-VN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</a:t>
            </a: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60: PHÉP CỘNG (CÓ NHỚ ) TRONG PHẠM VI 1000</a:t>
            </a:r>
            <a:b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	</a:t>
            </a: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GV: Quản Thị Liễu</a:t>
            </a:r>
            <a:b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31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Lớp: 2A1</a:t>
            </a:r>
            <a:endParaRPr lang="en-US" altLang="vi-VN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4770" y="6489700"/>
            <a:ext cx="3696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Bản quyền thuộc về: FB Hương Thảo</a:t>
            </a:r>
          </a:p>
        </p:txBody>
      </p:sp>
    </p:spTree>
    <p:extLst>
      <p:ext uri="{BB962C8B-B14F-4D97-AF65-F5344CB8AC3E}">
        <p14:creationId xmlns:p14="http://schemas.microsoft.com/office/powerpoint/2010/main" val="7526712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48300" y="223582"/>
            <a:ext cx="2480054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22959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346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978331" y="114083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229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76704" y="1523282"/>
            <a:ext cx="3043645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2880356"/>
            <a:ext cx="5905765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98527" y="2572682"/>
            <a:ext cx="3735976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Nhà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đủ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mùa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chưa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10188"/>
              </p:ext>
            </p:extLst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=""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=""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=""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229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9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 </a:t>
            </a:r>
            <a:r>
              <a:rPr lang="en-US" sz="2800" dirty="0" err="1" smtClean="0"/>
              <a:t>nhớ</a:t>
            </a:r>
            <a:r>
              <a:rPr lang="en-US" sz="2800" dirty="0" smtClean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thêm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5, 5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3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798430" y="5278878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bằng</a:t>
              </a:r>
              <a:r>
                <a:rPr lang="en-US" sz="2800" dirty="0" smtClean="0"/>
                <a:t> 709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289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49989" y="1456034"/>
            <a:ext cx="4002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: 709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   : 289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     : … </a:t>
            </a:r>
            <a:r>
              <a:rPr lang="en-US" sz="2800" dirty="0" err="1" smtClean="0"/>
              <a:t>chấm</a:t>
            </a:r>
            <a:r>
              <a:rPr lang="en-US" sz="2800" dirty="0" smtClean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83200" y="3831859"/>
            <a:ext cx="673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264</Words>
  <Application>Microsoft Office PowerPoint</Application>
  <PresentationFormat>Widescreen</PresentationFormat>
  <Paragraphs>81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UTM Cookies</vt:lpstr>
      <vt:lpstr>Office Theme</vt:lpstr>
      <vt:lpstr>    Trường Tiểu học An Hồng  Môn Toán   BÀI 60: PHÉP CỘNG (CÓ NHỚ ) TRONG PHẠM VI 1000                    GV: Quản Thị Liễu Lớp: 2A1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155</cp:revision>
  <dcterms:created xsi:type="dcterms:W3CDTF">2021-06-02T01:34:28Z</dcterms:created>
  <dcterms:modified xsi:type="dcterms:W3CDTF">2025-04-20T04:17:16Z</dcterms:modified>
</cp:coreProperties>
</file>