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256" r:id="rId3"/>
    <p:sldId id="284" r:id="rId4"/>
    <p:sldId id="299" r:id="rId5"/>
    <p:sldId id="293" r:id="rId6"/>
    <p:sldId id="294" r:id="rId7"/>
    <p:sldId id="287" r:id="rId8"/>
    <p:sldId id="288" r:id="rId9"/>
    <p:sldId id="295" r:id="rId10"/>
    <p:sldId id="296" r:id="rId11"/>
    <p:sldId id="297" r:id="rId12"/>
    <p:sldId id="29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ABA35-42A5-40CC-AA9C-E4655E2CAB5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24EE8-455B-433D-8313-80D819B4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6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8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7"/>
            <a:ext cx="7638862" cy="3750598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An Hồng</a:t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13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41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 CHIA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GV: Quản Thị Liễu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2A1</a:t>
            </a:r>
            <a:endParaRPr lang="en-US" alt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  <p:extLst>
      <p:ext uri="{BB962C8B-B14F-4D97-AF65-F5344CB8AC3E}">
        <p14:creationId xmlns:p14="http://schemas.microsoft.com/office/powerpoint/2010/main" val="9727396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=""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=""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=""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=""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=""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60831" y="106014"/>
            <a:ext cx="2623831" cy="980661"/>
            <a:chOff x="1090918" y="-2"/>
            <a:chExt cx="262383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090918" y="-2"/>
              <a:ext cx="2623831" cy="980661"/>
              <a:chOff x="1269881" y="-4"/>
              <a:chExt cx="1539579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269881" y="-4"/>
                <a:ext cx="1539579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370036" y="76198"/>
                <a:ext cx="1401323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196673" y="171176"/>
              <a:ext cx="2344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90417" y="417360"/>
            <a:ext cx="624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1299692" y="2337312"/>
            <a:ext cx="9592616" cy="1472687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=""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34" y="2000301"/>
            <a:ext cx="1203542" cy="12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44" y="1989988"/>
            <a:ext cx="1203542" cy="12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9" y="2031264"/>
            <a:ext cx="1203542" cy="12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75" y="2034503"/>
            <a:ext cx="1203542" cy="12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68" y="2053895"/>
            <a:ext cx="1203542" cy="12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71" y="2041746"/>
            <a:ext cx="1203542" cy="12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4077865" y="4385055"/>
            <a:ext cx="3750619" cy="122589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4519286" y="4613279"/>
            <a:ext cx="3153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  <a:r>
              <a:rPr lang="vi-VN" sz="4400" dirty="0">
                <a:solidFill>
                  <a:srgbClr val="FF0000"/>
                </a:solidFill>
              </a:rPr>
              <a:t>  </a:t>
            </a:r>
            <a:r>
              <a:rPr lang="en-US" sz="4400" dirty="0">
                <a:solidFill>
                  <a:srgbClr val="FF0000"/>
                </a:solidFill>
              </a:rPr>
              <a:t>x</a:t>
            </a:r>
            <a:r>
              <a:rPr lang="vi-VN" sz="4400" dirty="0">
                <a:solidFill>
                  <a:srgbClr val="FF0000"/>
                </a:solidFill>
              </a:rPr>
              <a:t>  </a:t>
            </a:r>
            <a:r>
              <a:rPr lang="en-US" sz="4400" dirty="0">
                <a:solidFill>
                  <a:srgbClr val="FF0000"/>
                </a:solidFill>
              </a:rPr>
              <a:t>3</a:t>
            </a:r>
            <a:r>
              <a:rPr lang="vi-VN" sz="4400" dirty="0">
                <a:solidFill>
                  <a:srgbClr val="FF0000"/>
                </a:solidFill>
              </a:rPr>
              <a:t>   =  </a:t>
            </a:r>
            <a:r>
              <a:rPr lang="en-US" sz="4400" dirty="0">
                <a:solidFill>
                  <a:srgbClr val="FF0000"/>
                </a:solidFill>
              </a:rPr>
              <a:t>6</a:t>
            </a:r>
            <a:endParaRPr lang="vi-V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=""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</a:t>
              </a:r>
              <a:r>
                <a:rPr lang="vi-VN" sz="2400" i="1" dirty="0" err="1"/>
                <a:t>phần</a:t>
              </a:r>
              <a:r>
                <a:rPr lang="vi-VN" sz="2400" i="1" dirty="0"/>
                <a:t>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=""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=""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=""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8722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=""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=""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=""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=""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=""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=""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=""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=""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=""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=""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=""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=""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=""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=""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=""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=""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=""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=""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=""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=""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=""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=""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=""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=""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=""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=""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=""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=""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724</Words>
  <Application>Microsoft Office PowerPoint</Application>
  <PresentationFormat>Widescreen</PresentationFormat>
  <Paragraphs>155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UTM Cookies</vt:lpstr>
      <vt:lpstr>Office Theme</vt:lpstr>
      <vt:lpstr>    Trường Tiểu học An Hồng  Môn Toán   BÀI 41: PHÉP CHIA                    GV: Quản Thị Liễu Lớp: 2A1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164</cp:revision>
  <dcterms:created xsi:type="dcterms:W3CDTF">2021-06-02T01:34:28Z</dcterms:created>
  <dcterms:modified xsi:type="dcterms:W3CDTF">2025-04-20T04:13:15Z</dcterms:modified>
</cp:coreProperties>
</file>