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2" r:id="rId2"/>
    <p:sldId id="256" r:id="rId3"/>
    <p:sldId id="318" r:id="rId4"/>
    <p:sldId id="320" r:id="rId5"/>
    <p:sldId id="321" r:id="rId6"/>
    <p:sldId id="303" r:id="rId7"/>
    <p:sldId id="295" r:id="rId8"/>
    <p:sldId id="296" r:id="rId9"/>
    <p:sldId id="29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4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microsoft.com/office/2007/relationships/hdphoto" Target="../media/hdphoto1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20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7"/>
            <a:ext cx="7638862" cy="3750598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An Hồng</a:t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Toán</a:t>
            </a:r>
            <a:b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13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46: KHỐI TRỤ, KHỐI CẦU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Quản Thị Liễu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2A1</a:t>
            </a:r>
            <a:endParaRPr lang="en-US" alt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  <p:extLst>
      <p:ext uri="{BB962C8B-B14F-4D97-AF65-F5344CB8AC3E}">
        <p14:creationId xmlns:p14="http://schemas.microsoft.com/office/powerpoint/2010/main" val="121729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45478" y="0"/>
            <a:ext cx="2497014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=""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=""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=""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=""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=""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=""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=""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=""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=""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=""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=""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275</Words>
  <Application>Microsoft Office PowerPoint</Application>
  <PresentationFormat>Widescreen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Cookies</vt:lpstr>
      <vt:lpstr>Wingdings</vt:lpstr>
      <vt:lpstr>Office Theme</vt:lpstr>
      <vt:lpstr>    Trường Tiểu học An Hồng  Môn Toán   BÀI 46: KHỐI TRỤ, KHỐI CẦU                    GV: Quản Thị Liễu Lớp: 2A1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220</cp:revision>
  <dcterms:created xsi:type="dcterms:W3CDTF">2021-06-02T01:34:28Z</dcterms:created>
  <dcterms:modified xsi:type="dcterms:W3CDTF">2025-04-20T04:24:28Z</dcterms:modified>
</cp:coreProperties>
</file>