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0" r:id="rId2"/>
    <p:sldId id="256" r:id="rId3"/>
    <p:sldId id="304" r:id="rId4"/>
    <p:sldId id="295" r:id="rId5"/>
    <p:sldId id="296" r:id="rId6"/>
    <p:sldId id="306" r:id="rId7"/>
    <p:sldId id="305" r:id="rId8"/>
    <p:sldId id="307" r:id="rId9"/>
    <p:sldId id="308" r:id="rId10"/>
    <p:sldId id="30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8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7"/>
            <a:ext cx="7638862" cy="3750598"/>
          </a:xfrm>
        </p:spPr>
        <p:txBody>
          <a:bodyPr>
            <a:normAutofit fontScale="90000"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Tiểu học An Hồng</a:t>
            </a:r>
            <a:b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</a:t>
            </a:r>
            <a: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Toán</a:t>
            </a:r>
            <a:b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13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47: LUYỆN TẬP CHUNG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GV: Quản Thị Liễu</a:t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Lớp: 2A1</a:t>
            </a:r>
            <a:endParaRPr lang="en-US" alt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4770" y="6489700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 quyền thuộc về: FB Hương Thảo</a:t>
            </a:r>
          </a:p>
        </p:txBody>
      </p:sp>
    </p:spTree>
    <p:extLst>
      <p:ext uri="{BB962C8B-B14F-4D97-AF65-F5344CB8AC3E}">
        <p14:creationId xmlns:p14="http://schemas.microsoft.com/office/powerpoint/2010/main" val="338205896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74431" y="106016"/>
            <a:ext cx="261023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03416" y="417360"/>
            <a:ext cx="633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=""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=""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=""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=""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=""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7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262</Words>
  <Application>Microsoft Office PowerPoint</Application>
  <PresentationFormat>Widescreen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Wingdings</vt:lpstr>
      <vt:lpstr>Office Theme</vt:lpstr>
      <vt:lpstr>    Trường Tiểu học An Hồng  Môn Toán   BÀI 47: LUYỆN TẬP CHUNG                    GV: Quản Thị Liễu Lớp: 2A1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228</cp:revision>
  <dcterms:created xsi:type="dcterms:W3CDTF">2021-06-02T01:34:28Z</dcterms:created>
  <dcterms:modified xsi:type="dcterms:W3CDTF">2025-04-20T04:22:39Z</dcterms:modified>
</cp:coreProperties>
</file>