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04" r:id="rId3"/>
    <p:sldId id="306" r:id="rId4"/>
    <p:sldId id="307" r:id="rId5"/>
    <p:sldId id="308" r:id="rId6"/>
    <p:sldId id="309" r:id="rId7"/>
    <p:sldId id="31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742" y="1046603"/>
            <a:ext cx="913390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 HỒNG BÀNG</a:t>
            </a: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</a:p>
          <a:p>
            <a:pPr algn="ctr"/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BÀI 59:</a:t>
            </a:r>
          </a:p>
          <a:p>
            <a:pPr algn="ctr"/>
            <a:r>
              <a:rPr lang="en-US" sz="36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PHÉP CÔNG (KHÔNG NHỚ) TRONG PHẠM </a:t>
            </a:r>
            <a:r>
              <a:rPr lang="en-US" sz="36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VI </a:t>
            </a:r>
            <a:r>
              <a:rPr lang="en-US" sz="360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1000</a:t>
            </a:r>
            <a:r>
              <a:rPr lang="vi-VN" sz="360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(Tiết 1)</a:t>
            </a:r>
            <a:endParaRPr lang="en-US" sz="360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Quản Thị Liễu </a:t>
            </a:r>
          </a:p>
          <a:p>
            <a:pPr algn="ctr"/>
            <a:r>
              <a:rPr lang="en-US" sz="2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2A1</a:t>
            </a:r>
          </a:p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528100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264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312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312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6,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875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Mèo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vớt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/>
                <a:t>.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mèo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?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hà</a:t>
            </a:r>
            <a:r>
              <a:rPr lang="en-US" sz="2800" dirty="0" smtClean="0"/>
              <a:t> </a:t>
            </a:r>
            <a:r>
              <a:rPr lang="en-US" sz="2800" dirty="0" err="1" smtClean="0"/>
              <a:t>mã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? 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478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457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243</Words>
  <Application>Microsoft Office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123</cp:revision>
  <dcterms:created xsi:type="dcterms:W3CDTF">2021-06-02T01:34:28Z</dcterms:created>
  <dcterms:modified xsi:type="dcterms:W3CDTF">2025-04-24T15:45:44Z</dcterms:modified>
</cp:coreProperties>
</file>