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04" r:id="rId2"/>
  </p:sldMasterIdLst>
  <p:notesMasterIdLst>
    <p:notesMasterId r:id="rId11"/>
  </p:notesMasterIdLst>
  <p:sldIdLst>
    <p:sldId id="292" r:id="rId3"/>
    <p:sldId id="289" r:id="rId4"/>
    <p:sldId id="290" r:id="rId5"/>
    <p:sldId id="291" r:id="rId6"/>
    <p:sldId id="268" r:id="rId7"/>
    <p:sldId id="271" r:id="rId8"/>
    <p:sldId id="272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1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6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45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0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9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9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2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8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1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73C3-0948-4842-A613-DE60CC0D5FD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9BCF-CB70-4BAC-86EE-BC4FE2CE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299" y="1156772"/>
            <a:ext cx="91339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DƯƠNG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  <a:p>
            <a:pPr algn="ctr"/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BÀI TOÁN VỀ THÊM, BỚT MỘT SỐ ĐƠN VỊ (Tiết 1)</a:t>
            </a: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Quản Thị Liễu </a:t>
            </a:r>
          </a:p>
          <a:p>
            <a:pPr algn="ctr"/>
            <a:r>
              <a:rPr lang="en-US" sz="2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2A1</a:t>
            </a:r>
          </a:p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C41BBB-4C10-44CE-83DD-3D981A22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65" y="1086679"/>
            <a:ext cx="4863548" cy="4545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BB558D-C6EF-4455-A769-0F5E309BC52A}"/>
              </a:ext>
            </a:extLst>
          </p:cNvPr>
          <p:cNvSpPr txBox="1"/>
          <p:nvPr/>
        </p:nvSpPr>
        <p:spPr>
          <a:xfrm>
            <a:off x="715617" y="1484244"/>
            <a:ext cx="5857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Có 10 con chim đậu trên cành, sau đó 3 con bay đi. Hỏi trên cành còn lại bao nhiêu con chim ?</a:t>
            </a:r>
          </a:p>
        </p:txBody>
      </p:sp>
    </p:spTree>
    <p:extLst>
      <p:ext uri="{BB962C8B-B14F-4D97-AF65-F5344CB8AC3E}">
        <p14:creationId xmlns:p14="http://schemas.microsoft.com/office/powerpoint/2010/main" val="29917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5E78BC-3027-4486-B056-1154B3A4A642}"/>
              </a:ext>
            </a:extLst>
          </p:cNvPr>
          <p:cNvSpPr txBox="1"/>
          <p:nvPr/>
        </p:nvSpPr>
        <p:spPr>
          <a:xfrm>
            <a:off x="4439479" y="1298713"/>
            <a:ext cx="21203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04F7F7-A715-4D5B-B07F-76E017D811B6}"/>
              </a:ext>
            </a:extLst>
          </p:cNvPr>
          <p:cNvSpPr txBox="1"/>
          <p:nvPr/>
        </p:nvSpPr>
        <p:spPr>
          <a:xfrm>
            <a:off x="2429302" y="2224583"/>
            <a:ext cx="550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Có       : 10 con chim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EA3435-0A3A-4E25-A213-FFE67705FA6C}"/>
              </a:ext>
            </a:extLst>
          </p:cNvPr>
          <p:cNvSpPr txBox="1"/>
          <p:nvPr/>
        </p:nvSpPr>
        <p:spPr>
          <a:xfrm>
            <a:off x="2456597" y="2893321"/>
            <a:ext cx="5868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Bay đi : 3 con chim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ED45EA-FB4E-4675-81FA-F014CEEB9DFA}"/>
              </a:ext>
            </a:extLst>
          </p:cNvPr>
          <p:cNvSpPr txBox="1"/>
          <p:nvPr/>
        </p:nvSpPr>
        <p:spPr>
          <a:xfrm>
            <a:off x="2415658" y="3616652"/>
            <a:ext cx="7165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Còn lại : …..con chim</a:t>
            </a:r>
          </a:p>
        </p:txBody>
      </p:sp>
    </p:spTree>
    <p:extLst>
      <p:ext uri="{BB962C8B-B14F-4D97-AF65-F5344CB8AC3E}">
        <p14:creationId xmlns:p14="http://schemas.microsoft.com/office/powerpoint/2010/main" val="40868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8D81B2-337A-410F-AA77-43E2A321BA2F}"/>
              </a:ext>
            </a:extLst>
          </p:cNvPr>
          <p:cNvSpPr txBox="1"/>
          <p:nvPr/>
        </p:nvSpPr>
        <p:spPr>
          <a:xfrm>
            <a:off x="2915478" y="1417983"/>
            <a:ext cx="734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81199C-492E-448C-8A9D-B25D4E660FA1}"/>
              </a:ext>
            </a:extLst>
          </p:cNvPr>
          <p:cNvSpPr txBox="1"/>
          <p:nvPr/>
        </p:nvSpPr>
        <p:spPr>
          <a:xfrm>
            <a:off x="2411896" y="2305881"/>
            <a:ext cx="7832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Số con chim còn lại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F30C28-AB85-4D92-BD24-917613E61324}"/>
              </a:ext>
            </a:extLst>
          </p:cNvPr>
          <p:cNvSpPr txBox="1"/>
          <p:nvPr/>
        </p:nvSpPr>
        <p:spPr>
          <a:xfrm>
            <a:off x="4240695" y="3074502"/>
            <a:ext cx="6811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10   -  3   =  7 (con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4F9018-9EE5-4547-B11A-FDF49085990D}"/>
              </a:ext>
            </a:extLst>
          </p:cNvPr>
          <p:cNvSpPr txBox="1"/>
          <p:nvPr/>
        </p:nvSpPr>
        <p:spPr>
          <a:xfrm>
            <a:off x="5368710" y="3988907"/>
            <a:ext cx="7182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7 con chim</a:t>
            </a:r>
          </a:p>
        </p:txBody>
      </p:sp>
    </p:spTree>
    <p:extLst>
      <p:ext uri="{BB962C8B-B14F-4D97-AF65-F5344CB8AC3E}">
        <p14:creationId xmlns:p14="http://schemas.microsoft.com/office/powerpoint/2010/main" val="16810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" y="152400"/>
            <a:ext cx="2446020" cy="1112520"/>
          </a:xfrm>
          <a:prstGeom prst="rect">
            <a:avLst/>
          </a:prstGeom>
        </p:spPr>
      </p:pic>
      <p:pic>
        <p:nvPicPr>
          <p:cNvPr id="2" name="Content Placeholder 1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26725" y="-88900"/>
            <a:ext cx="1565275" cy="1598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65" y="1866900"/>
            <a:ext cx="9759315" cy="333756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97480" y="3347085"/>
            <a:ext cx="55753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52395" y="3955415"/>
            <a:ext cx="55753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52395" y="4554220"/>
            <a:ext cx="43688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22875" y="4016375"/>
            <a:ext cx="55753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0920" y="4016375"/>
            <a:ext cx="456565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71970" y="4016375"/>
            <a:ext cx="43688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45250" y="4666615"/>
            <a:ext cx="49784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" y="1757680"/>
            <a:ext cx="9912350" cy="37071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3405" y="4046855"/>
            <a:ext cx="446405" cy="3752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8090" y="457835"/>
            <a:ext cx="9432290" cy="117983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2869565" y="2363470"/>
            <a:ext cx="5710555" cy="14909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Lúc đó trên xe còn lại số bạn là:</a:t>
            </a:r>
          </a:p>
          <a:p>
            <a:pPr algn="ctr"/>
            <a:r>
              <a:rPr lang="en-US" sz="3200"/>
              <a:t>14 - 3 = 11 (bạn)</a:t>
            </a:r>
          </a:p>
          <a:p>
            <a:pPr algn="ctr"/>
            <a:r>
              <a:rPr lang="en-US" sz="3200"/>
              <a:t>Đáp số: 11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22497701_1_1"/>
</p:tagLst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143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SimSun</vt:lpstr>
      <vt:lpstr>SimSun</vt:lpstr>
      <vt:lpstr>Arial</vt:lpstr>
      <vt:lpstr>Calibri</vt:lpstr>
      <vt:lpstr>Calibri Light</vt:lpstr>
      <vt:lpstr>Times New Roman</vt:lpstr>
      <vt:lpstr>4_Office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27</cp:revision>
  <dcterms:created xsi:type="dcterms:W3CDTF">2021-05-10T04:55:00Z</dcterms:created>
  <dcterms:modified xsi:type="dcterms:W3CDTF">2025-04-03T15:42:54Z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