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87" r:id="rId3"/>
  </p:sldMasterIdLst>
  <p:notesMasterIdLst>
    <p:notesMasterId r:id="rId19"/>
  </p:notesMasterIdLst>
  <p:sldIdLst>
    <p:sldId id="294" r:id="rId4"/>
    <p:sldId id="286" r:id="rId5"/>
    <p:sldId id="259" r:id="rId6"/>
    <p:sldId id="260" r:id="rId7"/>
    <p:sldId id="284" r:id="rId8"/>
    <p:sldId id="285" r:id="rId9"/>
    <p:sldId id="261" r:id="rId10"/>
    <p:sldId id="262" r:id="rId11"/>
    <p:sldId id="293" r:id="rId12"/>
    <p:sldId id="288" r:id="rId13"/>
    <p:sldId id="290" r:id="rId14"/>
    <p:sldId id="291" r:id="rId15"/>
    <p:sldId id="292" r:id="rId16"/>
    <p:sldId id="283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36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199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DƯƠNG</a:t>
            </a:r>
          </a:p>
          <a:p>
            <a:pPr algn="ctr"/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  <a:p>
            <a:pPr algn="ctr"/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  <a:p>
            <a:pPr algn="ctr"/>
            <a:endParaRPr lang="en-US" b="1" smtClean="0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</a:t>
            </a:r>
            <a:r>
              <a:rPr lang="en-US" altLang="zh-CN" sz="4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39</a:t>
            </a:r>
            <a:r>
              <a:rPr lang="en-US" altLang="zh-CN" sz="40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Nặng </a:t>
            </a:r>
            <a:r>
              <a:rPr lang="en-US" altLang="zh-CN" sz="4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hơn, nhẹ hơn</a:t>
            </a:r>
          </a:p>
          <a:p>
            <a:pPr algn="ctr"/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 algn="ctr"/>
            <a:r>
              <a:rPr lang="en-US" sz="3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QUẢN THỊ LIỄU </a:t>
            </a:r>
          </a:p>
          <a:p>
            <a:pPr lvl="5" algn="ctr"/>
            <a:r>
              <a:rPr lang="en-US" sz="28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LỚP: 2A1</a:t>
            </a:r>
            <a:endParaRPr lang="en-US" sz="28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1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9490" t="33365" r="59538" b="34226"/>
          <a:stretch/>
        </p:blipFill>
        <p:spPr>
          <a:xfrm>
            <a:off x="6523440" y="2626693"/>
            <a:ext cx="5489299" cy="3606682"/>
          </a:xfrm>
          <a:prstGeom prst="rect">
            <a:avLst/>
          </a:prstGeom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57600" y="533400"/>
            <a:ext cx="7933386" cy="1981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1: Mèo và thỏ, con nào nặng hơn 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altLang="en-US" sz="2665" b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715433" y="0"/>
            <a:ext cx="321733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806700"/>
            <a:ext cx="23622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064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8956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9591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30353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947584"/>
            <a:ext cx="2436283" cy="8233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207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985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1021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41719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5109633"/>
            <a:ext cx="24384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và mèo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350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5128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51689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53149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0"/>
            <a:ext cx="533400" cy="1325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9960" name="Picture 29" descr="Picture1"/>
          <p:cNvPicPr>
            <a:picLocks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35500" y="268816"/>
            <a:ext cx="9155485" cy="8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3"/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49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40239" t="33186" r="29087" b="34767"/>
          <a:stretch/>
        </p:blipFill>
        <p:spPr>
          <a:xfrm>
            <a:off x="6716541" y="2085894"/>
            <a:ext cx="5314799" cy="3977948"/>
          </a:xfrm>
          <a:prstGeom prst="rect">
            <a:avLst/>
          </a:prstGeom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400" y="546100"/>
            <a:ext cx="7301249" cy="146685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Chó và mèo, con nào nặng hơn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814917" y="0"/>
            <a:ext cx="319616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362200"/>
            <a:ext cx="25146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620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432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25908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522133"/>
            <a:ext cx="2512483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763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36576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37274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5133"/>
            <a:ext cx="25908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và chó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906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7244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48704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2008" name="Picture 29" descr="Picture1"/>
          <p:cNvPicPr>
            <a:picLocks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62200" y="155188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33"/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201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201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2819400" y="5715000"/>
            <a:ext cx="990600" cy="378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40" tIns="45720" rIns="91440" bIns="45720">
            <a:spAutoFit/>
          </a:bodyPr>
          <a:lstStyle/>
          <a:p>
            <a:pPr defTabSz="685800">
              <a:spcBef>
                <a:spcPct val="50000"/>
              </a:spcBef>
            </a:pPr>
            <a:endParaRPr lang="vi-VN" altLang="en-US" sz="1865" b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8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5212" y="4152141"/>
            <a:ext cx="9401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Mèo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chó và thỏ, con nào nặng nhất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con nào nhẹ nhất?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6" y="444215"/>
            <a:ext cx="9762185" cy="34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028438"/>
            <a:ext cx="432054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31110" y="4757420"/>
            <a:ext cx="4364015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1110" y="5541963"/>
            <a:ext cx="4364015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Quả bưởi nặng bằng 7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chanh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ài hát BÉ CHƠI BẬP BÊ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424"/>
            <a:ext cx="12191999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0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540913" y="2598372"/>
            <a:ext cx="1115310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72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39:Nặng hơn, nhẹ hơn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79" y="1311114"/>
            <a:ext cx="10483403" cy="496252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528034"/>
            <a:ext cx="11539470" cy="53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r="18309" b="26076"/>
          <a:stretch/>
        </p:blipFill>
        <p:spPr>
          <a:xfrm>
            <a:off x="682580" y="643943"/>
            <a:ext cx="10560676" cy="51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1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1" y="1094704"/>
            <a:ext cx="10826837" cy="5061397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6D14C69-0656-D0BA-0A3A-1F937CF27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CB8BA3F-39AB-635B-8B3D-5125985B6064}"/>
              </a:ext>
            </a:extLst>
          </p:cNvPr>
          <p:cNvSpPr/>
          <p:nvPr/>
        </p:nvSpPr>
        <p:spPr>
          <a:xfrm>
            <a:off x="2210164" y="3429000"/>
            <a:ext cx="8443338" cy="11590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9542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b="1" cap="none" spc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 </a:t>
            </a:r>
            <a:r>
              <a:rPr lang="en-US" sz="3600" b="1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</a:p>
        </p:txBody>
      </p:sp>
      <p:sp>
        <p:nvSpPr>
          <p:cNvPr id="2" name="Rectangle 1"/>
          <p:cNvSpPr/>
          <p:nvPr/>
        </p:nvSpPr>
        <p:spPr>
          <a:xfrm>
            <a:off x="3746434" y="2194602"/>
            <a:ext cx="35043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smtClean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600" b="1" cap="none" spc="0">
              <a:ln w="66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157</Words>
  <Application>Microsoft Office PowerPoint</Application>
  <PresentationFormat>Widescreen</PresentationFormat>
  <Paragraphs>72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Microsoft YaHei</vt:lpstr>
      <vt:lpstr>SimSun</vt:lpstr>
      <vt:lpstr>SimSun</vt:lpstr>
      <vt:lpstr>.VnHelvetInsH</vt:lpstr>
      <vt:lpstr>.VnTime</vt:lpstr>
      <vt:lpstr>Arial</vt:lpstr>
      <vt:lpstr>Calibri</vt:lpstr>
      <vt:lpstr>Calibri Light</vt:lpstr>
      <vt:lpstr>ITC Avant Garde Std Bk</vt:lpstr>
      <vt:lpstr>Times New Roman</vt:lpstr>
      <vt:lpstr>等线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30</cp:revision>
  <dcterms:created xsi:type="dcterms:W3CDTF">2021-05-13T04:17:00Z</dcterms:created>
  <dcterms:modified xsi:type="dcterms:W3CDTF">2025-04-04T01:00:23Z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