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8" r:id="rId3"/>
    <p:sldMasterId id="2147483724" r:id="rId4"/>
  </p:sldMasterIdLst>
  <p:notesMasterIdLst>
    <p:notesMasterId r:id="rId19"/>
  </p:notesMasterIdLst>
  <p:sldIdLst>
    <p:sldId id="300" r:id="rId5"/>
    <p:sldId id="257" r:id="rId6"/>
    <p:sldId id="259" r:id="rId7"/>
    <p:sldId id="261" r:id="rId8"/>
    <p:sldId id="263" r:id="rId9"/>
    <p:sldId id="266" r:id="rId10"/>
    <p:sldId id="268" r:id="rId11"/>
    <p:sldId id="269" r:id="rId12"/>
    <p:sldId id="271" r:id="rId13"/>
    <p:sldId id="299" r:id="rId14"/>
    <p:sldId id="277" r:id="rId15"/>
    <p:sldId id="278" r:id="rId16"/>
    <p:sldId id="27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486" autoAdjust="0"/>
  </p:normalViewPr>
  <p:slideViewPr>
    <p:cSldViewPr snapToGrid="0">
      <p:cViewPr varScale="1">
        <p:scale>
          <a:sx n="81" d="100"/>
          <a:sy n="81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1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openxmlformats.org/officeDocument/2006/relationships/image" Target="../media/image13.jpe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677" y="937846"/>
            <a:ext cx="1072661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DƯƠNG </a:t>
            </a:r>
          </a:p>
          <a:p>
            <a:pPr algn="ctr"/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</a:p>
          <a:p>
            <a:pPr algn="ctr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</a:p>
          <a:p>
            <a:pPr algn="ctr"/>
            <a:r>
              <a:rPr lang="en-US" sz="3200" b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17: GỌI BẠN (Tiết 1)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QUẢN THỊ LIỄU </a:t>
            </a:r>
          </a:p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LỚP: 2A1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5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0307" y="1105466"/>
            <a:ext cx="495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 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307" y="2811439"/>
            <a:ext cx="524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Bê ! Bê !”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3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35505" y="1044575"/>
            <a:ext cx="959485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1. Câu chuyện được kể trong bài diễn ra khi nào? Ở đâu?</a:t>
            </a:r>
            <a:endParaRPr lang="en-US" altLang="zh-CN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05710" y="1508125"/>
            <a:ext cx="10721975" cy="73723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Diễn ra từ thuở xa xưa, trong rừng xanh sâu thẳm</a:t>
            </a:r>
            <a:endParaRPr lang="en-US" altLang="zh-CN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05710" y="2346960"/>
            <a:ext cx="9425305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2. Chuyện gì xảy ra khiến bê vàng phải lang thang tìm cỏ?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31465" y="2810510"/>
            <a:ext cx="9099550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Trời hạn hán, cỏ héo khô</a:t>
            </a:r>
            <a:endParaRPr lang="zh-CN" altLang="en-US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14122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764790" y="3502025"/>
            <a:ext cx="9312910" cy="84201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3. Khi bê vàng quên đường về, dê trắng đã làm gì?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445" y="4225925"/>
            <a:ext cx="7915910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Bê trắng chạy khắp nẻo đường gọi và tìm bạn</a:t>
            </a:r>
            <a:endParaRPr lang="zh-CN" altLang="en-US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2830830" y="4984750"/>
            <a:ext cx="921004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4. Nêu cảm nghĩ của em về bê vàng và dê trắng?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57806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pitchFamily="34" charset="0"/>
                <a:ea typeface="+mn-ea"/>
                <a:cs typeface="Arial-Rounded" panose="020B0500000000000000" pitchFamily="34" charset="0"/>
                <a:sym typeface="+mn-ea"/>
              </a:rPr>
              <a:t>Tình bạn của 2 bạn rất đẹp và đáng quý</a:t>
            </a:r>
            <a:endParaRPr lang="zh-CN" altLang="en-US" sz="2800" dirty="0"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6674" y="2692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315731" y="2243748"/>
              <a:ext cx="1711988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 lời câu hỏi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11" grpId="1" animBg="1"/>
      <p:bldP spid="11" grpId="2" animBg="1"/>
      <p:bldP spid="12" grpId="1"/>
      <p:bldP spid="12" grpId="2"/>
      <p:bldP spid="2" grpId="0" animBg="1"/>
      <p:bldP spid="5" grpId="1"/>
      <p:bldP spid="5" grpId="2"/>
      <p:bldP spid="14" grpId="1" animBg="1"/>
      <p:bldP spid="14" grpId="2" animBg="1"/>
      <p:bldP spid="15" grpId="1"/>
      <p:bldP spid="1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386241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lòng hai khổ thơ đầu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5174672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Tự xa xưa thuở nào,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 rừng xanh sâu thẳm.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Đôi bạn sống bên nhau,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Bê Vàng và Dê Trắng.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Một năm, trời hạn hán,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Suối cạn, cỏ héo khô.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Lấy gì nuôi đôi bạn,</a:t>
            </a:r>
            <a:endParaRPr lang="en-US" sz="30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00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Chờ mưa đến bao giờ?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54" y="1167765"/>
            <a:ext cx="6622312" cy="4523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 xa xưa thuở nào,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 rừng xanh sâu thẳm.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Đôi bạn sống bên nhau,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 Vàng và Dê Trắng.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 năm, trời hạn hán,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Suối cạn, cỏ héo khô.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Lấy gì nuôi đôi bạn,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Chờ mưa đến bao giờ?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03740" y="4068445"/>
            <a:ext cx="2588260" cy="2360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4728210"/>
            <a:ext cx="3300730" cy="178625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653539" y="1598295"/>
            <a:ext cx="9032657" cy="16405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chỉ tâm trạng của dê trắng khi không thấy bạn trở về? 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244455" y="0"/>
            <a:ext cx="1564640" cy="1598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539" y="4068445"/>
            <a:ext cx="346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bạn quá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376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90">
                <a:latin typeface="Arial-Rounded" panose="020B0500000000000000" pitchFamily="34" charset="0"/>
                <a:cs typeface="Arial-Rounded" panose="020B0500000000000000" pitchFamily="34" charset="0"/>
              </a:rPr>
              <a:t>2. Đóng vai 1 người bạn trong rừng nói lời an ủi dê trắng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3346450" y="2647315"/>
            <a:ext cx="5913755" cy="247523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Mình biết là dê trắng đang rất buồn và nhớ bê vàng. Bạn đừng buồn nữa nhé! Bê vàng sẽ sớm tìm được đường về thôi.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3205" y="525970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72" l="0" r="100000">
                        <a14:foregroundMark x1="22813" y1="9763" x2="22813" y2="9763"/>
                        <a14:foregroundMark x1="27813" y1="14248" x2="27813" y2="14248"/>
                        <a14:foregroundMark x1="19844" y1="10818" x2="19844" y2="10818"/>
                        <a14:foregroundMark x1="18281" y1="12929" x2="18281" y2="12929"/>
                        <a14:foregroundMark x1="20313" y1="14776" x2="20313" y2="14776"/>
                        <a14:foregroundMark x1="18438" y1="8179" x2="18438" y2="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14601"/>
            <a:ext cx="6096000" cy="3609975"/>
          </a:xfrm>
          <a:prstGeom prst="rect">
            <a:avLst/>
          </a:prstGeom>
        </p:spPr>
      </p:pic>
      <p:pic>
        <p:nvPicPr>
          <p:cNvPr id="4" name="TaydukyNhacchuong-Dangcapnhat_48bf (mp3cut.net) (5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77800" y="533400"/>
            <a:ext cx="609600" cy="6096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905000" y="0"/>
            <a:ext cx="7315200" cy="2514601"/>
          </a:xfrm>
          <a:prstGeom prst="wedgeEllipseCallout">
            <a:avLst>
              <a:gd name="adj1" fmla="val -55681"/>
              <a:gd name="adj2" fmla="val 740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algn="ctr">
              <a:buAutoNum type="arabicPeriod"/>
            </a:pPr>
            <a:r>
              <a:rPr lang="en-US" sz="3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 và khởi động: </a:t>
            </a:r>
          </a:p>
          <a:p>
            <a:pPr lvl="0" algn="ctr"/>
            <a:r>
              <a:rPr lang="en-US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 mình ơi chúng ta hãy giúp thầy trò đường tăng trả lời tốt các câu hỏi vượt qua các thử thách để đến Tây Trúc thỉnh kinh nhé.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590800"/>
            <a:ext cx="2357489" cy="24193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57020" y="6408420"/>
            <a:ext cx="907732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>
                <a:ln/>
                <a:solidFill>
                  <a:schemeClr val="bg1"/>
                </a:solidFill>
                <a:effectLst/>
              </a:rPr>
              <a:t>Bản quyền thuộc về: FB Hương Thảo - https://www.facebook.com/huongthaoGADT/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7453" y="787364"/>
            <a:ext cx="493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1602562"/>
            <a:ext cx="4928323" cy="970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6912" y="1579116"/>
            <a:ext cx="5622688" cy="9940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đồng hồ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2787340"/>
            <a:ext cx="4905576" cy="870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máy tính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5932" y="2755684"/>
            <a:ext cx="5573667" cy="9019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quạt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66800" y="220626"/>
            <a:ext cx="10744200" cy="10747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gì nằm ở trong nhà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 mặt nó biết 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 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 nào ?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</a:p>
        </p:txBody>
      </p:sp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71777"/>
            <a:ext cx="7543800" cy="2986224"/>
          </a:xfrm>
        </p:spPr>
      </p:pic>
      <p:sp>
        <p:nvSpPr>
          <p:cNvPr id="14" name="Rectangle 13"/>
          <p:cNvSpPr/>
          <p:nvPr/>
        </p:nvSpPr>
        <p:spPr>
          <a:xfrm>
            <a:off x="6465932" y="2755683"/>
            <a:ext cx="5573667" cy="9019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quạt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1" y="1371599"/>
            <a:ext cx="4244316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 cây đỗ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1" y="1371599"/>
            <a:ext cx="5105399" cy="103242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 bó đũa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1" y="3010757"/>
            <a:ext cx="5105399" cy="10027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 con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982338"/>
            <a:ext cx="4259315" cy="10947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 tích cây đỗ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8564" y="1371600"/>
            <a:ext cx="640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38" y="4077092"/>
            <a:ext cx="7404662" cy="2964259"/>
          </a:xfrm>
        </p:spPr>
      </p:pic>
      <p:sp>
        <p:nvSpPr>
          <p:cNvPr id="16" name="Rounded Rectangle 15"/>
          <p:cNvSpPr/>
          <p:nvPr/>
        </p:nvSpPr>
        <p:spPr>
          <a:xfrm>
            <a:off x="2708564" y="180584"/>
            <a:ext cx="7637950" cy="1046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 là hình ảnh của câu chuyện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1" y="3028331"/>
            <a:ext cx="5105399" cy="10027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 con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6640" y="3010756"/>
            <a:ext cx="5105399" cy="10027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 con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/>
      <p:bldP spid="16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0692" y="2034163"/>
            <a:ext cx="9372600" cy="21136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anh em</a:t>
            </a:r>
            <a:endParaRPr lang="vi-VN" sz="6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0" b="91288" l="2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499" y="5256928"/>
            <a:ext cx="5682871" cy="18669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86" y="4267200"/>
            <a:ext cx="4175012" cy="2228874"/>
          </a:xfrm>
        </p:spPr>
      </p:pic>
      <p:sp>
        <p:nvSpPr>
          <p:cNvPr id="18" name="Rounded Rectangle 17"/>
          <p:cNvSpPr/>
          <p:nvPr/>
        </p:nvSpPr>
        <p:spPr>
          <a:xfrm>
            <a:off x="2385808" y="76200"/>
            <a:ext cx="8510792" cy="13577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câu chuyện Câu chuyện bó đũa, gia đình đó có mấy anh 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ydukyNhacchuong-Dangcapnhat_48bf (mp3cut.net) (4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7800" y="145850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52400"/>
            <a:ext cx="5410200" cy="3494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74" y="3810000"/>
            <a:ext cx="6553199" cy="279546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208818" y="152400"/>
            <a:ext cx="3962400" cy="3494497"/>
          </a:xfrm>
          <a:prstGeom prst="wedgeEllipseCallout">
            <a:avLst>
              <a:gd name="adj1" fmla="val -71532"/>
              <a:gd name="adj2" fmla="val 2681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 MỪNG THẦY TRÒ ĐƯỜNG TĂNG ĐÃ VƯỢT QUA THỬ THÁCH LẤY CHÂN KINH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2" b="98182" l="0" r="100000">
                        <a14:foregroundMark x1="40385" y1="17045" x2="43462" y2="88864"/>
                        <a14:foregroundMark x1="35385" y1="24318" x2="30000" y2="46591"/>
                        <a14:foregroundMark x1="72308" y1="18409" x2="61154" y2="81136"/>
                        <a14:foregroundMark x1="67308" y1="69318" x2="82308" y2="81136"/>
                        <a14:foregroundMark x1="72308" y1="74318" x2="70000" y2="87273"/>
                        <a14:foregroundMark x1="18846" y1="75682" x2="52308" y2="90909"/>
                        <a14:foregroundMark x1="16538" y1="82273" x2="26538" y2="82500"/>
                        <a14:foregroundMark x1="45000" y1="73864" x2="61923" y2="73864"/>
                        <a14:foregroundMark x1="31923" y1="52045" x2="25769" y2="5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82535"/>
            <a:ext cx="24765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Nói về một người bạn của 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0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Bạn em tên là gì?</a:t>
            </a:r>
          </a:p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Em chơi với bạn từ khi nào?</a:t>
            </a:r>
          </a:p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Em và bạn ấy thường làm gì?</a:t>
            </a:r>
          </a:p>
          <a:p>
            <a:pPr algn="ctr"/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Em thích nhất điều gì ở bạn ấy?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53083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Bê Vàng đi tìm cỏ,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Lang thang quên đường về.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Dê Trắng thương bạn quá,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Chạy khắp nẻo tìm Bê.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Đến bây giờ Dê Trắng,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Vẫn gọi hoài: “Bê! Bê!”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39785" y="3850080"/>
            <a:ext cx="2652215" cy="3007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560" y="4728210"/>
            <a:ext cx="3656330" cy="17862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5450" y="1417955"/>
            <a:ext cx="54267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Tự xa xưa thuở nào,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Trong rừng xanh sâu thẳm.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Đôi bạn sống bên nhau,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Bê Vàng và Dê Trắng.</a:t>
            </a:r>
          </a:p>
          <a:p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Một năm, trời hạn hán,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Suối cạn, cỏ héo khô.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Lấy gì nuôi đôi bạn,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Chờ mưa đến bao giờ?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96560" y="1417955"/>
            <a:ext cx="5489888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Bê Vàng đi tìm cỏ,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Lang thang quên đường về.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Dê Trắng thương bạn quá,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Chạy khắp nẻo tìm Bê.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Đến bây giờ Dê Trắng,</a:t>
            </a:r>
          </a:p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Vẫn gọi hoài: “Bê! Bê!”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03740" y="4068445"/>
            <a:ext cx="2588260" cy="2360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740" y="5047932"/>
            <a:ext cx="3300730" cy="1786255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3395346"/>
            <a:ext cx="527050" cy="244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0" y="914400"/>
            <a:ext cx="609600" cy="248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432" y="1392068"/>
            <a:ext cx="25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32" y="4068445"/>
            <a:ext cx="33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5206" y="1610436"/>
            <a:ext cx="35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3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45" y="567096"/>
            <a:ext cx="741405" cy="380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754</Words>
  <Application>Microsoft Office PowerPoint</Application>
  <PresentationFormat>Widescreen</PresentationFormat>
  <Paragraphs>114</Paragraphs>
  <Slides>14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Franklin Gothic Book</vt:lpstr>
      <vt:lpstr>Franklin Gothic Medium</vt:lpstr>
      <vt:lpstr>华文楷体</vt:lpstr>
      <vt:lpstr>Times New Roman</vt:lpstr>
      <vt:lpstr>Wingdings 2</vt:lpstr>
      <vt:lpstr>汉仪黑荔枝体简</vt:lpstr>
      <vt:lpstr>1_Office Theme</vt:lpstr>
      <vt:lpstr>2_Office Theme</vt:lpstr>
      <vt:lpstr>Trek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Nói về một người bạn của em</vt:lpstr>
      <vt:lpstr>Gọi bạn</vt:lpstr>
      <vt:lpstr>Gọi bạn</vt:lpstr>
      <vt:lpstr>PowerPoint Presentation</vt:lpstr>
      <vt:lpstr>PowerPoint Presentation</vt:lpstr>
      <vt:lpstr>PowerPoint Presentation</vt:lpstr>
      <vt:lpstr>PowerPoint Presentation</vt:lpstr>
      <vt:lpstr>2. Đóng vai 1 người bạn trong rừng nói lời an ủi dê trắng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35</cp:revision>
  <dcterms:created xsi:type="dcterms:W3CDTF">2021-05-26T04:27:49Z</dcterms:created>
  <dcterms:modified xsi:type="dcterms:W3CDTF">2025-04-04T01:55:48Z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