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media/audio3.wav" ContentType="audio/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499" r:id="rId2"/>
    <p:sldId id="500" r:id="rId3"/>
    <p:sldId id="495" r:id="rId4"/>
    <p:sldId id="496" r:id="rId5"/>
    <p:sldId id="497" r:id="rId6"/>
    <p:sldId id="484" r:id="rId7"/>
    <p:sldId id="262" r:id="rId8"/>
    <p:sldId id="502" r:id="rId9"/>
    <p:sldId id="275" r:id="rId10"/>
    <p:sldId id="504" r:id="rId11"/>
    <p:sldId id="264" r:id="rId12"/>
    <p:sldId id="268" r:id="rId13"/>
    <p:sldId id="490" r:id="rId14"/>
    <p:sldId id="491" r:id="rId15"/>
    <p:sldId id="276" r:id="rId16"/>
    <p:sldId id="476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Bao Chau 20146072" initials="LBC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AF8"/>
    <a:srgbClr val="D9F4FD"/>
    <a:srgbClr val="EBF2DE"/>
    <a:srgbClr val="FDEAD9"/>
    <a:srgbClr val="CFE6C5"/>
    <a:srgbClr val="EF5F5F"/>
    <a:srgbClr val="B7E47C"/>
    <a:srgbClr val="FFE285"/>
    <a:srgbClr val="81C95B"/>
    <a:srgbClr val="14B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85839-AC59-4885-830E-C39D81A6477B}" type="datetimeFigureOut">
              <a:rPr lang="vi-VN" smtClean="0"/>
              <a:t>04/04/2025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7E8BB-22CE-423A-AEC6-929EA123F5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833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99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46AF-7D0F-4C16-82C1-4DD7208CA46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8ED41-06FB-4F76-9750-4E0B094F97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EDE46-176E-48A3-9875-864354947D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02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/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/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/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/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/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/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18" y="914400"/>
            <a:ext cx="114750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CHUYÊN MÔN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ƯỜNG</a:t>
            </a:r>
            <a:endParaRPr lang="en-US" sz="3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AN HỒNG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 2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9: H</a:t>
            </a:r>
            <a:r>
              <a:rPr lang="vi-VN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N, KÉM NHAU BAO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</a:p>
          <a:p>
            <a:pPr algn="ctr">
              <a:lnSpc>
                <a:spcPct val="150000"/>
              </a:lnSpc>
            </a:pP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2800" b="1" i="1" dirty="0" smtClean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DẠY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QUẢN THỊ LIỄU</a:t>
            </a:r>
            <a:endParaRPr lang="en-US" sz="2800" b="1" i="1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                                               LỚP: 2A1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6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698888" y="3513101"/>
            <a:ext cx="7870113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40401" y="408960"/>
            <a:ext cx="8372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76436" y="3689527"/>
            <a:ext cx="5954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ngỗng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– 5 = 2 (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con)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2 con</a:t>
            </a:r>
          </a:p>
        </p:txBody>
      </p:sp>
      <p:sp>
        <p:nvSpPr>
          <p:cNvPr id="19" name="Right Brace 18"/>
          <p:cNvSpPr/>
          <p:nvPr/>
        </p:nvSpPr>
        <p:spPr>
          <a:xfrm rot="16200000" flipV="1">
            <a:off x="7774166" y="1454149"/>
            <a:ext cx="364766" cy="159596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70799" y="1210468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28" y="2418407"/>
            <a:ext cx="7890271" cy="926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29" y="1095783"/>
            <a:ext cx="5760904" cy="11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2" y="2109305"/>
            <a:ext cx="4280459" cy="4280452"/>
          </a:xfrm>
          <a:prstGeom prst="rect">
            <a:avLst/>
          </a:prstGeom>
        </p:spPr>
      </p:pic>
      <p:pic>
        <p:nvPicPr>
          <p:cNvPr id="1028" name="Picture 4" descr="Không có mô tả.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>
            <a:fillRect/>
          </a:stretch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60711" y="958694"/>
            <a:ext cx="605826" cy="830997"/>
            <a:chOff x="3174278" y="237323"/>
            <a:chExt cx="605826" cy="830997"/>
          </a:xfrm>
        </p:grpSpPr>
        <p:sp>
          <p:nvSpPr>
            <p:cNvPr id="8" name="Oval 7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3788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30146" y="1133314"/>
            <a:ext cx="938533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chim cành trên hơn số chim cành dưới mấy con?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53640" y="1829860"/>
            <a:ext cx="8199737" cy="3349536"/>
            <a:chOff x="533656" y="2409830"/>
            <a:chExt cx="8199737" cy="3349536"/>
          </a:xfrm>
        </p:grpSpPr>
        <p:sp>
          <p:nvSpPr>
            <p:cNvPr id="7" name="Rectangle 6"/>
            <p:cNvSpPr/>
            <p:nvPr/>
          </p:nvSpPr>
          <p:spPr>
            <a:xfrm>
              <a:off x="533656" y="2409830"/>
              <a:ext cx="8199737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4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lang="en-US" sz="36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algn="ctr"/>
              <a:endPara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lang="en-US" sz="28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98" name="Rounded Rectangle 97"/>
          <p:cNvSpPr/>
          <p:nvPr/>
        </p:nvSpPr>
        <p:spPr>
          <a:xfrm>
            <a:off x="2190537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3510963" y="3464559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4847504" y="346455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4141750" y="45026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8" grpId="0" animBg="1"/>
      <p:bldP spid="99" grpId="0" animBg="1"/>
      <p:bldP spid="100" grpId="0" animBg="1"/>
      <p:bldP spid="1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7393" y="325531"/>
            <a:ext cx="605826" cy="830997"/>
            <a:chOff x="3174278" y="267240"/>
            <a:chExt cx="605826" cy="830997"/>
          </a:xfrm>
        </p:grpSpPr>
        <p:sp>
          <p:nvSpPr>
            <p:cNvPr id="3" name="Oval 2"/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98018" y="267240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57" y="650182"/>
            <a:ext cx="5250513" cy="2458812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1789065" y="3217203"/>
            <a:ext cx="8748937" cy="3076893"/>
            <a:chOff x="812431" y="2526576"/>
            <a:chExt cx="8748937" cy="3076893"/>
          </a:xfrm>
        </p:grpSpPr>
        <p:sp>
          <p:nvSpPr>
            <p:cNvPr id="64" name="Rectangle 63"/>
            <p:cNvSpPr/>
            <p:nvPr/>
          </p:nvSpPr>
          <p:spPr>
            <a:xfrm>
              <a:off x="812431" y="2526576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lang="en-US" sz="32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24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8" name="Rounded Rectangle 67"/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72" name="Rounded Rectangle 71"/>
          <p:cNvSpPr/>
          <p:nvPr/>
        </p:nvSpPr>
        <p:spPr>
          <a:xfrm>
            <a:off x="3514242" y="473773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4761438" y="473611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163534" y="473611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5616199" y="561097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76" grpId="0" animBg="1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970"/>
            <a:ext cx="12192000" cy="6858000"/>
          </a:xfrm>
          <a:prstGeom prst="rect">
            <a:avLst/>
          </a:prstGeom>
          <a:gradFill>
            <a:gsLst>
              <a:gs pos="0">
                <a:srgbClr val="FFFDEE"/>
              </a:gs>
              <a:gs pos="68000">
                <a:srgbClr val="FFFDEE"/>
              </a:gs>
            </a:gsLst>
            <a:lin ang="5400000" scaled="1"/>
          </a:gradFill>
        </p:spPr>
      </p:pic>
      <p:sp>
        <p:nvSpPr>
          <p:cNvPr id="7" name="Rectangle 6"/>
          <p:cNvSpPr/>
          <p:nvPr/>
        </p:nvSpPr>
        <p:spPr>
          <a:xfrm>
            <a:off x="1819727" y="419392"/>
            <a:ext cx="742284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31 (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397000" y="160867"/>
            <a:ext cx="0" cy="6451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108972" y="2678966"/>
            <a:ext cx="28953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38   -  </a:t>
            </a:r>
            <a:r>
              <a:rPr lang="en-US" sz="4800" b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 </a:t>
            </a:r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endParaRPr lang="vi-VN" sz="4800"/>
          </a:p>
        </p:txBody>
      </p:sp>
      <p:sp>
        <p:nvSpPr>
          <p:cNvPr id="11" name="Rectangle 10"/>
          <p:cNvSpPr/>
          <p:nvPr/>
        </p:nvSpPr>
        <p:spPr>
          <a:xfrm>
            <a:off x="3628226" y="3835583"/>
            <a:ext cx="38058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400" b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31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21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DEE"/>
              </a:gs>
              <a:gs pos="68000">
                <a:srgbClr val="FFFDEE"/>
              </a:gs>
            </a:gsLst>
            <a:lin ang="5400000" scaled="1"/>
          </a:gradFill>
        </p:spPr>
      </p:pic>
      <p:sp>
        <p:nvSpPr>
          <p:cNvPr id="5" name="Rectangle 4"/>
          <p:cNvSpPr/>
          <p:nvPr/>
        </p:nvSpPr>
        <p:spPr>
          <a:xfrm>
            <a:off x="1329267" y="1164755"/>
            <a:ext cx="1056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thùng đựng rác khác hơn số thùng đựng rác tái </a:t>
            </a:r>
            <a:r>
              <a:rPr lang="vi-VN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61001" y="568623"/>
            <a:ext cx="20912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endParaRPr lang="en-US" sz="3600" b="1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07267" y="2276430"/>
            <a:ext cx="350520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– 5 = 5 (thùng)</a:t>
            </a:r>
            <a:endParaRPr lang="en-US" sz="3200" b="1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08401" y="3341830"/>
            <a:ext cx="3505200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5 thùng</a:t>
            </a:r>
            <a:endParaRPr lang="en-US" sz="3200" b="1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8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94" y="394303"/>
            <a:ext cx="11138739" cy="5896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4" y="-2694809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013200" y="2032282"/>
            <a:ext cx="5767257" cy="249299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5400" b="1" i="0" u="none" strike="noStrike" kern="1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54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54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54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54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54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54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5400" b="1" i="0" u="none" strike="noStrike" kern="1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54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54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54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5400" b="1" i="0" u="none" strike="noStrike" kern="1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54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5400" b="1" i="0" u="none" strike="noStrike" kern="1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5400" b="1" i="0" u="none" strike="noStrike" kern="1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6" y="998015"/>
            <a:ext cx="1133340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sz="6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sz="6000" b="1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9: H</a:t>
            </a:r>
            <a:r>
              <a:rPr lang="vi-VN" sz="60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ơn, kém nhau bao nhiêu</a:t>
            </a:r>
            <a:endParaRPr lang="vi-VN" sz="60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1422400" y="914401"/>
            <a:ext cx="8128000" cy="14710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eaLnBrk="1" hangingPunct="1">
              <a:defRPr/>
            </a:pPr>
            <a:r>
              <a:rPr lang="en-US" sz="4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 </a:t>
            </a:r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lang="en-US" sz="48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endParaRPr lang="en-US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08000" y="1295400"/>
            <a:ext cx="11379200" cy="3989917"/>
          </a:xfrm>
          <a:prstGeom prst="ellipse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Rung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67276"/>
      </p:ext>
    </p:extLst>
  </p:cSld>
  <p:clrMapOvr>
    <a:masterClrMapping/>
  </p:clrMapOvr>
  <p:transition spd="slow">
    <p:circl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0212" y="2185850"/>
            <a:ext cx="4826001" cy="39703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85783" indent="-685783" algn="just">
              <a:buFontTx/>
              <a:buAutoNum type="alphaUcPeriod"/>
              <a:defRPr/>
            </a:pPr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  <a:p>
            <a:pPr marL="685783" indent="-685783" algn="just">
              <a:buFontTx/>
              <a:buAutoNum type="alphaUcPeriod"/>
              <a:defRPr/>
            </a:pPr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  <a:p>
            <a:pPr marL="685783" indent="-685783" algn="just">
              <a:buFontTx/>
              <a:buAutoNum type="alphaUcPeriod"/>
              <a:defRPr/>
            </a:pPr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8444" name="Rectangle 2"/>
          <p:cNvSpPr>
            <a:spLocks noChangeArrowheads="1"/>
          </p:cNvSpPr>
          <p:nvPr/>
        </p:nvSpPr>
        <p:spPr bwMode="auto">
          <a:xfrm>
            <a:off x="3445934" y="601134"/>
            <a:ext cx="47752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– 4 = ?</a:t>
            </a:r>
          </a:p>
        </p:txBody>
      </p:sp>
      <p:sp>
        <p:nvSpPr>
          <p:cNvPr id="2" name="Arc 1"/>
          <p:cNvSpPr/>
          <p:nvPr/>
        </p:nvSpPr>
        <p:spPr>
          <a:xfrm>
            <a:off x="3056709" y="2769325"/>
            <a:ext cx="1047903" cy="914400"/>
          </a:xfrm>
          <a:prstGeom prst="arc">
            <a:avLst>
              <a:gd name="adj1" fmla="val 16200000"/>
              <a:gd name="adj2" fmla="val 15998277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 cmpd="sng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1" name="12-Point Star 20"/>
          <p:cNvSpPr/>
          <p:nvPr/>
        </p:nvSpPr>
        <p:spPr>
          <a:xfrm>
            <a:off x="10299402" y="236227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12-Point Star 21"/>
          <p:cNvSpPr/>
          <p:nvPr/>
        </p:nvSpPr>
        <p:spPr>
          <a:xfrm>
            <a:off x="10299402" y="236227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12-Point Star 22"/>
          <p:cNvSpPr/>
          <p:nvPr/>
        </p:nvSpPr>
        <p:spPr>
          <a:xfrm>
            <a:off x="10306329" y="236227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12-Point Star 23"/>
          <p:cNvSpPr/>
          <p:nvPr/>
        </p:nvSpPr>
        <p:spPr>
          <a:xfrm>
            <a:off x="10299404" y="231897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12-Point Star 24"/>
          <p:cNvSpPr/>
          <p:nvPr/>
        </p:nvSpPr>
        <p:spPr>
          <a:xfrm>
            <a:off x="10299404" y="234779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12-Point Star 25"/>
          <p:cNvSpPr/>
          <p:nvPr/>
        </p:nvSpPr>
        <p:spPr>
          <a:xfrm>
            <a:off x="10313254" y="245747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12-Point Star 26"/>
          <p:cNvSpPr/>
          <p:nvPr/>
        </p:nvSpPr>
        <p:spPr>
          <a:xfrm>
            <a:off x="10313254" y="231892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12-Point Star 27"/>
          <p:cNvSpPr/>
          <p:nvPr/>
        </p:nvSpPr>
        <p:spPr>
          <a:xfrm>
            <a:off x="10313254" y="231892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12-Point Star 28"/>
          <p:cNvSpPr/>
          <p:nvPr/>
        </p:nvSpPr>
        <p:spPr>
          <a:xfrm>
            <a:off x="10313254" y="245747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12-Point Star 29"/>
          <p:cNvSpPr/>
          <p:nvPr/>
        </p:nvSpPr>
        <p:spPr>
          <a:xfrm>
            <a:off x="10313254" y="259602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12-Point Star 30"/>
          <p:cNvSpPr/>
          <p:nvPr/>
        </p:nvSpPr>
        <p:spPr>
          <a:xfrm>
            <a:off x="10299399" y="245747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29" y="1464949"/>
            <a:ext cx="5715000" cy="43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86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9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9038" y="2811160"/>
            <a:ext cx="4741333" cy="28299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85783" indent="-685783" algn="just">
              <a:lnSpc>
                <a:spcPct val="150000"/>
              </a:lnSpc>
              <a:buFontTx/>
              <a:buAutoNum type="alphaUcPeriod"/>
              <a:defRPr/>
            </a:pPr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marL="685783" indent="-685783" algn="just">
              <a:lnSpc>
                <a:spcPct val="150000"/>
              </a:lnSpc>
              <a:buFontTx/>
              <a:buAutoNum type="alphaUcPeriod"/>
              <a:defRPr/>
            </a:pPr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</a:t>
            </a:r>
          </a:p>
          <a:p>
            <a:pPr marL="685783" indent="-685783" algn="just">
              <a:lnSpc>
                <a:spcPct val="150000"/>
              </a:lnSpc>
              <a:buFontTx/>
              <a:buAutoNum type="alphaUcPeriod"/>
              <a:defRPr/>
            </a:pPr>
            <a:r>
              <a:rPr lang="en-US" sz="6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19468" name="Rectangle 2"/>
          <p:cNvSpPr>
            <a:spLocks noChangeArrowheads="1"/>
          </p:cNvSpPr>
          <p:nvPr/>
        </p:nvSpPr>
        <p:spPr bwMode="auto">
          <a:xfrm>
            <a:off x="2752392" y="369995"/>
            <a:ext cx="6832601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– 5 = ?</a:t>
            </a:r>
          </a:p>
        </p:txBody>
      </p:sp>
      <p:sp>
        <p:nvSpPr>
          <p:cNvPr id="2" name="Arc 1"/>
          <p:cNvSpPr/>
          <p:nvPr/>
        </p:nvSpPr>
        <p:spPr>
          <a:xfrm>
            <a:off x="3448593" y="3827415"/>
            <a:ext cx="1018903" cy="1045029"/>
          </a:xfrm>
          <a:prstGeom prst="arc">
            <a:avLst>
              <a:gd name="adj1" fmla="val 16200000"/>
              <a:gd name="adj2" fmla="val 15963286"/>
            </a:avLst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12-Point Star 18"/>
          <p:cNvSpPr/>
          <p:nvPr/>
        </p:nvSpPr>
        <p:spPr>
          <a:xfrm>
            <a:off x="10299402" y="236227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2-Point Star 19"/>
          <p:cNvSpPr/>
          <p:nvPr/>
        </p:nvSpPr>
        <p:spPr>
          <a:xfrm>
            <a:off x="10299402" y="236227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12-Point Star 20"/>
          <p:cNvSpPr/>
          <p:nvPr/>
        </p:nvSpPr>
        <p:spPr>
          <a:xfrm>
            <a:off x="10306329" y="236227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12-Point Star 21"/>
          <p:cNvSpPr/>
          <p:nvPr/>
        </p:nvSpPr>
        <p:spPr>
          <a:xfrm>
            <a:off x="10299404" y="231897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12-Point Star 22"/>
          <p:cNvSpPr/>
          <p:nvPr/>
        </p:nvSpPr>
        <p:spPr>
          <a:xfrm>
            <a:off x="10299404" y="234779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12-Point Star 23"/>
          <p:cNvSpPr/>
          <p:nvPr/>
        </p:nvSpPr>
        <p:spPr>
          <a:xfrm>
            <a:off x="10313254" y="245747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12-Point Star 24"/>
          <p:cNvSpPr/>
          <p:nvPr/>
        </p:nvSpPr>
        <p:spPr>
          <a:xfrm>
            <a:off x="10313254" y="231892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12-Point Star 25"/>
          <p:cNvSpPr/>
          <p:nvPr/>
        </p:nvSpPr>
        <p:spPr>
          <a:xfrm>
            <a:off x="10313254" y="231892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12-Point Star 26"/>
          <p:cNvSpPr/>
          <p:nvPr/>
        </p:nvSpPr>
        <p:spPr>
          <a:xfrm>
            <a:off x="10313254" y="245747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12-Point Star 27"/>
          <p:cNvSpPr/>
          <p:nvPr/>
        </p:nvSpPr>
        <p:spPr>
          <a:xfrm>
            <a:off x="10313254" y="259602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12-Point Star 28"/>
          <p:cNvSpPr/>
          <p:nvPr/>
        </p:nvSpPr>
        <p:spPr>
          <a:xfrm>
            <a:off x="10299399" y="245747"/>
            <a:ext cx="1219200" cy="1219200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429" y="1464949"/>
            <a:ext cx="5715000" cy="432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9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Brace 18"/>
          <p:cNvSpPr/>
          <p:nvPr/>
        </p:nvSpPr>
        <p:spPr>
          <a:xfrm rot="5400000">
            <a:off x="9252966" y="1289513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67837" y="2806307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7684" y="446615"/>
            <a:ext cx="8372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gà hơn số vịt mấy con?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6" y="1142534"/>
            <a:ext cx="10026205" cy="1041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6" y="2357937"/>
            <a:ext cx="7326548" cy="6552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006" y="3813699"/>
            <a:ext cx="107372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con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con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558344" y="5142281"/>
            <a:ext cx="88864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/>
      <p:bldP spid="2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16023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ight Brace 18"/>
          <p:cNvSpPr/>
          <p:nvPr/>
        </p:nvSpPr>
        <p:spPr>
          <a:xfrm rot="5400000">
            <a:off x="9252966" y="1289513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67837" y="2806307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?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54474" y="3368536"/>
            <a:ext cx="8111744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677684" y="446615"/>
            <a:ext cx="8372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Số gà hơn số vịt mấy con?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7065" y="3686836"/>
            <a:ext cx="7034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– 7 = 3 (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con)</a:t>
            </a:r>
          </a:p>
          <a:p>
            <a:pPr algn="ctr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6" y="1142534"/>
            <a:ext cx="10026205" cy="1041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6" y="2357937"/>
            <a:ext cx="7326548" cy="65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040401" y="408960"/>
            <a:ext cx="83724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</a:p>
        </p:txBody>
      </p:sp>
      <p:sp>
        <p:nvSpPr>
          <p:cNvPr id="19" name="Right Brace 18"/>
          <p:cNvSpPr/>
          <p:nvPr/>
        </p:nvSpPr>
        <p:spPr>
          <a:xfrm rot="16200000" flipV="1">
            <a:off x="7774166" y="1454149"/>
            <a:ext cx="364766" cy="1595968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70799" y="1210468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28" y="2418407"/>
            <a:ext cx="7890271" cy="926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29" y="1095783"/>
            <a:ext cx="5760904" cy="11563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2727" y="3718679"/>
            <a:ext cx="104748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con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con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con?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68355" y="4921311"/>
            <a:ext cx="8757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 animBg="1"/>
      <p:bldP spid="4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363</Words>
  <Application>Microsoft Office PowerPoint</Application>
  <PresentationFormat>Widescreen</PresentationFormat>
  <Paragraphs>100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DELL</cp:lastModifiedBy>
  <cp:revision>169</cp:revision>
  <dcterms:created xsi:type="dcterms:W3CDTF">2021-06-02T01:34:00Z</dcterms:created>
  <dcterms:modified xsi:type="dcterms:W3CDTF">2025-04-04T05:02:53Z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C061026A3FCD477E9BD3E9F5E46C322F</vt:lpwstr>
  </property>
  <property fmtid="{D5CDD505-2E9C-101B-9397-08002B2CF9AE}" pid="3" name="KSOProductBuildVer">
    <vt:lpwstr>1033-11.2.0.10296</vt:lpwstr>
  </property>
</Properties>
</file>