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16"/>
  </p:notesMasterIdLst>
  <p:sldIdLst>
    <p:sldId id="366" r:id="rId3"/>
    <p:sldId id="315" r:id="rId4"/>
    <p:sldId id="320" r:id="rId5"/>
    <p:sldId id="356" r:id="rId6"/>
    <p:sldId id="362" r:id="rId7"/>
    <p:sldId id="326" r:id="rId8"/>
    <p:sldId id="325" r:id="rId9"/>
    <p:sldId id="363" r:id="rId10"/>
    <p:sldId id="327" r:id="rId11"/>
    <p:sldId id="359" r:id="rId12"/>
    <p:sldId id="330" r:id="rId13"/>
    <p:sldId id="365" r:id="rId14"/>
    <p:sldId id="364" r:id="rId15"/>
  </p:sldIdLst>
  <p:sldSz cx="6858000" cy="5143500"/>
  <p:notesSz cx="6858000" cy="9144000"/>
  <p:embeddedFontLst>
    <p:embeddedFont>
      <p:font typeface="Kalam" panose="020B0604020202020204" charset="0"/>
      <p:regular r:id="rId17"/>
      <p:bold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15"/>
  </p:normalViewPr>
  <p:slideViewPr>
    <p:cSldViewPr snapToGrid="0">
      <p:cViewPr varScale="1">
        <p:scale>
          <a:sx n="107" d="100"/>
          <a:sy n="107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029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616" y="1677880"/>
            <a:ext cx="5850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HỒNG BÀNG</a:t>
            </a:r>
          </a:p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</a:p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VIẾT</a:t>
            </a:r>
          </a:p>
          <a:p>
            <a:pPr algn="ctr"/>
            <a:r>
              <a:rPr lang="en-US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5: GIỌT NƯỚC VÀ BIỂN LỚN (Tiết 1+2)</a:t>
            </a:r>
          </a:p>
          <a:p>
            <a:pPr algn="ctr"/>
            <a:endParaRPr lang="en-US" b="1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QUẢN THỊ LIỄU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LỚP: 2A1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1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ight Arrow 17">
            <a:extLst>
              <a:ext uri="{FF2B5EF4-FFF2-40B4-BE49-F238E27FC236}">
                <a16:creationId xmlns=""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ight Arrow 18">
            <a:extLst>
              <a:ext uri="{FF2B5EF4-FFF2-40B4-BE49-F238E27FC236}">
                <a16:creationId xmlns=""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=""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090889" y="2743740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=""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8885" cy="964355"/>
            <a:chOff x="942297" y="2492397"/>
            <a:chExt cx="968885" cy="964355"/>
          </a:xfrm>
        </p:grpSpPr>
        <p:sp>
          <p:nvSpPr>
            <p:cNvPr id="20" name="Teardrop 19">
              <a:extLst>
                <a:ext uri="{FF2B5EF4-FFF2-40B4-BE49-F238E27FC236}">
                  <a16:creationId xmlns=""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13180" y="2640043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x-none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x-none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vi-VN" sz="1800" dirty="0">
                <a:latin typeface="UTM Avo" panose="02040603050506020204" pitchFamily="18" charset="0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=""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=""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18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dòng suối </a:t>
            </a:r>
            <a:r>
              <a:rPr lang="vi-VN" sz="1800" dirty="0">
                <a:latin typeface="UTM Avo" panose="02040603050506020204" pitchFamily="18" charset="0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Chảy xuống </a:t>
            </a:r>
            <a:r>
              <a:rPr lang="vi-VN" sz="1800" dirty="0">
                <a:latin typeface="UTM Avo" panose="02040603050506020204" pitchFamily="18" charset="0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=""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473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52945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11640" y="1506716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24775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494178" y="278100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598027" y="222741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785476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136437" y="3860339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22292" y="330105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592645" y="388099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207091" y="3244084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549</Words>
  <Application>Microsoft Office PowerPoint</Application>
  <PresentationFormat>Custom</PresentationFormat>
  <Paragraphs>130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UTM Cookies</vt:lpstr>
      <vt:lpstr>Kalam</vt:lpstr>
      <vt:lpstr>Times New Roman</vt:lpstr>
      <vt:lpstr>Wingdings</vt:lpstr>
      <vt:lpstr>Arial</vt:lpstr>
      <vt:lpstr>Montserrat</vt:lpstr>
      <vt:lpstr>UTM Avo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DELL</cp:lastModifiedBy>
  <cp:revision>191</cp:revision>
  <dcterms:modified xsi:type="dcterms:W3CDTF">2025-04-04T04:49:10Z</dcterms:modified>
</cp:coreProperties>
</file>