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7" r:id="rId2"/>
    <p:sldId id="11616" r:id="rId3"/>
    <p:sldId id="11610" r:id="rId4"/>
    <p:sldId id="11611" r:id="rId5"/>
    <p:sldId id="11612" r:id="rId6"/>
    <p:sldId id="11613" r:id="rId7"/>
    <p:sldId id="11614" r:id="rId8"/>
    <p:sldId id="116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41E87B-B101-D6F7-1334-26B4A326F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C2ED0E-E081-C04B-43A1-90371CF17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4CDCCC-7ED1-E652-3472-60A9E349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668249-DD65-9D16-830A-207D1374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B582FE-FAAC-7F40-E7DC-320C5C87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1751E2-62C8-5B84-C064-E13FF7B0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A268CC-D235-CF57-7B0A-37613457B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6CD738-5AE3-EB5D-5EF3-B895F9D2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72BEB9-2507-FF0E-BA43-04A599BC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08B392-8E8B-0640-426A-C3EDE89B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22C637-6E3A-24B0-1AE2-6062DDF7D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83A1C0-3ABE-DF4B-C771-676531A73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499C90-EA75-EBDE-3506-9D61895A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7A303C-9234-8219-E7E5-6CC0194B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203C90-2124-6783-3900-0CC93DAF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F9C36D-88D6-2C8F-048F-61C85657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D30E28-1C71-F930-A5D8-8A10B4892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E25CFA-5C08-9D81-E216-75B8D59F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3B306F-F9AB-7D3C-84EA-28F9B379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CE20A7-F3A1-D303-8838-5D02911F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5B56B-82B9-15D4-A6E3-943E235C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5764E9-F839-C3BE-0970-D8A8BEB9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E61DBE-BF85-4A88-627A-D1E63635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F65512-772F-AFC6-E9B9-CDB3351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E81E84-E3FC-229A-74DC-8B205531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3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1832DA-9FD2-CE6A-529B-BE3B446F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5DC534-643D-BDEC-68FC-031A10C45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558E4B-5DA6-E14E-50D2-C45305BA4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1A420B-6FDB-7D44-2052-8DFCE017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AE280A-13A2-9EA2-B0FD-9965FDFC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BE1D31-E7AA-D3D5-FF49-DAA7987D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42378-CAAD-5EDC-7232-464863AE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B0F0D2-C476-8615-D991-DCADE9D1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5A91CD-ED85-8DB5-8A6E-D41610D9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0D9A07C-3F95-26F6-0E06-A02E5004C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EADFEB-EE58-769E-A65B-4D4808F40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D8A5E88-DF82-B63D-E6C6-C1A5987A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2BA84E-BE0B-41F9-300D-F80F531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6E8CB5-983C-9E92-4AC5-122752FB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4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C3B3C-6EBE-522C-F38E-50D2E62B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784A67-5CA3-CE66-1E61-8740897F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C11A74-2156-E1F9-C9B4-CDB65CA7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A49BA84-15A4-F09E-C803-0720C832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9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6374A1D-0CF7-65FE-17E1-F399492C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87E3FF-F382-CAFA-2519-46F50A41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152CC1C-391D-4417-16D1-5D506FB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6FEFAD-B94F-6133-81A1-AAC743C8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10CC80-E9A2-83F8-C10A-0C40C647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8FB375-1BE4-6E6B-1B4A-6AC25A4E4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19143C-2324-F7D6-28B2-05CB133E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BE0218-C106-F959-B219-61E5BFFB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5D8528-893E-2301-0C1E-6685C879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6227FD-A0BA-9426-FD89-09E27102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EAFC38B-B546-CEBD-2F98-A52507582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6BB6F5-F88C-49EF-FFF8-A1599BB3B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E3A231-EFC6-B661-4AEF-07F764A9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23AABC-1DA6-7D0C-43A5-D974A941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58D70A-F22F-B3F7-750D-F2D702CE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BB3AA-CC4D-92E2-6779-6EAE69AC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A535E1-3578-1929-542A-1FEAF7859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4EDBA0-C01A-E1DF-1DCC-3378EFA7B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7B293-8604-4029-87A1-7971B8759A6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D73172-8898-9554-913C-22E92FB3E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160CCC-81FA-C0C0-BB32-B34AB324D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25AE9-2959-4CF2-9A09-3D9E4E68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4.png"/><Relationship Id="rId2" Type="http://schemas.openxmlformats.org/officeDocument/2006/relationships/video" Target="../media/media1.mp4"/><Relationship Id="rId16" Type="http://schemas.openxmlformats.org/officeDocument/2006/relationships/image" Target="../media/image15.svg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video" Target="../media/media1.mp4"/><Relationship Id="rId16" Type="http://schemas.openxmlformats.org/officeDocument/2006/relationships/image" Target="../media/image12.png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-646386"/>
            <a:ext cx="11698222" cy="66369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-409903" y="-358742"/>
            <a:ext cx="7029656" cy="16957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707"/>
          <a:stretch/>
        </p:blipFill>
        <p:spPr>
          <a:xfrm>
            <a:off x="0" y="-286964"/>
            <a:ext cx="12192000" cy="72273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58626" y="5486400"/>
            <a:ext cx="7874747" cy="14539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537" y="906807"/>
            <a:ext cx="11410797" cy="1938992"/>
          </a:xfrm>
          <a:prstGeom prst="rect">
            <a:avLst/>
          </a:prstGeom>
          <a:noFill/>
        </p:spPr>
        <p:txBody>
          <a:bodyPr spcFirstLastPara="1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0371" y="2644172"/>
            <a:ext cx="6811256" cy="156965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A1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2812" y="4613271"/>
            <a:ext cx="7606613" cy="107721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vi-VN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Trường: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6D14C69-0656-D0BA-0A3A-1F937CF2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B8BA3F-39AB-635B-8B3D-5125985B6064}"/>
              </a:ext>
            </a:extLst>
          </p:cNvPr>
          <p:cNvSpPr/>
          <p:nvPr/>
        </p:nvSpPr>
        <p:spPr>
          <a:xfrm>
            <a:off x="2171528" y="3429000"/>
            <a:ext cx="8443338" cy="11387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68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AI NHANH – AI 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6434" y="2194602"/>
            <a:ext cx="35043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600" b="1" cap="none" spc="0">
              <a:ln w="66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2170D47C-F26A-CD77-0C51-DC53C65C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" y="-59885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B63C011-78B5-F955-F92E-B9F418505963}"/>
              </a:ext>
            </a:extLst>
          </p:cNvPr>
          <p:cNvGrpSpPr/>
          <p:nvPr/>
        </p:nvGrpSpPr>
        <p:grpSpPr>
          <a:xfrm>
            <a:off x="918575" y="2831533"/>
            <a:ext cx="4659855" cy="1204686"/>
            <a:chOff x="1316018" y="5387485"/>
            <a:chExt cx="6989782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17D62CA8-FDFD-9711-C0E9-A14709C806F9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smtClean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 lắng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FC2BBA88-D8B3-907A-2B8F-94612FF8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6018" y="5387485"/>
              <a:ext cx="2037600" cy="1807029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11A482-94A0-222A-419E-997EB31BD1B7}"/>
              </a:ext>
            </a:extLst>
          </p:cNvPr>
          <p:cNvSpPr/>
          <p:nvPr/>
        </p:nvSpPr>
        <p:spPr>
          <a:xfrm>
            <a:off x="4231099" y="4880964"/>
            <a:ext cx="4114800" cy="111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09630">
              <a:defRPr/>
            </a:pPr>
            <a:r>
              <a:rPr lang="en-US" sz="4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4400" b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vi-VN" sz="4000" b="1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47A9313-BDD1-BBBB-1710-5C92B5D45F97}"/>
              </a:ext>
            </a:extLst>
          </p:cNvPr>
          <p:cNvGrpSpPr/>
          <p:nvPr/>
        </p:nvGrpSpPr>
        <p:grpSpPr>
          <a:xfrm>
            <a:off x="3903975" y="2842294"/>
            <a:ext cx="7208239" cy="3156270"/>
            <a:chOff x="7694716" y="1962648"/>
            <a:chExt cx="10812358" cy="47344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22507910-627F-0184-8B17-925825732FDB}"/>
                </a:ext>
              </a:extLst>
            </p:cNvPr>
            <p:cNvSpPr/>
            <p:nvPr/>
          </p:nvSpPr>
          <p:spPr>
            <a:xfrm>
              <a:off x="12334874" y="1962648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</a:t>
              </a:r>
              <a:r>
                <a:rPr lang="en-US" sz="4400" b="1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CED15B54-1172-2CBE-9DDA-E6ECFCFB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4716" y="4726136"/>
              <a:ext cx="1803026" cy="197091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761719F-6290-4FE2-1CA9-1B4B20F928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5445" y="2957238"/>
            <a:ext cx="975461" cy="975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DBBCEA3-FBFE-7002-5FEB-37907DE9E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51682"/>
            <a:ext cx="1637934" cy="15932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2D8729B-1943-BEFC-A948-9883B735D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0553" y="2797071"/>
            <a:ext cx="1202017" cy="12736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B3E6EA9-27C7-2784-B022-B0E1E953237A}"/>
              </a:ext>
            </a:extLst>
          </p:cNvPr>
          <p:cNvGrpSpPr/>
          <p:nvPr/>
        </p:nvGrpSpPr>
        <p:grpSpPr>
          <a:xfrm>
            <a:off x="366922" y="-25767"/>
            <a:ext cx="11843153" cy="2414465"/>
            <a:chOff x="2825356" y="854854"/>
            <a:chExt cx="11533694" cy="3157080"/>
          </a:xfrm>
        </p:grpSpPr>
        <p:sp>
          <p:nvSpPr>
            <p:cNvPr id="11" name="Freeform 2">
              <a:extLst>
                <a:ext uri="{FF2B5EF4-FFF2-40B4-BE49-F238E27FC236}">
                  <a16:creationId xmlns="" xmlns:a16="http://schemas.microsoft.com/office/drawing/2014/main" id="{15FF6A0E-F6E5-8C9C-5F22-B434577388D0}"/>
                </a:ext>
              </a:extLst>
            </p:cNvPr>
            <p:cNvSpPr/>
            <p:nvPr/>
          </p:nvSpPr>
          <p:spPr>
            <a:xfrm>
              <a:off x="2825356" y="854854"/>
              <a:ext cx="11533694" cy="3157080"/>
            </a:xfrm>
            <a:custGeom>
              <a:avLst/>
              <a:gdLst/>
              <a:ahLst/>
              <a:cxnLst/>
              <a:rect l="l" t="t" r="r" b="b"/>
              <a:pathLst>
                <a:path w="5094232" h="2082267">
                  <a:moveTo>
                    <a:pt x="0" y="0"/>
                  </a:moveTo>
                  <a:lnTo>
                    <a:pt x="5094232" y="0"/>
                  </a:lnTo>
                  <a:lnTo>
                    <a:pt x="5094232" y="2082267"/>
                  </a:lnTo>
                  <a:lnTo>
                    <a:pt x="0" y="2082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915965A-7C51-AD58-E6FC-974A889BCC1D}"/>
                </a:ext>
              </a:extLst>
            </p:cNvPr>
            <p:cNvSpPr txBox="1"/>
            <p:nvPr/>
          </p:nvSpPr>
          <p:spPr>
            <a:xfrm>
              <a:off x="3892037" y="2363323"/>
              <a:ext cx="8556147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469D10AF-36C3-B0A5-CA31-AAEC8DB98E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rcRect l="16176" t="8189" r="19535"/>
          <a:stretch/>
        </p:blipFill>
        <p:spPr>
          <a:xfrm>
            <a:off x="10220806" y="481023"/>
            <a:ext cx="1962137" cy="19076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24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E57FBFF-FF46-BD00-444D-45893542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="" xmlns:a16="http://schemas.microsoft.com/office/drawing/2014/main" id="{1789A8A2-CC60-115C-BF5B-A5F7EC78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" y="-59885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94EF147-A44B-11FC-95C2-B304F4285DF1}"/>
              </a:ext>
            </a:extLst>
          </p:cNvPr>
          <p:cNvGrpSpPr/>
          <p:nvPr/>
        </p:nvGrpSpPr>
        <p:grpSpPr>
          <a:xfrm>
            <a:off x="812744" y="2745879"/>
            <a:ext cx="4659855" cy="1204686"/>
            <a:chOff x="1316018" y="5387485"/>
            <a:chExt cx="6989782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EBAA29B3-2C07-5C02-1658-8C001A80019F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</a:t>
              </a:r>
              <a:r>
                <a:rPr lang="en-US" sz="4400" b="1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lót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E1152571-8FE8-D03F-B643-48322A5C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6018" y="5387485"/>
              <a:ext cx="2037600" cy="1807029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D8BA87D-2A0D-4232-CA51-1C6533EDDD3B}"/>
              </a:ext>
            </a:extLst>
          </p:cNvPr>
          <p:cNvSpPr/>
          <p:nvPr/>
        </p:nvSpPr>
        <p:spPr>
          <a:xfrm>
            <a:off x="4231099" y="4880964"/>
            <a:ext cx="4114800" cy="111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F2079E4-761B-57F5-781C-2BFC0A65A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3975" y="4684619"/>
            <a:ext cx="1202017" cy="13139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9B55A35-6FF2-72CE-3F31-7C4A944D8D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51682"/>
            <a:ext cx="1637934" cy="15932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C0DE5AD-4565-0710-7DC9-C6AF279BD20C}"/>
              </a:ext>
            </a:extLst>
          </p:cNvPr>
          <p:cNvGrpSpPr/>
          <p:nvPr/>
        </p:nvGrpSpPr>
        <p:grpSpPr>
          <a:xfrm>
            <a:off x="112889" y="-92244"/>
            <a:ext cx="12074863" cy="2403035"/>
            <a:chOff x="2825356" y="854854"/>
            <a:chExt cx="11533694" cy="3157080"/>
          </a:xfrm>
        </p:grpSpPr>
        <p:sp>
          <p:nvSpPr>
            <p:cNvPr id="11" name="Freeform 2">
              <a:extLst>
                <a:ext uri="{FF2B5EF4-FFF2-40B4-BE49-F238E27FC236}">
                  <a16:creationId xmlns="" xmlns:a16="http://schemas.microsoft.com/office/drawing/2014/main" id="{BC0EC4A1-8371-7524-5824-63D3D7288308}"/>
                </a:ext>
              </a:extLst>
            </p:cNvPr>
            <p:cNvSpPr/>
            <p:nvPr/>
          </p:nvSpPr>
          <p:spPr>
            <a:xfrm>
              <a:off x="2825356" y="854854"/>
              <a:ext cx="11533694" cy="3157080"/>
            </a:xfrm>
            <a:custGeom>
              <a:avLst/>
              <a:gdLst/>
              <a:ahLst/>
              <a:cxnLst/>
              <a:rect l="l" t="t" r="r" b="b"/>
              <a:pathLst>
                <a:path w="5094232" h="2082267">
                  <a:moveTo>
                    <a:pt x="0" y="0"/>
                  </a:moveTo>
                  <a:lnTo>
                    <a:pt x="5094232" y="0"/>
                  </a:lnTo>
                  <a:lnTo>
                    <a:pt x="5094232" y="2082267"/>
                  </a:lnTo>
                  <a:lnTo>
                    <a:pt x="0" y="2082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7CC1A17-9C05-FF08-02C5-BA2183148772}"/>
                </a:ext>
              </a:extLst>
            </p:cNvPr>
            <p:cNvSpPr txBox="1"/>
            <p:nvPr/>
          </p:nvSpPr>
          <p:spPr>
            <a:xfrm>
              <a:off x="3892036" y="2363323"/>
              <a:ext cx="8595513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7290495C-5DAF-B316-C8EC-CD5623191D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rcRect l="16176" t="8189" r="19535"/>
          <a:stretch/>
        </p:blipFill>
        <p:spPr>
          <a:xfrm>
            <a:off x="10122257" y="403116"/>
            <a:ext cx="1962137" cy="1907675"/>
          </a:xfrm>
          <a:prstGeom prst="ellipse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554AF8A-487E-A98D-829F-831983D4791A}"/>
              </a:ext>
            </a:extLst>
          </p:cNvPr>
          <p:cNvGrpSpPr/>
          <p:nvPr/>
        </p:nvGrpSpPr>
        <p:grpSpPr>
          <a:xfrm>
            <a:off x="6944381" y="2867180"/>
            <a:ext cx="4434875" cy="1120619"/>
            <a:chOff x="10176490" y="4383522"/>
            <a:chExt cx="6517187" cy="17696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B05A5887-CD5A-4FA4-05DD-D34A1218A713}"/>
                </a:ext>
              </a:extLst>
            </p:cNvPr>
            <p:cNvSpPr/>
            <p:nvPr/>
          </p:nvSpPr>
          <p:spPr>
            <a:xfrm>
              <a:off x="10521477" y="4383522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nót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F0259E75-E392-E54A-8377-455DB46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176490" y="4388290"/>
              <a:ext cx="1420228" cy="176488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9E37522-A224-014A-11B0-BC6A8826D27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21631" y="2913123"/>
            <a:ext cx="975461" cy="9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0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0126" y="1078172"/>
            <a:ext cx="11846257" cy="50496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05469" y="2310347"/>
            <a:ext cx="10331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(1’)</a:t>
            </a: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Tìm những từ các em hay viết sai trong bài viết ?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7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46572"/>
            <a:ext cx="4459458" cy="6611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23081" y="377163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3936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vuông: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125" y="1403809"/>
            <a:ext cx="11350056" cy="4631997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ên.</a:t>
            </a:r>
          </a:p>
          <a:p>
            <a:pPr>
              <a:defRPr/>
            </a:pPr>
            <a:endParaRPr lang="en-US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ật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trang, từng trang</a:t>
            </a:r>
          </a:p>
          <a:p>
            <a:pPr lvl="0">
              <a:defRPr/>
            </a:pP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trắng sờ mát rượi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hơm tho mùi giấy mới</a:t>
            </a:r>
          </a:p>
          <a:p>
            <a:pPr lvl="0">
              <a:defRPr/>
            </a:pP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ắn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ót bàn tay xinh.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89076" y="1562469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9715" y="2400705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454" y="3292889"/>
            <a:ext cx="387309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5454" y="5312956"/>
            <a:ext cx="399971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31162" y="5293051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155</Words>
  <Application>Microsoft Office PowerPoint</Application>
  <PresentationFormat>Widescreen</PresentationFormat>
  <Paragraphs>28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15</cp:revision>
  <dcterms:created xsi:type="dcterms:W3CDTF">2024-10-29T07:08:11Z</dcterms:created>
  <dcterms:modified xsi:type="dcterms:W3CDTF">2024-10-30T17:34:39Z</dcterms:modified>
</cp:coreProperties>
</file>