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76" r:id="rId3"/>
    <p:sldId id="273" r:id="rId4"/>
    <p:sldId id="259" r:id="rId5"/>
    <p:sldId id="275" r:id="rId6"/>
    <p:sldId id="257" r:id="rId7"/>
    <p:sldId id="262" r:id="rId8"/>
    <p:sldId id="261" r:id="rId9"/>
    <p:sldId id="330" r:id="rId10"/>
    <p:sldId id="274" r:id="rId11"/>
    <p:sldId id="332" r:id="rId12"/>
    <p:sldId id="264" r:id="rId13"/>
    <p:sldId id="265" r:id="rId14"/>
    <p:sldId id="269" r:id="rId15"/>
    <p:sldId id="333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BAAF-17CB-41AC-957E-6E434A094D9D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F953-6CDC-4220-B14F-B0A38440861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0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067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71500" y="-1371601"/>
            <a:ext cx="8801001" cy="9144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434" y="-1289237"/>
            <a:ext cx="8377518" cy="96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408014" indent="0">
              <a:buNone/>
              <a:defRPr sz="1629">
                <a:solidFill>
                  <a:schemeClr val="tx1">
                    <a:tint val="75000"/>
                  </a:schemeClr>
                </a:solidFill>
              </a:defRPr>
            </a:lvl2pPr>
            <a:lvl3pPr marL="816028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22404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63205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204007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44808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856099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26411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5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9" y="2133601"/>
            <a:ext cx="7246937" cy="6034088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3726" y="2133601"/>
            <a:ext cx="7248525" cy="6034088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7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8014" indent="0">
              <a:buNone/>
              <a:defRPr sz="1798" b="1"/>
            </a:lvl2pPr>
            <a:lvl3pPr marL="816028" indent="0">
              <a:buNone/>
              <a:defRPr sz="1629" b="1"/>
            </a:lvl3pPr>
            <a:lvl4pPr marL="1224043" indent="0">
              <a:buNone/>
              <a:defRPr sz="1405" b="1"/>
            </a:lvl4pPr>
            <a:lvl5pPr marL="1632057" indent="0">
              <a:buNone/>
              <a:defRPr sz="1405" b="1"/>
            </a:lvl5pPr>
            <a:lvl6pPr marL="2040071" indent="0">
              <a:buNone/>
              <a:defRPr sz="1405" b="1"/>
            </a:lvl6pPr>
            <a:lvl7pPr marL="2448085" indent="0">
              <a:buNone/>
              <a:defRPr sz="1405" b="1"/>
            </a:lvl7pPr>
            <a:lvl8pPr marL="2856099" indent="0">
              <a:buNone/>
              <a:defRPr sz="1405" b="1"/>
            </a:lvl8pPr>
            <a:lvl9pPr marL="3264113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8014" indent="0">
              <a:buNone/>
              <a:defRPr sz="1798" b="1"/>
            </a:lvl2pPr>
            <a:lvl3pPr marL="816028" indent="0">
              <a:buNone/>
              <a:defRPr sz="1629" b="1"/>
            </a:lvl3pPr>
            <a:lvl4pPr marL="1224043" indent="0">
              <a:buNone/>
              <a:defRPr sz="1405" b="1"/>
            </a:lvl4pPr>
            <a:lvl5pPr marL="1632057" indent="0">
              <a:buNone/>
              <a:defRPr sz="1405" b="1"/>
            </a:lvl5pPr>
            <a:lvl6pPr marL="2040071" indent="0">
              <a:buNone/>
              <a:defRPr sz="1405" b="1"/>
            </a:lvl6pPr>
            <a:lvl7pPr marL="2448085" indent="0">
              <a:buNone/>
              <a:defRPr sz="1405" b="1"/>
            </a:lvl7pPr>
            <a:lvl8pPr marL="2856099" indent="0">
              <a:buNone/>
              <a:defRPr sz="1405" b="1"/>
            </a:lvl8pPr>
            <a:lvl9pPr marL="3264113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8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2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8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65"/>
            </a:lvl1pPr>
            <a:lvl2pPr>
              <a:defRPr sz="2472"/>
            </a:lvl2pPr>
            <a:lvl3pPr>
              <a:defRPr sz="2135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36"/>
            </a:lvl1pPr>
            <a:lvl2pPr marL="408014" indent="0">
              <a:buNone/>
              <a:defRPr sz="1067"/>
            </a:lvl2pPr>
            <a:lvl3pPr marL="816028" indent="0">
              <a:buNone/>
              <a:defRPr sz="899"/>
            </a:lvl3pPr>
            <a:lvl4pPr marL="1224043" indent="0">
              <a:buNone/>
              <a:defRPr sz="787"/>
            </a:lvl4pPr>
            <a:lvl5pPr marL="1632057" indent="0">
              <a:buNone/>
              <a:defRPr sz="787"/>
            </a:lvl5pPr>
            <a:lvl6pPr marL="2040071" indent="0">
              <a:buNone/>
              <a:defRPr sz="787"/>
            </a:lvl6pPr>
            <a:lvl7pPr marL="2448085" indent="0">
              <a:buNone/>
              <a:defRPr sz="787"/>
            </a:lvl7pPr>
            <a:lvl8pPr marL="2856099" indent="0">
              <a:buNone/>
              <a:defRPr sz="787"/>
            </a:lvl8pPr>
            <a:lvl9pPr marL="3264113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0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65"/>
            </a:lvl1pPr>
            <a:lvl2pPr marL="408014" indent="0">
              <a:buNone/>
              <a:defRPr sz="2472"/>
            </a:lvl2pPr>
            <a:lvl3pPr marL="816028" indent="0">
              <a:buNone/>
              <a:defRPr sz="2135"/>
            </a:lvl3pPr>
            <a:lvl4pPr marL="1224043" indent="0">
              <a:buNone/>
              <a:defRPr sz="1798"/>
            </a:lvl4pPr>
            <a:lvl5pPr marL="1632057" indent="0">
              <a:buNone/>
              <a:defRPr sz="1798"/>
            </a:lvl5pPr>
            <a:lvl6pPr marL="2040071" indent="0">
              <a:buNone/>
              <a:defRPr sz="1798"/>
            </a:lvl6pPr>
            <a:lvl7pPr marL="2448085" indent="0">
              <a:buNone/>
              <a:defRPr sz="1798"/>
            </a:lvl7pPr>
            <a:lvl8pPr marL="2856099" indent="0">
              <a:buNone/>
              <a:defRPr sz="1798"/>
            </a:lvl8pPr>
            <a:lvl9pPr marL="3264113" indent="0">
              <a:buNone/>
              <a:defRPr sz="17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236"/>
            </a:lvl1pPr>
            <a:lvl2pPr marL="408014" indent="0">
              <a:buNone/>
              <a:defRPr sz="1067"/>
            </a:lvl2pPr>
            <a:lvl3pPr marL="816028" indent="0">
              <a:buNone/>
              <a:defRPr sz="899"/>
            </a:lvl3pPr>
            <a:lvl4pPr marL="1224043" indent="0">
              <a:buNone/>
              <a:defRPr sz="787"/>
            </a:lvl4pPr>
            <a:lvl5pPr marL="1632057" indent="0">
              <a:buNone/>
              <a:defRPr sz="787"/>
            </a:lvl5pPr>
            <a:lvl6pPr marL="2040071" indent="0">
              <a:buNone/>
              <a:defRPr sz="787"/>
            </a:lvl6pPr>
            <a:lvl7pPr marL="2448085" indent="0">
              <a:buNone/>
              <a:defRPr sz="787"/>
            </a:lvl7pPr>
            <a:lvl8pPr marL="2856099" indent="0">
              <a:buNone/>
              <a:defRPr sz="787"/>
            </a:lvl8pPr>
            <a:lvl9pPr marL="3264113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3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9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1476" y="366713"/>
            <a:ext cx="3660775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389" y="366713"/>
            <a:ext cx="10834687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F477-7019-49A7-AB8E-25A8E999B21C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8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8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0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16028" rtl="0" eaLnBrk="1" latinLnBrk="0" hangingPunct="1">
        <a:spcBef>
          <a:spcPct val="0"/>
        </a:spcBef>
        <a:buNone/>
        <a:defRPr sz="3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11" indent="-306011" algn="l" defTabSz="816028" rtl="0" eaLnBrk="1" latinLnBrk="0" hangingPunct="1">
        <a:spcBef>
          <a:spcPct val="20000"/>
        </a:spcBef>
        <a:buFont typeface="Arial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1pPr>
      <a:lvl2pPr marL="663023" indent="-255009" algn="l" defTabSz="816028" rtl="0" eaLnBrk="1" latinLnBrk="0" hangingPunct="1">
        <a:spcBef>
          <a:spcPct val="20000"/>
        </a:spcBef>
        <a:buFont typeface="Arial" pitchFamily="34" charset="0"/>
        <a:buChar char="–"/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36" indent="-204007" algn="l" defTabSz="816028" rtl="0" eaLnBrk="1" latinLnBrk="0" hangingPunct="1">
        <a:spcBef>
          <a:spcPct val="20000"/>
        </a:spcBef>
        <a:buFont typeface="Arial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50" indent="-204007" algn="l" defTabSz="816028" rtl="0" eaLnBrk="1" latinLnBrk="0" hangingPunct="1"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36064" indent="-204007" algn="l" defTabSz="816028" rtl="0" eaLnBrk="1" latinLnBrk="0" hangingPunct="1">
        <a:spcBef>
          <a:spcPct val="20000"/>
        </a:spcBef>
        <a:buFont typeface="Arial" pitchFamily="34" charset="0"/>
        <a:buChar char="»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44078" indent="-204007" algn="l" defTabSz="81602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652092" indent="-204007" algn="l" defTabSz="81602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060106" indent="-204007" algn="l" defTabSz="81602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468120" indent="-204007" algn="l" defTabSz="816028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1pPr>
      <a:lvl2pPr marL="408014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2pPr>
      <a:lvl3pPr marL="816028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224043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632057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040071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448085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2856099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264113" algn="l" defTabSz="816028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529327" y="1337476"/>
            <a:ext cx="2151684" cy="6401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44927" y="2420888"/>
            <a:ext cx="7071692" cy="1153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028" eaLnBrk="1" hangingPunct="1">
              <a:spcBef>
                <a:spcPts val="1011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</a:p>
          <a:p>
            <a:pPr algn="ctr" defTabSz="816028" eaLnBrk="1" hangingPunct="1">
              <a:spcBef>
                <a:spcPts val="1011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690775" y="4895979"/>
            <a:ext cx="4461604" cy="358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Quỳnh Hoa</a:t>
            </a:r>
            <a:endParaRPr lang="en-US" sz="27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403648" y="174258"/>
            <a:ext cx="6115050" cy="309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HỒNG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3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" y="502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9149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" y="930646"/>
            <a:ext cx="511969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33" y="844999"/>
            <a:ext cx="511969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075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857250"/>
            <a:ext cx="3903027" cy="5406852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437474" y="2839545"/>
            <a:ext cx="994183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2450" b="1" dirty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3</a:t>
            </a:r>
            <a:endParaRPr lang="zh-CN" altLang="en-US" sz="12450" b="1" dirty="0"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Coiny" panose="02000903060500060000" pitchFamily="2" charset="0"/>
              <a:ea typeface="Microsoft YaHei UI" panose="020B0503020204020204" pitchFamily="34" charset="-122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3779912" y="1988840"/>
            <a:ext cx="4531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660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dirty="0"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1. </a:t>
            </a:r>
            <a:r>
              <a:rPr lang="vi-VN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Hãy vẽ một góc vuông trên lưới ô vuông</a:t>
            </a:r>
            <a:r>
              <a:rPr lang="vi-VN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09220"/>
              </p:ext>
            </p:extLst>
          </p:nvPr>
        </p:nvGraphicFramePr>
        <p:xfrm>
          <a:off x="2916562" y="2547227"/>
          <a:ext cx="3294102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0586">
                  <a:extLst>
                    <a:ext uri="{9D8B030D-6E8A-4147-A177-3AD203B41FA5}">
                      <a16:colId xmlns:a16="http://schemas.microsoft.com/office/drawing/2014/main" val="2170074919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1439085670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160940251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1855820786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4147551821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1554042343"/>
                    </a:ext>
                  </a:extLst>
                </a:gridCol>
                <a:gridCol w="470586">
                  <a:extLst>
                    <a:ext uri="{9D8B030D-6E8A-4147-A177-3AD203B41FA5}">
                      <a16:colId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3862906" y="3136913"/>
            <a:ext cx="6529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3839733" y="4818848"/>
            <a:ext cx="1447761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3357554" y="2643182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3357554" y="4643446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5229304" y="4627565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Box 656"/>
          <p:cNvSpPr txBox="1"/>
          <p:nvPr/>
        </p:nvSpPr>
        <p:spPr>
          <a:xfrm>
            <a:off x="323528" y="5956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góc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vuông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6" y="2214554"/>
            <a:ext cx="5143504" cy="4643446"/>
          </a:xfrm>
          <a:prstGeom prst="rect">
            <a:avLst/>
          </a:prstGeom>
        </p:spPr>
      </p:pic>
      <p:sp>
        <p:nvSpPr>
          <p:cNvPr id="659" name="TextBox 658"/>
          <p:cNvSpPr txBox="1"/>
          <p:nvPr/>
        </p:nvSpPr>
        <p:spPr>
          <a:xfrm>
            <a:off x="179512" y="12384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60" name="TextBox 659"/>
          <p:cNvSpPr txBox="1"/>
          <p:nvPr/>
        </p:nvSpPr>
        <p:spPr>
          <a:xfrm>
            <a:off x="242805" y="1952944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A có 1 góc vuông.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TextBox 710"/>
          <p:cNvSpPr txBox="1"/>
          <p:nvPr/>
        </p:nvSpPr>
        <p:spPr>
          <a:xfrm>
            <a:off x="107157" y="2690397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B có 4 góc 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88024" y="3321466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 có 3 góc 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3" name="TextBox 712"/>
          <p:cNvSpPr txBox="1"/>
          <p:nvPr/>
        </p:nvSpPr>
        <p:spPr>
          <a:xfrm>
            <a:off x="179512" y="3844686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D không có góc vuông 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4" name="TextBox 713"/>
          <p:cNvSpPr txBox="1"/>
          <p:nvPr/>
        </p:nvSpPr>
        <p:spPr>
          <a:xfrm>
            <a:off x="108074" y="4874289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 hình B có nhiều góc vuông 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  <p:bldP spid="659" grpId="0"/>
      <p:bldP spid="660" grpId="0"/>
      <p:bldP spid="711" grpId="0"/>
      <p:bldP spid="712" grpId="0"/>
      <p:bldP spid="713" grpId="0"/>
      <p:bldP spid="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2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4. </a:t>
            </a:r>
            <a:r>
              <a:rPr lang="en-US" altLang="zh-CN" sz="36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Vận</a:t>
            </a:r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dụng</a:t>
            </a:r>
            <a:endParaRPr lang="zh-CN" altLang="en-US" sz="36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413479"/>
            <a:ext cx="7572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" y="857250"/>
            <a:ext cx="9144476" cy="51435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625243" y="1181115"/>
            <a:ext cx="5953574" cy="3647122"/>
            <a:chOff x="1227083" y="675833"/>
            <a:chExt cx="10162697" cy="58983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" y="2628829"/>
            <a:ext cx="9144476" cy="33766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843" y="3956670"/>
            <a:ext cx="2075021" cy="1555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25" y="857250"/>
            <a:ext cx="1191075" cy="1283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5" y="1340729"/>
            <a:ext cx="1295565" cy="823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6C9D12-9981-4602-9C4C-2A6DDEF69639}"/>
              </a:ext>
            </a:extLst>
          </p:cNvPr>
          <p:cNvSpPr txBox="1"/>
          <p:nvPr/>
        </p:nvSpPr>
        <p:spPr>
          <a:xfrm>
            <a:off x="1084998" y="2465537"/>
            <a:ext cx="627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spc="-113" dirty="0">
                <a:solidFill>
                  <a:srgbClr val="FF2543"/>
                </a:solidFill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CHÀO CÁC EM!</a:t>
            </a:r>
            <a:endParaRPr lang="vi-VN" sz="5400" b="1" spc="-113" dirty="0">
              <a:solidFill>
                <a:srgbClr val="FF2543"/>
              </a:solidFill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4" descr="Rainbow Sticker for iOS &amp;amp; Android | GIPHY">
            <a:extLst>
              <a:ext uri="{FF2B5EF4-FFF2-40B4-BE49-F238E27FC236}">
                <a16:creationId xmlns:a16="http://schemas.microsoft.com/office/drawing/2014/main" id="{7FF5C157-04CB-482C-93D9-DE1A27EF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" y="343418"/>
            <a:ext cx="2743200" cy="274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126">
            <a:off x="3730553" y="4298725"/>
            <a:ext cx="1299406" cy="15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23528" y="330691"/>
            <a:ext cx="5861213" cy="17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9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97536"/>
            <a:ext cx="2074277" cy="2584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675" y="1031505"/>
            <a:ext cx="4440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just" defTabSz="685800"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393" y="548680"/>
            <a:ext cx="2643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2699E4-5E26-420C-A3D8-287DB5AE797C}"/>
              </a:ext>
            </a:extLst>
          </p:cNvPr>
          <p:cNvSpPr/>
          <p:nvPr/>
        </p:nvSpPr>
        <p:spPr>
          <a:xfrm>
            <a:off x="5935967" y="1619250"/>
            <a:ext cx="2110740" cy="211074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5935967" y="2674620"/>
            <a:ext cx="21107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33F6F7-0694-4499-972B-E2CF6CD2EE1A}"/>
              </a:ext>
            </a:extLst>
          </p:cNvPr>
          <p:cNvSpPr/>
          <p:nvPr/>
        </p:nvSpPr>
        <p:spPr>
          <a:xfrm>
            <a:off x="6907517" y="2627312"/>
            <a:ext cx="83820" cy="946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BFDBE-7809-4B72-B7CD-92BA7A5E5D81}"/>
              </a:ext>
            </a:extLst>
          </p:cNvPr>
          <p:cNvSpPr txBox="1"/>
          <p:nvPr/>
        </p:nvSpPr>
        <p:spPr>
          <a:xfrm>
            <a:off x="6766560" y="2214320"/>
            <a:ext cx="1089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A00CF-8D69-4D37-B639-1B806CF3ABEE}"/>
              </a:ext>
            </a:extLst>
          </p:cNvPr>
          <p:cNvSpPr txBox="1"/>
          <p:nvPr/>
        </p:nvSpPr>
        <p:spPr>
          <a:xfrm>
            <a:off x="6553200" y="2747362"/>
            <a:ext cx="1303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6EF28-466D-4397-93E3-5EA8D77BEFD0}"/>
              </a:ext>
            </a:extLst>
          </p:cNvPr>
          <p:cNvSpPr txBox="1"/>
          <p:nvPr/>
        </p:nvSpPr>
        <p:spPr>
          <a:xfrm>
            <a:off x="4880596" y="3912870"/>
            <a:ext cx="3989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F61411-B083-4405-A92D-C495F0C67742}"/>
              </a:ext>
            </a:extLst>
          </p:cNvPr>
          <p:cNvSpPr txBox="1"/>
          <p:nvPr/>
        </p:nvSpPr>
        <p:spPr>
          <a:xfrm>
            <a:off x="4772018" y="5054084"/>
            <a:ext cx="398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2 = 4 (cm)</a:t>
            </a: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" y="5419224"/>
            <a:ext cx="1640979" cy="1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5496" y="2035102"/>
            <a:ext cx="9071311" cy="14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28" eaLnBrk="1" hangingPunct="1">
              <a:spcBef>
                <a:spcPts val="1011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</a:t>
            </a:r>
          </a:p>
          <a:p>
            <a:pPr algn="ctr" defTabSz="816028" eaLnBrk="1" hangingPunct="1">
              <a:spcBef>
                <a:spcPts val="1011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GÓC VUÔNG GÓC ,KHÔNG VUÔNG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4654411"/>
            <a:ext cx="653218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4199870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005" y="798768"/>
            <a:ext cx="77679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36712"/>
            <a:ext cx="3903027" cy="5406852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437474" y="2839545"/>
            <a:ext cx="994183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2450" b="1" dirty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</a:t>
            </a:r>
            <a:endParaRPr lang="zh-CN" altLang="en-US" sz="12450" b="1" dirty="0"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Coiny" panose="02000903060500060000" pitchFamily="2" charset="0"/>
              <a:ea typeface="Microsoft YaHei UI" panose="020B0503020204020204" pitchFamily="34" charset="-122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3869130" y="2061895"/>
            <a:ext cx="509535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035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Khám</a:t>
            </a:r>
            <a:r>
              <a:rPr lang="en-US" altLang="zh-CN" sz="10350" b="1" dirty="0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 </a:t>
            </a:r>
            <a:r>
              <a:rPr lang="en-US" altLang="zh-CN" sz="1035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phá</a:t>
            </a:r>
            <a:endParaRPr lang="zh-CN" altLang="en-US" sz="10350" b="1" dirty="0"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Coiny" panose="02000903060500060000" pitchFamily="2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Box 658"/>
          <p:cNvSpPr txBox="1"/>
          <p:nvPr/>
        </p:nvSpPr>
        <p:spPr>
          <a:xfrm>
            <a:off x="362517" y="342739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0" name="Picture 659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2" y="1571613"/>
            <a:ext cx="4565298" cy="2143140"/>
          </a:xfrm>
          <a:prstGeom prst="rect">
            <a:avLst/>
          </a:prstGeom>
        </p:spPr>
      </p:pic>
      <p:sp>
        <p:nvSpPr>
          <p:cNvPr id="711" name="TextBox 710"/>
          <p:cNvSpPr txBox="1"/>
          <p:nvPr/>
        </p:nvSpPr>
        <p:spPr>
          <a:xfrm>
            <a:off x="292091" y="819113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357158" y="271462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714348" y="3714752"/>
            <a:ext cx="1792451" cy="1714512"/>
            <a:chOff x="1126637" y="1762925"/>
            <a:chExt cx="2389935" cy="2394473"/>
          </a:xfrm>
        </p:grpSpPr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31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3143240" y="3643314"/>
            <a:ext cx="2277329" cy="1857388"/>
            <a:chOff x="1146888" y="1794026"/>
            <a:chExt cx="2369684" cy="2363372"/>
          </a:xfrm>
        </p:grpSpPr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27209" y="2456960"/>
              <a:ext cx="1265582" cy="1212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37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5715008" y="3786190"/>
            <a:ext cx="2706649" cy="1546492"/>
            <a:chOff x="178671" y="1906348"/>
            <a:chExt cx="3227863" cy="2260872"/>
          </a:xfrm>
        </p:grpSpPr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6112" y="2608161"/>
              <a:ext cx="1371800" cy="8036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285720" y="550070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3071802" y="550070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PM, PN.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6143636" y="5443357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EC, ED.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711" grpId="0"/>
      <p:bldP spid="712" grpId="0"/>
      <p:bldP spid="743" grpId="0"/>
      <p:bldP spid="744" grpId="0"/>
      <p:bldP spid="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Box 656"/>
          <p:cNvSpPr txBox="1"/>
          <p:nvPr/>
        </p:nvSpPr>
        <p:spPr>
          <a:xfrm>
            <a:off x="0" y="1428736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Ê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00240"/>
            <a:ext cx="1375355" cy="3143272"/>
          </a:xfrm>
          <a:prstGeom prst="rect">
            <a:avLst/>
          </a:prstGeom>
        </p:spPr>
      </p:pic>
      <p:sp>
        <p:nvSpPr>
          <p:cNvPr id="659" name="TextBox 658">
            <a:extLst>
              <a:ext uri="{FF2B5EF4-FFF2-40B4-BE49-F238E27FC236}">
                <a16:creationId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785786" y="5000636"/>
            <a:ext cx="174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0" name="Group 16">
            <a:extLst>
              <a:ext uri="{FF2B5EF4-FFF2-40B4-BE49-F238E27FC236}">
                <a16:creationId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4561596" y="1690346"/>
            <a:ext cx="1703963" cy="3044076"/>
            <a:chOff x="7271926" y="1309433"/>
            <a:chExt cx="2271951" cy="3044076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717" name="TextBox 716">
            <a:extLst>
              <a:ext uri="{FF2B5EF4-FFF2-40B4-BE49-F238E27FC236}">
                <a16:creationId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3428992" y="4786322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7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857250"/>
            <a:ext cx="3903027" cy="5406852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437474" y="2839545"/>
            <a:ext cx="994183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2450" b="1" dirty="0"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2</a:t>
            </a:r>
            <a:endParaRPr lang="zh-CN" altLang="en-US" sz="12450" b="1" dirty="0"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Coiny" panose="02000903060500060000" pitchFamily="2" charset="0"/>
              <a:ea typeface="Microsoft YaHei UI" panose="020B0503020204020204" pitchFamily="34" charset="-122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3869130" y="2061895"/>
            <a:ext cx="4879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600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zh-CN" altLang="en-US" sz="6000" b="1" dirty="0"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31961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zh-CN" sz="3200" b="1" dirty="0">
                <a:solidFill>
                  <a:srgbClr val="008000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Dùng ê ke, hãy tìm góc vuông, góc không vuông trong các hình dưới đây</a:t>
            </a:r>
            <a:endParaRPr lang="vi-VN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628800"/>
            <a:ext cx="9144000" cy="2657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69160"/>
            <a:ext cx="3744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AB, AC;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GH, GK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4807604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NMP,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QPR,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LIT,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363</Words>
  <Application>Microsoft Office PowerPoint</Application>
  <PresentationFormat>On-screen Show (4:3)</PresentationFormat>
  <Paragraphs>67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Coiny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Administrator</cp:lastModifiedBy>
  <cp:revision>17</cp:revision>
  <dcterms:created xsi:type="dcterms:W3CDTF">2023-10-18T13:34:59Z</dcterms:created>
  <dcterms:modified xsi:type="dcterms:W3CDTF">2025-04-10T13:10:26Z</dcterms:modified>
</cp:coreProperties>
</file>