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6" r:id="rId2"/>
    <p:sldId id="257" r:id="rId3"/>
    <p:sldId id="259" r:id="rId4"/>
    <p:sldId id="260" r:id="rId5"/>
    <p:sldId id="264" r:id="rId6"/>
    <p:sldId id="265" r:id="rId7"/>
    <p:sldId id="266" r:id="rId8"/>
    <p:sldId id="267" r:id="rId9"/>
    <p:sldId id="268" r:id="rId10"/>
    <p:sldId id="270" r:id="rId11"/>
    <p:sldId id="277" r:id="rId12"/>
    <p:sldId id="278"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CCEC7-CD27-4432-B894-A87922FA4DF0}"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22791-27A2-435F-866F-E94CC3A7A15C}" type="slidenum">
              <a:rPr lang="en-US" smtClean="0"/>
              <a:t>‹#›</a:t>
            </a:fld>
            <a:endParaRPr lang="en-US"/>
          </a:p>
        </p:txBody>
      </p:sp>
    </p:spTree>
    <p:extLst>
      <p:ext uri="{BB962C8B-B14F-4D97-AF65-F5344CB8AC3E}">
        <p14:creationId xmlns:p14="http://schemas.microsoft.com/office/powerpoint/2010/main" val="982827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1657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2900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3700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A91458-4AE9-49B6-A714-6A8AB828B69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411875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91458-4AE9-49B6-A714-6A8AB828B69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414563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91458-4AE9-49B6-A714-6A8AB828B69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143146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91458-4AE9-49B6-A714-6A8AB828B69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382039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A91458-4AE9-49B6-A714-6A8AB828B69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9208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A91458-4AE9-49B6-A714-6A8AB828B696}"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49236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A91458-4AE9-49B6-A714-6A8AB828B696}"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376682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A91458-4AE9-49B6-A714-6A8AB828B696}"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81309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91458-4AE9-49B6-A714-6A8AB828B696}"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224260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A91458-4AE9-49B6-A714-6A8AB828B696}"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161854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A91458-4AE9-49B6-A714-6A8AB828B696}"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298971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91458-4AE9-49B6-A714-6A8AB828B696}" type="datetimeFigureOut">
              <a:rPr lang="en-US" smtClean="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ADAC5-ADDC-45BB-B802-642C6F520443}" type="slidenum">
              <a:rPr lang="en-US" smtClean="0"/>
              <a:t>‹#›</a:t>
            </a:fld>
            <a:endParaRPr lang="en-US"/>
          </a:p>
        </p:txBody>
      </p:sp>
    </p:spTree>
    <p:extLst>
      <p:ext uri="{BB962C8B-B14F-4D97-AF65-F5344CB8AC3E}">
        <p14:creationId xmlns:p14="http://schemas.microsoft.com/office/powerpoint/2010/main" val="1114461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audio" Target="../media/audio1.wav"/><Relationship Id="rId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6840500" y="995605"/>
            <a:ext cx="2868912" cy="853541"/>
          </a:xfrm>
          <a:prstGeom prst="rect">
            <a:avLst/>
          </a:prstGeom>
        </p:spPr>
        <p:txBody>
          <a:bodyPr wrap="none" fromWordArt="1">
            <a:prstTxWarp prst="textPlain">
              <a:avLst>
                <a:gd name="adj" fmla="val 50000"/>
              </a:avLst>
            </a:prstTxWarp>
          </a:bodyPr>
          <a:lstStyle/>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3A5.</a:t>
            </a:r>
          </a:p>
        </p:txBody>
      </p:sp>
      <p:sp>
        <p:nvSpPr>
          <p:cNvPr id="2051" name="WordArt 3"/>
          <p:cNvSpPr>
            <a:spLocks noChangeArrowheads="1" noChangeShapeType="1" noTextEdit="1"/>
          </p:cNvSpPr>
          <p:nvPr/>
        </p:nvSpPr>
        <p:spPr bwMode="auto">
          <a:xfrm>
            <a:off x="2771192" y="3336825"/>
            <a:ext cx="7595670" cy="766289"/>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VIẾT ĐOẠN VĂN KỂ LẠI HOẠT ĐỘNG</a:t>
            </a:r>
          </a:p>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ĐÃ LÀM CÙNG NG</a:t>
            </a:r>
            <a:r>
              <a:rPr lang="vi-VN"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ƯỜI</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THÂN.</a:t>
            </a:r>
          </a:p>
        </p:txBody>
      </p:sp>
      <p:sp>
        <p:nvSpPr>
          <p:cNvPr id="2052" name="WordArt 4"/>
          <p:cNvSpPr>
            <a:spLocks noChangeArrowheads="1" noChangeShapeType="1" noTextEdit="1"/>
          </p:cNvSpPr>
          <p:nvPr/>
        </p:nvSpPr>
        <p:spPr bwMode="auto">
          <a:xfrm>
            <a:off x="1003056" y="5437161"/>
            <a:ext cx="5948805" cy="477423"/>
          </a:xfrm>
          <a:prstGeom prst="rect">
            <a:avLst/>
          </a:prstGeom>
        </p:spPr>
        <p:txBody>
          <a:bodyPr wrap="none" fromWordArt="1">
            <a:prstTxWarp prst="textPlain">
              <a:avLst>
                <a:gd name="adj" fmla="val 50000"/>
              </a:avLst>
            </a:prstTxWarp>
          </a:bodyPr>
          <a:lstStyle/>
          <a:p>
            <a:pPr algn="ctr"/>
            <a:r>
              <a:rPr lang="en-US" sz="3600" b="1" kern="10" dirty="0" err="1">
                <a:ln w="9525">
                  <a:solidFill>
                    <a:srgbClr val="800000"/>
                  </a:solidFill>
                  <a:round/>
                  <a:headEnd/>
                  <a:tailEnd/>
                </a:ln>
                <a:solidFill>
                  <a:srgbClr val="000000"/>
                </a:solidFill>
                <a:latin typeface="Times New Roman" panose="02020603050405020304" pitchFamily="18" charset="0"/>
                <a:cs typeface="Times New Roman" panose="02020603050405020304" pitchFamily="18" charset="0"/>
              </a:rPr>
              <a:t>Giáo</a:t>
            </a:r>
            <a:r>
              <a:rPr lang="en-US" sz="3600" b="1" kern="10" dirty="0">
                <a:ln w="9525">
                  <a:solidFill>
                    <a:srgbClr val="800000"/>
                  </a:solidFill>
                  <a:round/>
                  <a:headEnd/>
                  <a:tailEnd/>
                </a:ln>
                <a:solidFill>
                  <a:srgbClr val="000000"/>
                </a:solidFill>
                <a:latin typeface="Times New Roman" panose="02020603050405020304" pitchFamily="18" charset="0"/>
                <a:cs typeface="Times New Roman" panose="02020603050405020304" pitchFamily="18" charset="0"/>
              </a:rPr>
              <a:t> </a:t>
            </a:r>
            <a:r>
              <a:rPr lang="en-US" sz="3600" b="1" kern="10" dirty="0" err="1">
                <a:ln w="9525">
                  <a:solidFill>
                    <a:srgbClr val="800000"/>
                  </a:solidFill>
                  <a:round/>
                  <a:headEnd/>
                  <a:tailEnd/>
                </a:ln>
                <a:solidFill>
                  <a:srgbClr val="000000"/>
                </a:solidFill>
                <a:latin typeface="Times New Roman" panose="02020603050405020304" pitchFamily="18" charset="0"/>
                <a:cs typeface="Times New Roman" panose="02020603050405020304" pitchFamily="18" charset="0"/>
              </a:rPr>
              <a:t>viên</a:t>
            </a:r>
            <a:r>
              <a:rPr lang="en-US" sz="3600" b="1" kern="10" dirty="0">
                <a:ln w="9525">
                  <a:solidFill>
                    <a:srgbClr val="800000"/>
                  </a:solidFill>
                  <a:round/>
                  <a:headEnd/>
                  <a:tailEnd/>
                </a:ln>
                <a:solidFill>
                  <a:srgbClr val="000000"/>
                </a:solidFill>
                <a:latin typeface="Times New Roman" panose="02020603050405020304" pitchFamily="18" charset="0"/>
                <a:cs typeface="Times New Roman" panose="02020603050405020304" pitchFamily="18" charset="0"/>
              </a:rPr>
              <a:t> : </a:t>
            </a:r>
            <a:r>
              <a:rPr lang="en-US" sz="3600" b="1" kern="10" dirty="0" err="1">
                <a:ln w="9525">
                  <a:solidFill>
                    <a:srgbClr val="800000"/>
                  </a:solidFill>
                  <a:round/>
                  <a:headEnd/>
                  <a:tailEnd/>
                </a:ln>
                <a:solidFill>
                  <a:srgbClr val="000000"/>
                </a:solidFill>
                <a:latin typeface="Times New Roman" panose="02020603050405020304" pitchFamily="18" charset="0"/>
                <a:cs typeface="Times New Roman" panose="02020603050405020304" pitchFamily="18" charset="0"/>
              </a:rPr>
              <a:t>Lại</a:t>
            </a:r>
            <a:r>
              <a:rPr lang="en-US" sz="3600" b="1" kern="10" dirty="0">
                <a:ln w="9525">
                  <a:solidFill>
                    <a:srgbClr val="800000"/>
                  </a:solidFill>
                  <a:round/>
                  <a:headEnd/>
                  <a:tailEnd/>
                </a:ln>
                <a:solidFill>
                  <a:srgbClr val="000000"/>
                </a:solidFill>
                <a:latin typeface="Times New Roman" panose="02020603050405020304" pitchFamily="18" charset="0"/>
                <a:cs typeface="Times New Roman" panose="02020603050405020304" pitchFamily="18" charset="0"/>
              </a:rPr>
              <a:t> Thị Quỳnh Hoa</a:t>
            </a:r>
            <a:endParaRPr lang="en-US"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 name="Group 18"/>
          <p:cNvGrpSpPr>
            <a:grpSpLocks/>
          </p:cNvGrpSpPr>
          <p:nvPr/>
        </p:nvGrpSpPr>
        <p:grpSpPr bwMode="auto">
          <a:xfrm>
            <a:off x="2667000" y="914403"/>
            <a:ext cx="2362200" cy="2227263"/>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800" b="1">
                  <a:latin typeface="Times New Roman" panose="02020603050405020304" pitchFamily="18" charset="0"/>
                  <a:cs typeface="Times New Roman" panose="02020603050405020304" pitchFamily="18" charset="0"/>
                </a:rPr>
                <a:t> </a:t>
              </a:r>
              <a:endParaRPr lang="en-US" altLang="en-US" sz="480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b="1" kern="1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cs typeface="Arial" panose="020B0604020202020204" pitchFamily="34" charset="0"/>
              </a:endParaRPr>
            </a:p>
          </p:txBody>
        </p:sp>
      </p:grpSp>
      <p:sp>
        <p:nvSpPr>
          <p:cNvPr id="2054" name="WordArt 16"/>
          <p:cNvSpPr>
            <a:spLocks noChangeArrowheads="1" noChangeShapeType="1" noTextEdit="1"/>
          </p:cNvSpPr>
          <p:nvPr/>
        </p:nvSpPr>
        <p:spPr bwMode="auto">
          <a:xfrm>
            <a:off x="2667000" y="152403"/>
            <a:ext cx="8153400" cy="412991"/>
          </a:xfrm>
          <a:prstGeom prst="rect">
            <a:avLst/>
          </a:prstGeom>
        </p:spPr>
        <p:txBody>
          <a:bodyPr wrap="none" fromWordArt="1">
            <a:prstTxWarp prst="textPlain">
              <a:avLst>
                <a:gd name="adj" fmla="val 50000"/>
              </a:avLst>
            </a:prstTxWarp>
          </a:bodyPr>
          <a:lstStyle/>
          <a:p>
            <a:pPr algn="ct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AN HỒNG</a:t>
            </a: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5" name="Picture 3"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47" y="5562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0400" y="5410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48" y="97860"/>
            <a:ext cx="682625"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09377" y="-16336"/>
            <a:ext cx="682625"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Tree>
    <p:extLst>
      <p:ext uri="{BB962C8B-B14F-4D97-AF65-F5344CB8AC3E}">
        <p14:creationId xmlns:p14="http://schemas.microsoft.com/office/powerpoint/2010/main" val="195790755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4"/>
          <a:stretch>
            <a:fillRect/>
          </a:stretch>
        </p:blipFill>
        <p:spPr>
          <a:xfrm>
            <a:off x="635" y="-635"/>
            <a:ext cx="12192635" cy="6858635"/>
          </a:xfrm>
          <a:prstGeom prst="rect">
            <a:avLst/>
          </a:prstGeom>
        </p:spPr>
      </p:pic>
      <p:sp>
        <p:nvSpPr>
          <p:cNvPr id="14" name="Cloud 13">
            <a:extLst>
              <a:ext uri="{FF2B5EF4-FFF2-40B4-BE49-F238E27FC236}">
                <a16:creationId xmlns:a16="http://schemas.microsoft.com/office/drawing/2014/main" id="{9316F753-A59E-4AFA-9843-AD0285D76CA7}"/>
              </a:ext>
            </a:extLst>
          </p:cNvPr>
          <p:cNvSpPr/>
          <p:nvPr/>
        </p:nvSpPr>
        <p:spPr>
          <a:xfrm>
            <a:off x="323850" y="465374"/>
            <a:ext cx="2655324" cy="1371600"/>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4C8E"/>
                </a:solidFill>
                <a:effectLst/>
                <a:uLnTx/>
                <a:uFillTx/>
                <a:latin typeface="Calibri"/>
                <a:ea typeface="+mn-ea"/>
                <a:cs typeface="+mn-cs"/>
              </a:rPr>
              <a:t>Giới</a:t>
            </a:r>
            <a:r>
              <a:rPr kumimoji="0" lang="en-US" sz="2800" b="1" i="0" u="none" strike="noStrike" kern="1200" cap="none" spc="0" normalizeH="0" baseline="0" noProof="0" dirty="0">
                <a:ln>
                  <a:noFill/>
                </a:ln>
                <a:solidFill>
                  <a:srgbClr val="0D4C8E"/>
                </a:solidFill>
                <a:effectLst/>
                <a:uLnTx/>
                <a:uFillTx/>
                <a:latin typeface="Calibri"/>
                <a:ea typeface="+mn-ea"/>
                <a:cs typeface="+mn-cs"/>
              </a:rPr>
              <a:t> </a:t>
            </a:r>
            <a:r>
              <a:rPr kumimoji="0" lang="en-US" sz="2800" b="1" i="0" u="none" strike="noStrike" kern="1200" cap="none" spc="0" normalizeH="0" baseline="0" noProof="0" dirty="0" err="1">
                <a:ln>
                  <a:noFill/>
                </a:ln>
                <a:solidFill>
                  <a:srgbClr val="0D4C8E"/>
                </a:solidFill>
                <a:effectLst/>
                <a:uLnTx/>
                <a:uFillTx/>
                <a:latin typeface="Calibri"/>
                <a:ea typeface="+mn-ea"/>
                <a:cs typeface="+mn-cs"/>
              </a:rPr>
              <a:t>thiệu</a:t>
            </a:r>
            <a:r>
              <a:rPr kumimoji="0" lang="en-US" sz="2800" b="1" i="0" u="none" strike="noStrike" kern="1200" cap="none" spc="0" normalizeH="0" noProof="0" dirty="0">
                <a:ln>
                  <a:noFill/>
                </a:ln>
                <a:solidFill>
                  <a:srgbClr val="0D4C8E"/>
                </a:solidFill>
                <a:effectLst/>
                <a:uLnTx/>
                <a:uFillTx/>
                <a:latin typeface="Calibri"/>
                <a:ea typeface="+mn-ea"/>
                <a:cs typeface="+mn-cs"/>
              </a:rPr>
              <a:t> </a:t>
            </a:r>
            <a:r>
              <a:rPr kumimoji="0" lang="en-US" sz="2800" b="1" i="0" u="none" strike="noStrike" kern="1200" cap="none" spc="0" normalizeH="0" noProof="0" dirty="0" err="1">
                <a:ln>
                  <a:noFill/>
                </a:ln>
                <a:solidFill>
                  <a:srgbClr val="0D4C8E"/>
                </a:solidFill>
                <a:effectLst/>
                <a:uLnTx/>
                <a:uFillTx/>
                <a:latin typeface="Calibri"/>
                <a:ea typeface="+mn-ea"/>
                <a:cs typeface="+mn-cs"/>
              </a:rPr>
              <a:t>hoạt</a:t>
            </a:r>
            <a:r>
              <a:rPr kumimoji="0" lang="en-US" sz="2800" b="1" i="0" u="none" strike="noStrike" kern="1200" cap="none" spc="0" normalizeH="0" noProof="0" dirty="0">
                <a:ln>
                  <a:noFill/>
                </a:ln>
                <a:solidFill>
                  <a:srgbClr val="0D4C8E"/>
                </a:solidFill>
                <a:effectLst/>
                <a:uLnTx/>
                <a:uFillTx/>
                <a:latin typeface="Calibri"/>
                <a:ea typeface="+mn-ea"/>
                <a:cs typeface="+mn-cs"/>
              </a:rPr>
              <a:t> </a:t>
            </a:r>
            <a:r>
              <a:rPr kumimoji="0" lang="en-US" sz="2800" b="1" i="0" u="none" strike="noStrike" kern="1200" cap="none" spc="0" normalizeH="0" noProof="0" dirty="0" err="1">
                <a:ln>
                  <a:noFill/>
                </a:ln>
                <a:solidFill>
                  <a:srgbClr val="0D4C8E"/>
                </a:solidFill>
                <a:effectLst/>
                <a:uLnTx/>
                <a:uFillTx/>
                <a:latin typeface="Calibri"/>
                <a:ea typeface="+mn-ea"/>
                <a:cs typeface="+mn-cs"/>
              </a:rPr>
              <a:t>động</a:t>
            </a:r>
            <a:endParaRPr kumimoji="0" lang="en-US" sz="2800" b="1" i="0" u="none" strike="noStrike" kern="1200" cap="none" spc="0" normalizeH="0" baseline="0" noProof="0" dirty="0">
              <a:ln>
                <a:noFill/>
              </a:ln>
              <a:solidFill>
                <a:srgbClr val="0D4C8E"/>
              </a:solidFill>
              <a:effectLst/>
              <a:uLnTx/>
              <a:uFillTx/>
              <a:latin typeface="Calibri"/>
              <a:ea typeface="+mn-ea"/>
              <a:cs typeface="+mn-cs"/>
            </a:endParaRPr>
          </a:p>
        </p:txBody>
      </p:sp>
      <p:grpSp>
        <p:nvGrpSpPr>
          <p:cNvPr id="7172" name="Group 7171">
            <a:extLst>
              <a:ext uri="{FF2B5EF4-FFF2-40B4-BE49-F238E27FC236}">
                <a16:creationId xmlns:a16="http://schemas.microsoft.com/office/drawing/2014/main" id="{5EBB6F0E-7174-4AD5-AE10-E710A55E95CA}"/>
              </a:ext>
            </a:extLst>
          </p:cNvPr>
          <p:cNvGrpSpPr/>
          <p:nvPr/>
        </p:nvGrpSpPr>
        <p:grpSpPr>
          <a:xfrm>
            <a:off x="4727111" y="1512830"/>
            <a:ext cx="3954047" cy="3749040"/>
            <a:chOff x="4256670" y="1512830"/>
            <a:chExt cx="4205460" cy="3749040"/>
          </a:xfrm>
          <a:effectLst>
            <a:outerShdw blurRad="63500" sx="102000" sy="102000" algn="ctr" rotWithShape="0">
              <a:prstClr val="black">
                <a:alpha val="40000"/>
              </a:prstClr>
            </a:outerShdw>
          </a:effectLst>
        </p:grpSpPr>
        <p:pic>
          <p:nvPicPr>
            <p:cNvPr id="18" name="Picture 17">
              <a:extLst>
                <a:ext uri="{FF2B5EF4-FFF2-40B4-BE49-F238E27FC236}">
                  <a16:creationId xmlns:a16="http://schemas.microsoft.com/office/drawing/2014/main" id="{474BEFFF-CC35-4662-9D0E-64FA779312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1668" y="1512830"/>
              <a:ext cx="4160462" cy="3749040"/>
            </a:xfrm>
            <a:prstGeom prst="rect">
              <a:avLst/>
            </a:prstGeom>
          </p:spPr>
        </p:pic>
        <p:sp>
          <p:nvSpPr>
            <p:cNvPr id="25" name="TextBox 24">
              <a:extLst>
                <a:ext uri="{FF2B5EF4-FFF2-40B4-BE49-F238E27FC236}">
                  <a16:creationId xmlns:a16="http://schemas.microsoft.com/office/drawing/2014/main" id="{CC1351A0-4F1E-4615-B0D0-E64167AE145B}"/>
                </a:ext>
              </a:extLst>
            </p:cNvPr>
            <p:cNvSpPr txBox="1"/>
            <p:nvPr/>
          </p:nvSpPr>
          <p:spPr>
            <a:xfrm>
              <a:off x="4256670" y="2075688"/>
              <a:ext cx="256464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Hoạt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động</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chung</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của</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gia</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đình</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em</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cxnSp>
        <p:nvCxnSpPr>
          <p:cNvPr id="30" name="Connector: Curved 29">
            <a:extLst>
              <a:ext uri="{FF2B5EF4-FFF2-40B4-BE49-F238E27FC236}">
                <a16:creationId xmlns:a16="http://schemas.microsoft.com/office/drawing/2014/main" id="{24ED1BD1-D356-4E7B-90CE-EAECFC7E699F}"/>
              </a:ext>
            </a:extLst>
          </p:cNvPr>
          <p:cNvCxnSpPr>
            <a:cxnSpLocks/>
          </p:cNvCxnSpPr>
          <p:nvPr/>
        </p:nvCxnSpPr>
        <p:spPr>
          <a:xfrm flipV="1">
            <a:off x="7644809" y="1151172"/>
            <a:ext cx="1071488" cy="954075"/>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32" name="Cloud 31">
            <a:extLst>
              <a:ext uri="{FF2B5EF4-FFF2-40B4-BE49-F238E27FC236}">
                <a16:creationId xmlns:a16="http://schemas.microsoft.com/office/drawing/2014/main" id="{53CE9A6E-A0EE-4EA2-91F0-3A2CA326F450}"/>
              </a:ext>
            </a:extLst>
          </p:cNvPr>
          <p:cNvSpPr/>
          <p:nvPr/>
        </p:nvSpPr>
        <p:spPr>
          <a:xfrm>
            <a:off x="8716297" y="1"/>
            <a:ext cx="3449310" cy="1972684"/>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0D4C8E"/>
                </a:solidFill>
              </a:rPr>
              <a:t>Nêu</a:t>
            </a:r>
            <a:r>
              <a:rPr lang="en-US" sz="3600" b="1" dirty="0">
                <a:solidFill>
                  <a:srgbClr val="0D4C8E"/>
                </a:solidFill>
              </a:rPr>
              <a:t> </a:t>
            </a:r>
            <a:r>
              <a:rPr lang="en-US" sz="3600" b="1" dirty="0" err="1">
                <a:solidFill>
                  <a:srgbClr val="0D4C8E"/>
                </a:solidFill>
              </a:rPr>
              <a:t>diễn</a:t>
            </a:r>
            <a:r>
              <a:rPr lang="en-US" sz="3600" b="1" dirty="0">
                <a:solidFill>
                  <a:srgbClr val="0D4C8E"/>
                </a:solidFill>
              </a:rPr>
              <a:t> </a:t>
            </a:r>
            <a:r>
              <a:rPr lang="en-US" sz="3600" b="1" dirty="0" err="1">
                <a:solidFill>
                  <a:srgbClr val="0D4C8E"/>
                </a:solidFill>
              </a:rPr>
              <a:t>biến</a:t>
            </a:r>
            <a:r>
              <a:rPr lang="en-US" sz="3600" b="1" dirty="0">
                <a:solidFill>
                  <a:srgbClr val="0D4C8E"/>
                </a:solidFill>
              </a:rPr>
              <a:t> </a:t>
            </a:r>
            <a:r>
              <a:rPr lang="en-US" sz="3600" b="1" dirty="0" err="1">
                <a:solidFill>
                  <a:srgbClr val="0D4C8E"/>
                </a:solidFill>
              </a:rPr>
              <a:t>của</a:t>
            </a:r>
            <a:r>
              <a:rPr lang="en-US" sz="3600" b="1" dirty="0">
                <a:solidFill>
                  <a:srgbClr val="0D4C8E"/>
                </a:solidFill>
              </a:rPr>
              <a:t> </a:t>
            </a:r>
            <a:r>
              <a:rPr lang="en-US" sz="3600" b="1" dirty="0" err="1">
                <a:solidFill>
                  <a:srgbClr val="0D4C8E"/>
                </a:solidFill>
              </a:rPr>
              <a:t>hoạt</a:t>
            </a:r>
            <a:r>
              <a:rPr lang="en-US" sz="3600" b="1" dirty="0">
                <a:solidFill>
                  <a:srgbClr val="0D4C8E"/>
                </a:solidFill>
              </a:rPr>
              <a:t> </a:t>
            </a:r>
            <a:r>
              <a:rPr lang="en-US" sz="3600" b="1" dirty="0" err="1">
                <a:solidFill>
                  <a:srgbClr val="0D4C8E"/>
                </a:solidFill>
              </a:rPr>
              <a:t>động</a:t>
            </a:r>
            <a:endParaRPr lang="en-US" sz="3600" b="1" dirty="0">
              <a:solidFill>
                <a:srgbClr val="0D4C8E"/>
              </a:solidFill>
            </a:endParaRPr>
          </a:p>
        </p:txBody>
      </p:sp>
      <p:cxnSp>
        <p:nvCxnSpPr>
          <p:cNvPr id="39" name="Connector: Curved 38">
            <a:extLst>
              <a:ext uri="{FF2B5EF4-FFF2-40B4-BE49-F238E27FC236}">
                <a16:creationId xmlns:a16="http://schemas.microsoft.com/office/drawing/2014/main" id="{CC35B5BC-F415-466F-A022-237073CB7167}"/>
              </a:ext>
            </a:extLst>
          </p:cNvPr>
          <p:cNvCxnSpPr>
            <a:cxnSpLocks/>
            <a:stCxn id="32" idx="1"/>
            <a:endCxn id="40" idx="3"/>
          </p:cNvCxnSpPr>
          <p:nvPr/>
        </p:nvCxnSpPr>
        <p:spPr>
          <a:xfrm rot="5400000">
            <a:off x="7901851" y="2425257"/>
            <a:ext cx="2993775" cy="2084428"/>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0" name="Cloud 39">
            <a:extLst>
              <a:ext uri="{FF2B5EF4-FFF2-40B4-BE49-F238E27FC236}">
                <a16:creationId xmlns:a16="http://schemas.microsoft.com/office/drawing/2014/main" id="{02D9EE1C-19EB-4F71-9B05-EA19E6317538}"/>
              </a:ext>
            </a:extLst>
          </p:cNvPr>
          <p:cNvSpPr/>
          <p:nvPr/>
        </p:nvSpPr>
        <p:spPr>
          <a:xfrm>
            <a:off x="7343775" y="4900830"/>
            <a:ext cx="2025498"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đầu</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tiên</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3" name="Connector: Curved 42">
            <a:extLst>
              <a:ext uri="{FF2B5EF4-FFF2-40B4-BE49-F238E27FC236}">
                <a16:creationId xmlns:a16="http://schemas.microsoft.com/office/drawing/2014/main" id="{71CE4057-D209-4ABE-A8CB-A651C589174F}"/>
              </a:ext>
            </a:extLst>
          </p:cNvPr>
          <p:cNvCxnSpPr>
            <a:cxnSpLocks/>
          </p:cNvCxnSpPr>
          <p:nvPr/>
        </p:nvCxnSpPr>
        <p:spPr>
          <a:xfrm rot="16200000" flipH="1">
            <a:off x="9467124" y="2960701"/>
            <a:ext cx="1980248" cy="12"/>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6" name="Cloud 45">
            <a:extLst>
              <a:ext uri="{FF2B5EF4-FFF2-40B4-BE49-F238E27FC236}">
                <a16:creationId xmlns:a16="http://schemas.microsoft.com/office/drawing/2014/main" id="{350FDF8D-3BBB-490C-8F24-BA2E2C468382}"/>
              </a:ext>
            </a:extLst>
          </p:cNvPr>
          <p:cNvSpPr/>
          <p:nvPr/>
        </p:nvSpPr>
        <p:spPr>
          <a:xfrm>
            <a:off x="9252244" y="3861953"/>
            <a:ext cx="1900051" cy="1205976"/>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tiếp</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theo</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58" name="Connector: Curved 57">
            <a:extLst>
              <a:ext uri="{FF2B5EF4-FFF2-40B4-BE49-F238E27FC236}">
                <a16:creationId xmlns:a16="http://schemas.microsoft.com/office/drawing/2014/main" id="{17877EC3-D919-4EF8-A9FF-861D1128AECD}"/>
              </a:ext>
            </a:extLst>
          </p:cNvPr>
          <p:cNvCxnSpPr>
            <a:cxnSpLocks/>
          </p:cNvCxnSpPr>
          <p:nvPr/>
        </p:nvCxnSpPr>
        <p:spPr>
          <a:xfrm rot="10800000" flipV="1">
            <a:off x="4278009" y="4382750"/>
            <a:ext cx="1879979" cy="758299"/>
          </a:xfrm>
          <a:prstGeom prst="curvedConnector3">
            <a:avLst>
              <a:gd name="adj1" fmla="val 50000"/>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62" name="Cloud 61">
            <a:extLst>
              <a:ext uri="{FF2B5EF4-FFF2-40B4-BE49-F238E27FC236}">
                <a16:creationId xmlns:a16="http://schemas.microsoft.com/office/drawing/2014/main" id="{CCFF4598-4366-41F8-A902-169F91E14724}"/>
              </a:ext>
            </a:extLst>
          </p:cNvPr>
          <p:cNvSpPr/>
          <p:nvPr/>
        </p:nvSpPr>
        <p:spPr>
          <a:xfrm>
            <a:off x="2822727" y="5079744"/>
            <a:ext cx="2910563" cy="1695532"/>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rgbClr val="0D4C8E"/>
                </a:solidFill>
              </a:rPr>
              <a:t>Cảm</a:t>
            </a:r>
            <a:r>
              <a:rPr lang="en-US" sz="3200" b="1" dirty="0">
                <a:solidFill>
                  <a:srgbClr val="0D4C8E"/>
                </a:solidFill>
              </a:rPr>
              <a:t> </a:t>
            </a:r>
            <a:r>
              <a:rPr lang="en-US" sz="3200" b="1" dirty="0" err="1">
                <a:solidFill>
                  <a:srgbClr val="0D4C8E"/>
                </a:solidFill>
              </a:rPr>
              <a:t>xúc</a:t>
            </a:r>
            <a:r>
              <a:rPr lang="en-US" sz="3200" b="1" dirty="0">
                <a:solidFill>
                  <a:srgbClr val="0D4C8E"/>
                </a:solidFill>
              </a:rPr>
              <a:t> </a:t>
            </a:r>
            <a:r>
              <a:rPr lang="en-US" sz="3200" b="1" dirty="0" err="1">
                <a:solidFill>
                  <a:srgbClr val="0D4C8E"/>
                </a:solidFill>
              </a:rPr>
              <a:t>của</a:t>
            </a:r>
            <a:r>
              <a:rPr lang="en-US" sz="3200" b="1" dirty="0">
                <a:solidFill>
                  <a:srgbClr val="0D4C8E"/>
                </a:solidFill>
              </a:rPr>
              <a:t> </a:t>
            </a:r>
            <a:r>
              <a:rPr lang="en-US" sz="3200" b="1" dirty="0" err="1">
                <a:solidFill>
                  <a:srgbClr val="0D4C8E"/>
                </a:solidFill>
              </a:rPr>
              <a:t>em</a:t>
            </a:r>
            <a:endParaRPr lang="en-US" sz="3200" b="1" dirty="0">
              <a:solidFill>
                <a:srgbClr val="0D4C8E"/>
              </a:solidFill>
            </a:endParaRPr>
          </a:p>
        </p:txBody>
      </p:sp>
      <p:sp>
        <p:nvSpPr>
          <p:cNvPr id="70" name="TextBox 69">
            <a:extLst>
              <a:ext uri="{FF2B5EF4-FFF2-40B4-BE49-F238E27FC236}">
                <a16:creationId xmlns:a16="http://schemas.microsoft.com/office/drawing/2014/main" id="{77CE72E3-4A70-4D53-B270-699EAAC521C5}"/>
              </a:ext>
            </a:extLst>
          </p:cNvPr>
          <p:cNvSpPr txBox="1"/>
          <p:nvPr/>
        </p:nvSpPr>
        <p:spPr>
          <a:xfrm>
            <a:off x="4373760" y="776763"/>
            <a:ext cx="3449311" cy="830997"/>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66"/>
                </a:solidFill>
                <a:effectLst>
                  <a:glow rad="88900">
                    <a:srgbClr val="FFFF00">
                      <a:alpha val="70000"/>
                    </a:srgbClr>
                  </a:glow>
                </a:effectLst>
                <a:uLnTx/>
                <a:uFillTx/>
                <a:latin typeface="SVN-Sign Painter House Script" panose="02000006070000020004" pitchFamily="50" charset="0"/>
                <a:ea typeface="+mn-ea"/>
                <a:cs typeface="+mn-cs"/>
              </a:rPr>
              <a:t>SƠ ĐỒ TƯ DUY</a:t>
            </a:r>
          </a:p>
        </p:txBody>
      </p:sp>
      <p:cxnSp>
        <p:nvCxnSpPr>
          <p:cNvPr id="10" name="Connector: Curved 9">
            <a:extLst>
              <a:ext uri="{FF2B5EF4-FFF2-40B4-BE49-F238E27FC236}">
                <a16:creationId xmlns:a16="http://schemas.microsoft.com/office/drawing/2014/main" id="{F5C92FBC-B0F8-4400-80EE-51A147FA2296}"/>
              </a:ext>
            </a:extLst>
          </p:cNvPr>
          <p:cNvCxnSpPr>
            <a:cxnSpLocks/>
          </p:cNvCxnSpPr>
          <p:nvPr/>
        </p:nvCxnSpPr>
        <p:spPr>
          <a:xfrm rot="10800000">
            <a:off x="2979176" y="1151177"/>
            <a:ext cx="1824982" cy="954071"/>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D6BCC120-2A08-432F-86CA-4961332E103F}"/>
              </a:ext>
            </a:extLst>
          </p:cNvPr>
          <p:cNvCxnSpPr>
            <a:cxnSpLocks/>
            <a:stCxn id="32" idx="1"/>
            <a:endCxn id="31" idx="3"/>
          </p:cNvCxnSpPr>
          <p:nvPr/>
        </p:nvCxnSpPr>
        <p:spPr>
          <a:xfrm rot="16200000" flipH="1">
            <a:off x="10806441" y="1605094"/>
            <a:ext cx="301762" cy="103274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1" name="Cloud 30">
            <a:extLst>
              <a:ext uri="{FF2B5EF4-FFF2-40B4-BE49-F238E27FC236}">
                <a16:creationId xmlns:a16="http://schemas.microsoft.com/office/drawing/2014/main" id="{CF966BA5-B590-4453-ADC2-FC2A2812A70C}"/>
              </a:ext>
            </a:extLst>
          </p:cNvPr>
          <p:cNvSpPr/>
          <p:nvPr/>
        </p:nvSpPr>
        <p:spPr>
          <a:xfrm>
            <a:off x="10683838" y="2183467"/>
            <a:ext cx="1579709" cy="1554480"/>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cuối</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cùng</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38" name="Connector: Curved 37">
            <a:extLst>
              <a:ext uri="{FF2B5EF4-FFF2-40B4-BE49-F238E27FC236}">
                <a16:creationId xmlns:a16="http://schemas.microsoft.com/office/drawing/2014/main" id="{F2CC15EF-1D66-4AC0-A1F8-A95DDBE3711D}"/>
              </a:ext>
            </a:extLst>
          </p:cNvPr>
          <p:cNvCxnSpPr>
            <a:cxnSpLocks/>
          </p:cNvCxnSpPr>
          <p:nvPr/>
        </p:nvCxnSpPr>
        <p:spPr>
          <a:xfrm rot="10800000" flipV="1">
            <a:off x="693829" y="1836971"/>
            <a:ext cx="1071838" cy="90445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1" name="Cloud 40">
            <a:extLst>
              <a:ext uri="{FF2B5EF4-FFF2-40B4-BE49-F238E27FC236}">
                <a16:creationId xmlns:a16="http://schemas.microsoft.com/office/drawing/2014/main" id="{12B6F3E8-35C5-4F7A-AFBB-226CAEF12345}"/>
              </a:ext>
            </a:extLst>
          </p:cNvPr>
          <p:cNvSpPr/>
          <p:nvPr/>
        </p:nvSpPr>
        <p:spPr>
          <a:xfrm>
            <a:off x="-69642" y="2741423"/>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Thời</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gian</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2" name="Connector: Curved 41">
            <a:extLst>
              <a:ext uri="{FF2B5EF4-FFF2-40B4-BE49-F238E27FC236}">
                <a16:creationId xmlns:a16="http://schemas.microsoft.com/office/drawing/2014/main" id="{556CCA45-A530-476B-95E8-DEA0825894D3}"/>
              </a:ext>
            </a:extLst>
          </p:cNvPr>
          <p:cNvCxnSpPr>
            <a:cxnSpLocks/>
          </p:cNvCxnSpPr>
          <p:nvPr/>
        </p:nvCxnSpPr>
        <p:spPr>
          <a:xfrm rot="16200000" flipH="1">
            <a:off x="1728921" y="1885673"/>
            <a:ext cx="772826" cy="761175"/>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5" name="Cloud 44">
            <a:extLst>
              <a:ext uri="{FF2B5EF4-FFF2-40B4-BE49-F238E27FC236}">
                <a16:creationId xmlns:a16="http://schemas.microsoft.com/office/drawing/2014/main" id="{AA4575FC-126C-4A7D-8214-1D5375F7E50B}"/>
              </a:ext>
            </a:extLst>
          </p:cNvPr>
          <p:cNvSpPr/>
          <p:nvPr/>
        </p:nvSpPr>
        <p:spPr>
          <a:xfrm>
            <a:off x="1665104" y="2626834"/>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B207B0"/>
                </a:solidFill>
                <a:latin typeface="Calibri"/>
              </a:rPr>
              <a:t>Địa</a:t>
            </a:r>
            <a:r>
              <a:rPr lang="en-US" sz="2000" b="1" dirty="0">
                <a:solidFill>
                  <a:srgbClr val="B207B0"/>
                </a:solidFill>
                <a:latin typeface="Calibri"/>
              </a:rPr>
              <a:t> </a:t>
            </a:r>
            <a:r>
              <a:rPr lang="en-US" sz="2000" b="1" dirty="0" err="1">
                <a:solidFill>
                  <a:srgbClr val="B207B0"/>
                </a:solidFill>
                <a:latin typeface="Calibri"/>
              </a:rPr>
              <a:t>điểm</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7" name="Connector: Curved 46">
            <a:extLst>
              <a:ext uri="{FF2B5EF4-FFF2-40B4-BE49-F238E27FC236}">
                <a16:creationId xmlns:a16="http://schemas.microsoft.com/office/drawing/2014/main" id="{AE02C8B7-0ACC-4025-A064-F85D9FED4E86}"/>
              </a:ext>
            </a:extLst>
          </p:cNvPr>
          <p:cNvCxnSpPr>
            <a:cxnSpLocks/>
          </p:cNvCxnSpPr>
          <p:nvPr/>
        </p:nvCxnSpPr>
        <p:spPr>
          <a:xfrm>
            <a:off x="1871788" y="1836971"/>
            <a:ext cx="2184749" cy="692077"/>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8" name="Cloud 47">
            <a:extLst>
              <a:ext uri="{FF2B5EF4-FFF2-40B4-BE49-F238E27FC236}">
                <a16:creationId xmlns:a16="http://schemas.microsoft.com/office/drawing/2014/main" id="{98D0BF81-7A26-4309-A9CB-62FB477FDBA2}"/>
              </a:ext>
            </a:extLst>
          </p:cNvPr>
          <p:cNvSpPr/>
          <p:nvPr/>
        </p:nvSpPr>
        <p:spPr>
          <a:xfrm>
            <a:off x="3225719" y="2503208"/>
            <a:ext cx="1578439" cy="1503798"/>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B207B0"/>
                </a:solidFill>
                <a:latin typeface="Calibri"/>
              </a:rPr>
              <a:t>Người</a:t>
            </a:r>
            <a:r>
              <a:rPr lang="en-US" sz="2000" b="1" dirty="0">
                <a:solidFill>
                  <a:srgbClr val="B207B0"/>
                </a:solidFill>
                <a:latin typeface="Calibri"/>
              </a:rPr>
              <a:t> </a:t>
            </a:r>
            <a:r>
              <a:rPr lang="en-US" sz="2000" b="1" dirty="0" err="1">
                <a:solidFill>
                  <a:srgbClr val="B207B0"/>
                </a:solidFill>
                <a:latin typeface="Calibri"/>
              </a:rPr>
              <a:t>tham</a:t>
            </a:r>
            <a:r>
              <a:rPr lang="en-US" sz="2000" b="1" dirty="0">
                <a:solidFill>
                  <a:srgbClr val="B207B0"/>
                </a:solidFill>
                <a:latin typeface="Calibri"/>
              </a:rPr>
              <a:t> </a:t>
            </a:r>
            <a:r>
              <a:rPr lang="en-US" sz="2000" b="1" dirty="0" err="1">
                <a:solidFill>
                  <a:srgbClr val="B207B0"/>
                </a:solidFill>
                <a:latin typeface="Calibri"/>
              </a:rPr>
              <a:t>gia</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spTree>
    <p:extLst>
      <p:ext uri="{BB962C8B-B14F-4D97-AF65-F5344CB8AC3E}">
        <p14:creationId xmlns:p14="http://schemas.microsoft.com/office/powerpoint/2010/main" val="1361006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750"/>
                                        <p:tgtEl>
                                          <p:spTgt spid="70"/>
                                        </p:tgtEl>
                                      </p:cBhvr>
                                    </p:animEffect>
                                    <p:anim calcmode="lin" valueType="num">
                                      <p:cBhvr>
                                        <p:cTn id="8" dur="750" fill="hold"/>
                                        <p:tgtEl>
                                          <p:spTgt spid="70"/>
                                        </p:tgtEl>
                                        <p:attrNameLst>
                                          <p:attrName>ppt_x</p:attrName>
                                        </p:attrNameLst>
                                      </p:cBhvr>
                                      <p:tavLst>
                                        <p:tav tm="0">
                                          <p:val>
                                            <p:strVal val="#ppt_x"/>
                                          </p:val>
                                        </p:tav>
                                        <p:tav tm="100000">
                                          <p:val>
                                            <p:strVal val="#ppt_x"/>
                                          </p:val>
                                        </p:tav>
                                      </p:tavLst>
                                    </p:anim>
                                    <p:anim calcmode="lin" valueType="num">
                                      <p:cBhvr>
                                        <p:cTn id="9" dur="675" decel="100000" fill="hold"/>
                                        <p:tgtEl>
                                          <p:spTgt spid="70"/>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70"/>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p:cTn id="14" dur="750" fill="hold"/>
                                        <p:tgtEl>
                                          <p:spTgt spid="7172"/>
                                        </p:tgtEl>
                                        <p:attrNameLst>
                                          <p:attrName>ppt_w</p:attrName>
                                        </p:attrNameLst>
                                      </p:cBhvr>
                                      <p:tavLst>
                                        <p:tav tm="0">
                                          <p:val>
                                            <p:fltVal val="0"/>
                                          </p:val>
                                        </p:tav>
                                        <p:tav tm="100000">
                                          <p:val>
                                            <p:strVal val="#ppt_w"/>
                                          </p:val>
                                        </p:tav>
                                      </p:tavLst>
                                    </p:anim>
                                    <p:anim calcmode="lin" valueType="num">
                                      <p:cBhvr>
                                        <p:cTn id="15" dur="750" fill="hold"/>
                                        <p:tgtEl>
                                          <p:spTgt spid="7172"/>
                                        </p:tgtEl>
                                        <p:attrNameLst>
                                          <p:attrName>ppt_h</p:attrName>
                                        </p:attrNameLst>
                                      </p:cBhvr>
                                      <p:tavLst>
                                        <p:tav tm="0">
                                          <p:val>
                                            <p:fltVal val="0"/>
                                          </p:val>
                                        </p:tav>
                                        <p:tav tm="100000">
                                          <p:val>
                                            <p:strVal val="#ppt_h"/>
                                          </p:val>
                                        </p:tav>
                                      </p:tavLst>
                                    </p:anim>
                                    <p:anim calcmode="lin" valueType="num">
                                      <p:cBhvr>
                                        <p:cTn id="16" dur="750" fill="hold"/>
                                        <p:tgtEl>
                                          <p:spTgt spid="7172"/>
                                        </p:tgtEl>
                                        <p:attrNameLst>
                                          <p:attrName>style.rotation</p:attrName>
                                        </p:attrNameLst>
                                      </p:cBhvr>
                                      <p:tavLst>
                                        <p:tav tm="0">
                                          <p:val>
                                            <p:fltVal val="90"/>
                                          </p:val>
                                        </p:tav>
                                        <p:tav tm="100000">
                                          <p:val>
                                            <p:fltVal val="0"/>
                                          </p:val>
                                        </p:tav>
                                      </p:tavLst>
                                    </p:anim>
                                    <p:animEffect transition="in" filter="fade">
                                      <p:cBhvr>
                                        <p:cTn id="17" dur="750"/>
                                        <p:tgtEl>
                                          <p:spTgt spid="7172"/>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Trò-chơi-chíu.wav"/>
                                        </p:tgtEl>
                                      </p:cMediaNode>
                                    </p:audio>
                                  </p:subTnLst>
                                </p:cTn>
                              </p:par>
                            </p:childTnLst>
                          </p:cTn>
                        </p:par>
                        <p:par>
                          <p:cTn id="23" fill="hold">
                            <p:stCondLst>
                              <p:cond delay="500"/>
                            </p:stCondLst>
                            <p:childTnLst>
                              <p:par>
                                <p:cTn id="24" presetID="6" presetClass="entr" presetSubtype="3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ou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subTnLst>
                                    <p:audio>
                                      <p:cMediaNode>
                                        <p:cTn display="0" masterRel="sameClick">
                                          <p:stCondLst>
                                            <p:cond evt="begin" delay="0">
                                              <p:tn val="29"/>
                                            </p:cond>
                                          </p:stCondLst>
                                          <p:endCondLst>
                                            <p:cond evt="onStopAudio" delay="0">
                                              <p:tgtEl>
                                                <p:sldTgt/>
                                              </p:tgtEl>
                                            </p:cond>
                                          </p:endCondLst>
                                        </p:cTn>
                                        <p:tgtEl>
                                          <p:sndTgt r:embed="rId3" name="Trò-chơi-chíu.wav"/>
                                        </p:tgtEl>
                                      </p:cMediaNode>
                                    </p:audio>
                                  </p:subTnLst>
                                </p:cTn>
                              </p:par>
                            </p:childTnLst>
                          </p:cTn>
                        </p:par>
                        <p:par>
                          <p:cTn id="32" fill="hold">
                            <p:stCondLst>
                              <p:cond delay="500"/>
                            </p:stCondLst>
                            <p:childTnLst>
                              <p:par>
                                <p:cTn id="33" presetID="6" presetClass="entr" presetSubtype="32"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circle(out)">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up)">
                                      <p:cBhvr>
                                        <p:cTn id="40" dur="500"/>
                                        <p:tgtEl>
                                          <p:spTgt spid="42"/>
                                        </p:tgtEl>
                                      </p:cBhvr>
                                    </p:animEffect>
                                  </p:childTnLst>
                                  <p:subTnLst>
                                    <p:audio>
                                      <p:cMediaNode>
                                        <p:cTn display="0" masterRel="sameClick">
                                          <p:stCondLst>
                                            <p:cond evt="begin" delay="0">
                                              <p:tn val="38"/>
                                            </p:cond>
                                          </p:stCondLst>
                                          <p:endCondLst>
                                            <p:cond evt="onStopAudio" delay="0">
                                              <p:tgtEl>
                                                <p:sldTgt/>
                                              </p:tgtEl>
                                            </p:cond>
                                          </p:endCondLst>
                                        </p:cTn>
                                        <p:tgtEl>
                                          <p:sndTgt r:embed="rId3" name="Trò-chơi-chíu.wav"/>
                                        </p:tgtEl>
                                      </p:cMediaNode>
                                    </p:audio>
                                  </p:subTnLst>
                                </p:cTn>
                              </p:par>
                            </p:childTnLst>
                          </p:cTn>
                        </p:par>
                        <p:par>
                          <p:cTn id="41" fill="hold">
                            <p:stCondLst>
                              <p:cond delay="500"/>
                            </p:stCondLst>
                            <p:childTnLst>
                              <p:par>
                                <p:cTn id="42" presetID="6" presetClass="entr" presetSubtype="32"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circle(out)">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up)">
                                      <p:cBhvr>
                                        <p:cTn id="49" dur="500"/>
                                        <p:tgtEl>
                                          <p:spTgt spid="47"/>
                                        </p:tgtEl>
                                      </p:cBhvr>
                                    </p:animEffect>
                                  </p:childTnLst>
                                  <p:subTnLst>
                                    <p:audio>
                                      <p:cMediaNode>
                                        <p:cTn display="0" masterRel="sameClick">
                                          <p:stCondLst>
                                            <p:cond evt="begin" delay="0">
                                              <p:tn val="47"/>
                                            </p:cond>
                                          </p:stCondLst>
                                          <p:endCondLst>
                                            <p:cond evt="onStopAudio" delay="0">
                                              <p:tgtEl>
                                                <p:sldTgt/>
                                              </p:tgtEl>
                                            </p:cond>
                                          </p:endCondLst>
                                        </p:cTn>
                                        <p:tgtEl>
                                          <p:sndTgt r:embed="rId3" name="Trò-chơi-chíu.wav"/>
                                        </p:tgtEl>
                                      </p:cMediaNode>
                                    </p:audio>
                                  </p:subTnLst>
                                </p:cTn>
                              </p:par>
                            </p:childTnLst>
                          </p:cTn>
                        </p:par>
                        <p:par>
                          <p:cTn id="50" fill="hold">
                            <p:stCondLst>
                              <p:cond delay="500"/>
                            </p:stCondLst>
                            <p:childTnLst>
                              <p:par>
                                <p:cTn id="51" presetID="6" presetClass="entr" presetSubtype="32"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circle(out)">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subTnLst>
                                    <p:audio>
                                      <p:cMediaNode>
                                        <p:cTn display="0" masterRel="sameClick">
                                          <p:stCondLst>
                                            <p:cond evt="begin" delay="0">
                                              <p:tn val="56"/>
                                            </p:cond>
                                          </p:stCondLst>
                                          <p:endCondLst>
                                            <p:cond evt="onStopAudio" delay="0">
                                              <p:tgtEl>
                                                <p:sldTgt/>
                                              </p:tgtEl>
                                            </p:cond>
                                          </p:endCondLst>
                                        </p:cTn>
                                        <p:tgtEl>
                                          <p:sndTgt r:embed="rId3" name="Trò-chơi-chíu.wav"/>
                                        </p:tgtEl>
                                      </p:cMediaNode>
                                    </p:audio>
                                  </p:subTnLst>
                                </p:cTn>
                              </p:par>
                            </p:childTnLst>
                          </p:cTn>
                        </p:par>
                        <p:par>
                          <p:cTn id="59" fill="hold">
                            <p:stCondLst>
                              <p:cond delay="500"/>
                            </p:stCondLst>
                            <p:childTnLst>
                              <p:par>
                                <p:cTn id="60" presetID="6" presetClass="entr" presetSubtype="32"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out)">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subTnLst>
                                    <p:audio>
                                      <p:cMediaNode>
                                        <p:cTn display="0" masterRel="sameClick">
                                          <p:stCondLst>
                                            <p:cond evt="begin" delay="0">
                                              <p:tn val="65"/>
                                            </p:cond>
                                          </p:stCondLst>
                                          <p:endCondLst>
                                            <p:cond evt="onStopAudio" delay="0">
                                              <p:tgtEl>
                                                <p:sldTgt/>
                                              </p:tgtEl>
                                            </p:cond>
                                          </p:endCondLst>
                                        </p:cTn>
                                        <p:tgtEl>
                                          <p:sndTgt r:embed="rId3" name="Trò-chơi-chíu.wav"/>
                                        </p:tgtEl>
                                      </p:cMediaNode>
                                    </p:audio>
                                  </p:subTnLst>
                                </p:cTn>
                              </p:par>
                            </p:childTnLst>
                          </p:cTn>
                        </p:par>
                        <p:par>
                          <p:cTn id="68" fill="hold">
                            <p:stCondLst>
                              <p:cond delay="500"/>
                            </p:stCondLst>
                            <p:childTnLst>
                              <p:par>
                                <p:cTn id="69" presetID="6" presetClass="entr" presetSubtype="32"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circle(out)">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subTnLst>
                                    <p:audio>
                                      <p:cMediaNode>
                                        <p:cTn display="0" masterRel="sameClick">
                                          <p:stCondLst>
                                            <p:cond evt="begin" delay="0">
                                              <p:tn val="74"/>
                                            </p:cond>
                                          </p:stCondLst>
                                          <p:endCondLst>
                                            <p:cond evt="onStopAudio" delay="0">
                                              <p:tgtEl>
                                                <p:sldTgt/>
                                              </p:tgtEl>
                                            </p:cond>
                                          </p:endCondLst>
                                        </p:cTn>
                                        <p:tgtEl>
                                          <p:sndTgt r:embed="rId3" name="Trò-chơi-chíu.wav"/>
                                        </p:tgtEl>
                                      </p:cMediaNode>
                                    </p:audio>
                                  </p:subTnLst>
                                </p:cTn>
                              </p:par>
                            </p:childTnLst>
                          </p:cTn>
                        </p:par>
                        <p:par>
                          <p:cTn id="77" fill="hold">
                            <p:stCondLst>
                              <p:cond delay="500"/>
                            </p:stCondLst>
                            <p:childTnLst>
                              <p:par>
                                <p:cTn id="78" presetID="6" presetClass="entr" presetSubtype="32"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circle(out)">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left)">
                                      <p:cBhvr>
                                        <p:cTn id="85" dur="500"/>
                                        <p:tgtEl>
                                          <p:spTgt spid="29"/>
                                        </p:tgtEl>
                                      </p:cBhvr>
                                    </p:animEffect>
                                  </p:childTnLst>
                                  <p:subTnLst>
                                    <p:audio>
                                      <p:cMediaNode>
                                        <p:cTn display="0" masterRel="sameClick">
                                          <p:stCondLst>
                                            <p:cond evt="begin" delay="0">
                                              <p:tn val="83"/>
                                            </p:cond>
                                          </p:stCondLst>
                                          <p:endCondLst>
                                            <p:cond evt="onStopAudio" delay="0">
                                              <p:tgtEl>
                                                <p:sldTgt/>
                                              </p:tgtEl>
                                            </p:cond>
                                          </p:endCondLst>
                                        </p:cTn>
                                        <p:tgtEl>
                                          <p:sndTgt r:embed="rId3" name="Trò-chơi-chíu.wav"/>
                                        </p:tgtEl>
                                      </p:cMediaNode>
                                    </p:audio>
                                  </p:subTnLst>
                                </p:cTn>
                              </p:par>
                            </p:childTnLst>
                          </p:cTn>
                        </p:par>
                        <p:par>
                          <p:cTn id="86" fill="hold">
                            <p:stCondLst>
                              <p:cond delay="500"/>
                            </p:stCondLst>
                            <p:childTnLst>
                              <p:par>
                                <p:cTn id="87" presetID="6" presetClass="entr" presetSubtype="32"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circle(ou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wipe(right)">
                                      <p:cBhvr>
                                        <p:cTn id="94" dur="500"/>
                                        <p:tgtEl>
                                          <p:spTgt spid="58"/>
                                        </p:tgtEl>
                                      </p:cBhvr>
                                    </p:animEffect>
                                  </p:childTnLst>
                                  <p:subTnLst>
                                    <p:audio>
                                      <p:cMediaNode>
                                        <p:cTn display="0" masterRel="sameClick">
                                          <p:stCondLst>
                                            <p:cond evt="begin" delay="0">
                                              <p:tn val="92"/>
                                            </p:cond>
                                          </p:stCondLst>
                                          <p:endCondLst>
                                            <p:cond evt="onStopAudio" delay="0">
                                              <p:tgtEl>
                                                <p:sldTgt/>
                                              </p:tgtEl>
                                            </p:cond>
                                          </p:endCondLst>
                                        </p:cTn>
                                        <p:tgtEl>
                                          <p:sndTgt r:embed="rId3" name="Trò-chơi-chíu.wav"/>
                                        </p:tgtEl>
                                      </p:cMediaNode>
                                    </p:audio>
                                  </p:subTnLst>
                                </p:cTn>
                              </p:par>
                            </p:childTnLst>
                          </p:cTn>
                        </p:par>
                        <p:par>
                          <p:cTn id="95" fill="hold">
                            <p:stCondLst>
                              <p:cond delay="500"/>
                            </p:stCondLst>
                            <p:childTnLst>
                              <p:par>
                                <p:cTn id="96" presetID="6" presetClass="entr" presetSubtype="32"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circle(out)">
                                      <p:cBhvr>
                                        <p:cTn id="9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animBg="1"/>
      <p:bldP spid="40" grpId="0" animBg="1"/>
      <p:bldP spid="46" grpId="0" animBg="1"/>
      <p:bldP spid="62" grpId="0" animBg="1"/>
      <p:bldP spid="70" grpId="0"/>
      <p:bldP spid="31" grpId="0" animBg="1"/>
      <p:bldP spid="41" grpId="0" animBg="1"/>
      <p:bldP spid="45"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37" y="404591"/>
            <a:ext cx="12189685" cy="523220"/>
          </a:xfrm>
          <a:prstGeom prst="rect">
            <a:avLst/>
          </a:prstGeom>
        </p:spPr>
        <p:txBody>
          <a:bodyPr wrap="square">
            <a:spAutoFit/>
          </a:bodyPr>
          <a:lstStyle/>
          <a:p>
            <a:pPr algn="just"/>
            <a:r>
              <a:rPr lang="en-US" sz="2800" b="1" dirty="0">
                <a:solidFill>
                  <a:srgbClr val="0000CC"/>
                </a:solidFill>
                <a:latin typeface="Times New Roman" pitchFamily="18" charset="0"/>
                <a:cs typeface="Times New Roman" pitchFamily="18" charset="0"/>
              </a:rPr>
              <a:t>3. </a:t>
            </a:r>
            <a:r>
              <a:rPr lang="en-US" sz="2800" b="1" dirty="0" err="1">
                <a:solidFill>
                  <a:srgbClr val="0000CC"/>
                </a:solidFill>
                <a:latin typeface="Times New Roman" pitchFamily="18" charset="0"/>
                <a:cs typeface="Times New Roman" pitchFamily="18" charset="0"/>
              </a:rPr>
              <a:t>Viết</a:t>
            </a:r>
            <a:r>
              <a:rPr lang="en-US" sz="2800" b="1" dirty="0">
                <a:solidFill>
                  <a:srgbClr val="0000CC"/>
                </a:solidFill>
                <a:latin typeface="Times New Roman" pitchFamily="18" charset="0"/>
                <a:cs typeface="Times New Roman" pitchFamily="18" charset="0"/>
              </a:rPr>
              <a:t> 3 – 4 </a:t>
            </a:r>
            <a:r>
              <a:rPr lang="en-US" sz="2800" b="1" dirty="0" err="1">
                <a:solidFill>
                  <a:srgbClr val="0000CC"/>
                </a:solidFill>
                <a:latin typeface="Times New Roman" pitchFamily="18" charset="0"/>
                <a:cs typeface="Times New Roman" pitchFamily="18" charset="0"/>
              </a:rPr>
              <a:t>câu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về</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những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theo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gợi</a:t>
            </a:r>
            <a:r>
              <a:rPr lang="en-US" sz="2800" b="1" dirty="0">
                <a:solidFill>
                  <a:srgbClr val="0000CC"/>
                </a:solidFill>
                <a:latin typeface="Times New Roman" pitchFamily="18" charset="0"/>
                <a:cs typeface="Times New Roman" pitchFamily="18" charset="0"/>
              </a:rPr>
              <a:t> ý </a:t>
            </a:r>
            <a:r>
              <a:rPr lang="en-US" sz="2800" b="1" dirty="0" err="1">
                <a:solidFill>
                  <a:srgbClr val="0000CC"/>
                </a:solidFill>
                <a:latin typeface="Times New Roman" pitchFamily="18" charset="0"/>
                <a:cs typeface="Times New Roman" pitchFamily="18" charset="0"/>
              </a:rPr>
              <a:t>a,b</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hoặc</a:t>
            </a:r>
            <a:r>
              <a:rPr lang="en-US" sz="2800" b="1" dirty="0">
                <a:solidFill>
                  <a:srgbClr val="0000CC"/>
                </a:solidFill>
                <a:latin typeface="Times New Roman" pitchFamily="18" charset="0"/>
                <a:cs typeface="Times New Roman" pitchFamily="18" charset="0"/>
              </a:rPr>
              <a:t> c ở </a:t>
            </a:r>
            <a:r>
              <a:rPr lang="en-US" sz="2800" b="1" dirty="0" err="1">
                <a:solidFill>
                  <a:srgbClr val="0000CC"/>
                </a:solidFill>
                <a:latin typeface="Times New Roman" pitchFamily="18" charset="0"/>
                <a:cs typeface="Times New Roman" pitchFamily="18" charset="0"/>
              </a:rPr>
              <a:t>bài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tập</a:t>
            </a:r>
            <a:r>
              <a:rPr lang="en-US" sz="2800" b="1" dirty="0">
                <a:solidFill>
                  <a:srgbClr val="0000CC"/>
                </a:solidFill>
                <a:latin typeface="Times New Roman" pitchFamily="18" charset="0"/>
                <a:cs typeface="Times New Roman" pitchFamily="18" charset="0"/>
              </a:rPr>
              <a:t> 2.</a:t>
            </a:r>
          </a:p>
        </p:txBody>
      </p:sp>
      <p:grpSp>
        <p:nvGrpSpPr>
          <p:cNvPr id="3" name="Group 2"/>
          <p:cNvGrpSpPr/>
          <p:nvPr/>
        </p:nvGrpSpPr>
        <p:grpSpPr>
          <a:xfrm>
            <a:off x="3986" y="1692532"/>
            <a:ext cx="2390246" cy="816450"/>
            <a:chOff x="4609042" y="3876552"/>
            <a:chExt cx="2390246" cy="816450"/>
          </a:xfrm>
        </p:grpSpPr>
        <p:sp>
          <p:nvSpPr>
            <p:cNvPr id="4" name="Oval 3">
              <a:extLst>
                <a:ext uri="{FF2B5EF4-FFF2-40B4-BE49-F238E27FC236}">
                  <a16:creationId xmlns:a16="http://schemas.microsoft.com/office/drawing/2014/main" id="{BAFB4AB9-4814-C491-9DBE-BB3CFA4D3DC6}"/>
                </a:ext>
              </a:extLst>
            </p:cNvPr>
            <p:cNvSpPr/>
            <p:nvPr/>
          </p:nvSpPr>
          <p:spPr>
            <a:xfrm>
              <a:off x="4609042" y="3876552"/>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5" name="TextBox 4">
              <a:extLst>
                <a:ext uri="{FF2B5EF4-FFF2-40B4-BE49-F238E27FC236}">
                  <a16:creationId xmlns:a16="http://schemas.microsoft.com/office/drawing/2014/main" id="{AAF5DFA2-4785-0346-FA2A-736313F8E139}"/>
                </a:ext>
              </a:extLst>
            </p:cNvPr>
            <p:cNvSpPr txBox="1"/>
            <p:nvPr/>
          </p:nvSpPr>
          <p:spPr>
            <a:xfrm>
              <a:off x="4685242" y="3944335"/>
              <a:ext cx="23140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endParaRPr lang="en-US" sz="2800" b="1"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80186" y="2563898"/>
            <a:ext cx="2314046" cy="816450"/>
            <a:chOff x="7839290" y="5029200"/>
            <a:chExt cx="2418292" cy="816450"/>
          </a:xfrm>
        </p:grpSpPr>
        <p:sp>
          <p:nvSpPr>
            <p:cNvPr id="7" name="Oval 6">
              <a:extLst>
                <a:ext uri="{FF2B5EF4-FFF2-40B4-BE49-F238E27FC236}">
                  <a16:creationId xmlns:a16="http://schemas.microsoft.com/office/drawing/2014/main" id="{5B1B2DD5-C6AF-CA41-2D40-7D352BE94C96}"/>
                </a:ext>
              </a:extLst>
            </p:cNvPr>
            <p:cNvSpPr/>
            <p:nvPr/>
          </p:nvSpPr>
          <p:spPr>
            <a:xfrm>
              <a:off x="7839290"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 name="TextBox 7">
              <a:extLst>
                <a:ext uri="{FF2B5EF4-FFF2-40B4-BE49-F238E27FC236}">
                  <a16:creationId xmlns:a16="http://schemas.microsoft.com/office/drawing/2014/main" id="{25A44D67-849D-A09B-5CD0-EEE6B42B5E54}"/>
                </a:ext>
              </a:extLst>
            </p:cNvPr>
            <p:cNvSpPr txBox="1"/>
            <p:nvPr/>
          </p:nvSpPr>
          <p:spPr>
            <a:xfrm>
              <a:off x="7943536" y="5161002"/>
              <a:ext cx="23140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endParaRPr lang="en-US" sz="2800" b="1" dirty="0">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173295" y="4589507"/>
            <a:ext cx="2467775" cy="954107"/>
            <a:chOff x="11014809" y="3967561"/>
            <a:chExt cx="2467775" cy="957042"/>
          </a:xfrm>
        </p:grpSpPr>
        <p:sp>
          <p:nvSpPr>
            <p:cNvPr id="10" name="Oval 9">
              <a:extLst>
                <a:ext uri="{FF2B5EF4-FFF2-40B4-BE49-F238E27FC236}">
                  <a16:creationId xmlns:a16="http://schemas.microsoft.com/office/drawing/2014/main" id="{BAE97201-6D94-BA76-462E-68940C4CC604}"/>
                </a:ext>
              </a:extLst>
            </p:cNvPr>
            <p:cNvSpPr/>
            <p:nvPr/>
          </p:nvSpPr>
          <p:spPr>
            <a:xfrm>
              <a:off x="11014809" y="3967561"/>
              <a:ext cx="2314046" cy="957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 name="TextBox 10">
              <a:extLst>
                <a:ext uri="{FF2B5EF4-FFF2-40B4-BE49-F238E27FC236}">
                  <a16:creationId xmlns:a16="http://schemas.microsoft.com/office/drawing/2014/main" id="{3A20A1FB-C969-38BF-30CA-1DE14DEA5BD9}"/>
                </a:ext>
              </a:extLst>
            </p:cNvPr>
            <p:cNvSpPr txBox="1"/>
            <p:nvPr/>
          </p:nvSpPr>
          <p:spPr>
            <a:xfrm>
              <a:off x="11168538" y="4093447"/>
              <a:ext cx="23140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t>
              </a:r>
              <a:endParaRPr lang="en-US" sz="2800" b="1" dirty="0">
                <a:latin typeface="Times New Roman" panose="02020603050405020304" pitchFamily="18" charset="0"/>
                <a:cs typeface="Times New Roman" panose="02020603050405020304" pitchFamily="18" charset="0"/>
              </a:endParaRPr>
            </a:p>
          </p:txBody>
        </p:sp>
      </p:grpSp>
      <p:sp>
        <p:nvSpPr>
          <p:cNvPr id="12" name="Rectangle 11"/>
          <p:cNvSpPr/>
          <p:nvPr/>
        </p:nvSpPr>
        <p:spPr>
          <a:xfrm>
            <a:off x="4382287" y="1065189"/>
            <a:ext cx="2872729" cy="584775"/>
          </a:xfrm>
          <a:prstGeom prst="rect">
            <a:avLst/>
          </a:prstGeom>
        </p:spPr>
        <p:txBody>
          <a:bodyPr wrap="square">
            <a:spAutoFit/>
          </a:bodyPr>
          <a:lstStyle/>
          <a:p>
            <a:pPr algn="ct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gợi</a:t>
            </a:r>
            <a:r>
              <a:rPr lang="en-US" sz="3200" b="1" dirty="0">
                <a:solidFill>
                  <a:srgbClr val="FF0000"/>
                </a:solidFill>
                <a:latin typeface="Times New Roman" pitchFamily="18" charset="0"/>
                <a:cs typeface="Times New Roman" pitchFamily="18" charset="0"/>
              </a:rPr>
              <a:t> ý</a:t>
            </a:r>
          </a:p>
        </p:txBody>
      </p:sp>
      <p:sp>
        <p:nvSpPr>
          <p:cNvPr id="13" name="Rectangle 12"/>
          <p:cNvSpPr/>
          <p:nvPr/>
        </p:nvSpPr>
        <p:spPr>
          <a:xfrm>
            <a:off x="2050089" y="1760315"/>
            <a:ext cx="9964630" cy="954107"/>
          </a:xfrm>
          <a:prstGeom prst="rect">
            <a:avLst/>
          </a:prstGeom>
        </p:spPr>
        <p:txBody>
          <a:bodyPr wrap="square">
            <a:spAutoFit/>
          </a:bodyPr>
          <a:lstStyle/>
          <a:p>
            <a:pPr algn="just"/>
            <a:r>
              <a:rPr lang="en-US" sz="2800" b="1" dirty="0" err="1">
                <a:solidFill>
                  <a:srgbClr val="0000CC"/>
                </a:solidFill>
                <a:latin typeface="Times New Roman" pitchFamily="18" charset="0"/>
                <a:cs typeface="Times New Roman" pitchFamily="18" charset="0"/>
              </a:rPr>
              <a:t>Cuối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tuần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vừa</a:t>
            </a:r>
            <a:r>
              <a:rPr lang="en-US" sz="2800" b="1" dirty="0">
                <a:solidFill>
                  <a:srgbClr val="0000CC"/>
                </a:solidFill>
                <a:latin typeface="Times New Roman" pitchFamily="18" charset="0"/>
                <a:cs typeface="Times New Roman" pitchFamily="18" charset="0"/>
              </a:rPr>
              <a:t> qua, </a:t>
            </a:r>
            <a:r>
              <a:rPr lang="en-US" sz="2800" b="1" dirty="0" err="1">
                <a:solidFill>
                  <a:srgbClr val="0000CC"/>
                </a:solidFill>
                <a:latin typeface="Times New Roman" pitchFamily="18" charset="0"/>
                <a:cs typeface="Times New Roman" pitchFamily="18" charset="0"/>
              </a:rPr>
              <a:t>cả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tắm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biển</a:t>
            </a:r>
            <a:r>
              <a:rPr lang="en-US" sz="2800" b="1" dirty="0">
                <a:solidFill>
                  <a:srgbClr val="0000CC"/>
                </a:solidFill>
                <a:latin typeface="Times New Roman" pitchFamily="18" charset="0"/>
                <a:cs typeface="Times New Roman" pitchFamily="18" charset="0"/>
              </a:rPr>
              <a:t> ở </a:t>
            </a:r>
            <a:r>
              <a:rPr lang="en-US" sz="2800" b="1" dirty="0" err="1">
                <a:solidFill>
                  <a:srgbClr val="0000CC"/>
                </a:solidFill>
                <a:latin typeface="Times New Roman" pitchFamily="18" charset="0"/>
                <a:cs typeface="Times New Roman" pitchFamily="18" charset="0"/>
              </a:rPr>
              <a:t>Nha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Trang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một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bãi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biển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tuyệt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đẹp</a:t>
            </a:r>
            <a:r>
              <a:rPr lang="en-US" sz="2800" b="1" dirty="0">
                <a:solidFill>
                  <a:srgbClr val="0000CC"/>
                </a:solidFill>
                <a:latin typeface="Times New Roman" pitchFamily="18" charset="0"/>
                <a:cs typeface="Times New Roman" pitchFamily="18" charset="0"/>
              </a:rPr>
              <a:t>.</a:t>
            </a:r>
          </a:p>
        </p:txBody>
      </p:sp>
      <p:sp>
        <p:nvSpPr>
          <p:cNvPr id="14" name="Rectangle 13"/>
          <p:cNvSpPr/>
          <p:nvPr/>
        </p:nvSpPr>
        <p:spPr>
          <a:xfrm>
            <a:off x="2050089" y="2794301"/>
            <a:ext cx="9926091" cy="2062103"/>
          </a:xfrm>
          <a:prstGeom prst="rect">
            <a:avLst/>
          </a:prstGeom>
        </p:spPr>
        <p:txBody>
          <a:bodyPr wrap="square">
            <a:spAutoFit/>
          </a:bodyPr>
          <a:lstStyle/>
          <a:p>
            <a:pPr algn="just"/>
            <a:r>
              <a:rPr lang="en-US" sz="3200" b="1" dirty="0" err="1">
                <a:solidFill>
                  <a:srgbClr val="0000CC"/>
                </a:solidFill>
                <a:latin typeface="Times New Roman" pitchFamily="18" charset="0"/>
                <a:cs typeface="Times New Roman" pitchFamily="18" charset="0"/>
              </a:rPr>
              <a:t>Đến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cùng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nhau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ra</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biển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tắm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vui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đùa</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Phong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cảnh</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đây</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rất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đúc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nhộn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nhịp</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Khi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tắm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xong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chúng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còn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trò</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trên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cát</a:t>
            </a:r>
            <a:r>
              <a:rPr lang="en-US" sz="3200" b="1" dirty="0">
                <a:solidFill>
                  <a:srgbClr val="0000CC"/>
                </a:solidFill>
                <a:latin typeface="Times New Roman" pitchFamily="18" charset="0"/>
                <a:cs typeface="Times New Roman" pitchFamily="18" charset="0"/>
              </a:rPr>
              <a:t> ở </a:t>
            </a:r>
            <a:r>
              <a:rPr lang="en-US" sz="3200" b="1" dirty="0" err="1">
                <a:solidFill>
                  <a:srgbClr val="0000CC"/>
                </a:solidFill>
                <a:latin typeface="Times New Roman" pitchFamily="18" charset="0"/>
                <a:cs typeface="Times New Roman" pitchFamily="18" charset="0"/>
              </a:rPr>
              <a:t>bãi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biển</a:t>
            </a:r>
            <a:r>
              <a:rPr lang="en-US" sz="3200" b="1" dirty="0">
                <a:solidFill>
                  <a:srgbClr val="0000CC"/>
                </a:solidFill>
                <a:latin typeface="Times New Roman" pitchFamily="18" charset="0"/>
                <a:cs typeface="Times New Roman" pitchFamily="18" charset="0"/>
              </a:rPr>
              <a:t>.</a:t>
            </a:r>
          </a:p>
        </p:txBody>
      </p:sp>
      <p:sp>
        <p:nvSpPr>
          <p:cNvPr id="15" name="Rectangle 14"/>
          <p:cNvSpPr/>
          <p:nvPr/>
        </p:nvSpPr>
        <p:spPr>
          <a:xfrm>
            <a:off x="2140751" y="4808693"/>
            <a:ext cx="9873968" cy="1569660"/>
          </a:xfrm>
          <a:prstGeom prst="rect">
            <a:avLst/>
          </a:prstGeom>
        </p:spPr>
        <p:txBody>
          <a:bodyPr wrap="square">
            <a:spAutoFit/>
          </a:bodyPr>
          <a:lstStyle/>
          <a:p>
            <a:pPr algn="just"/>
            <a:r>
              <a:rPr lang="en-US" sz="3200" b="1" dirty="0" err="1">
                <a:solidFill>
                  <a:srgbClr val="0000CC"/>
                </a:solidFill>
                <a:latin typeface="Times New Roman" pitchFamily="18" charset="0"/>
                <a:cs typeface="Times New Roman" pitchFamily="18" charset="0"/>
              </a:rPr>
              <a:t>Em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rất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thích</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này</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bởi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biển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mang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lại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cho</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nhiều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điều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thú</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vị</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Mong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sao</a:t>
            </a:r>
            <a:r>
              <a:rPr lang="en-US" sz="3200" b="1" dirty="0">
                <a:solidFill>
                  <a:srgbClr val="0000CC"/>
                </a:solidFill>
                <a:latin typeface="Times New Roman" pitchFamily="18" charset="0"/>
                <a:cs typeface="Times New Roman" pitchFamily="18" charset="0"/>
              </a:rPr>
              <a:t> sang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tới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tiếp</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tục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được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bố</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mẹ</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cho</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tiếp</a:t>
            </a:r>
            <a:r>
              <a:rPr lang="en-US" sz="32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54193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114745" y="-753286"/>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E4EEA218-6A2C-46E2-8877-33DD227FA1D6}"/>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brightnessContrast bright="20000" contrast="-40000"/>
                    </a14:imgEffect>
                  </a14:imgLayer>
                </a14:imgProps>
              </a:ext>
            </a:extLst>
          </a:blip>
          <a:stretch>
            <a:fillRect/>
          </a:stretch>
        </p:blipFill>
        <p:spPr>
          <a:xfrm>
            <a:off x="128015" y="1269114"/>
            <a:ext cx="5853557" cy="3601466"/>
          </a:xfrm>
          <a:prstGeom prst="rect">
            <a:avLst/>
          </a:prstGeom>
        </p:spPr>
      </p:pic>
      <p:sp>
        <p:nvSpPr>
          <p:cNvPr id="15" name="Rectangle 14"/>
          <p:cNvSpPr/>
          <p:nvPr/>
        </p:nvSpPr>
        <p:spPr>
          <a:xfrm>
            <a:off x="178753" y="586820"/>
            <a:ext cx="12189685" cy="523220"/>
          </a:xfrm>
          <a:prstGeom prst="rect">
            <a:avLst/>
          </a:prstGeom>
        </p:spPr>
        <p:txBody>
          <a:bodyPr wrap="square">
            <a:spAutoFit/>
          </a:bodyPr>
          <a:lstStyle/>
          <a:p>
            <a:pPr algn="just"/>
            <a:r>
              <a:rPr lang="en-US" sz="2800" b="1" dirty="0">
                <a:solidFill>
                  <a:srgbClr val="0000CC"/>
                </a:solidFill>
                <a:latin typeface="Times New Roman" pitchFamily="18" charset="0"/>
                <a:cs typeface="Times New Roman" pitchFamily="18" charset="0"/>
              </a:rPr>
              <a:t>3. </a:t>
            </a:r>
            <a:r>
              <a:rPr lang="en-US" sz="2800" b="1" dirty="0" err="1">
                <a:solidFill>
                  <a:srgbClr val="0000CC"/>
                </a:solidFill>
                <a:latin typeface="Times New Roman" pitchFamily="18" charset="0"/>
                <a:cs typeface="Times New Roman" pitchFamily="18" charset="0"/>
              </a:rPr>
              <a:t>Viết</a:t>
            </a:r>
            <a:r>
              <a:rPr lang="en-US" sz="2800" b="1" dirty="0">
                <a:solidFill>
                  <a:srgbClr val="0000CC"/>
                </a:solidFill>
                <a:latin typeface="Times New Roman" pitchFamily="18" charset="0"/>
                <a:cs typeface="Times New Roman" pitchFamily="18" charset="0"/>
              </a:rPr>
              <a:t> 3 – 4 </a:t>
            </a:r>
            <a:r>
              <a:rPr lang="en-US" sz="2800" b="1" dirty="0" err="1">
                <a:solidFill>
                  <a:srgbClr val="0000CC"/>
                </a:solidFill>
                <a:latin typeface="Times New Roman" pitchFamily="18" charset="0"/>
                <a:cs typeface="Times New Roman" pitchFamily="18" charset="0"/>
              </a:rPr>
              <a:t>câu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về</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những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theo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gợi</a:t>
            </a:r>
            <a:r>
              <a:rPr lang="en-US" sz="2800" b="1" dirty="0">
                <a:solidFill>
                  <a:srgbClr val="0000CC"/>
                </a:solidFill>
                <a:latin typeface="Times New Roman" pitchFamily="18" charset="0"/>
                <a:cs typeface="Times New Roman" pitchFamily="18" charset="0"/>
              </a:rPr>
              <a:t> ý </a:t>
            </a:r>
            <a:r>
              <a:rPr lang="en-US" sz="2800" b="1" dirty="0" err="1">
                <a:solidFill>
                  <a:srgbClr val="0000CC"/>
                </a:solidFill>
                <a:latin typeface="Times New Roman" pitchFamily="18" charset="0"/>
                <a:cs typeface="Times New Roman" pitchFamily="18" charset="0"/>
              </a:rPr>
              <a:t>a,b</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hoặc</a:t>
            </a:r>
            <a:r>
              <a:rPr lang="en-US" sz="2800" b="1" dirty="0">
                <a:solidFill>
                  <a:srgbClr val="0000CC"/>
                </a:solidFill>
                <a:latin typeface="Times New Roman" pitchFamily="18" charset="0"/>
                <a:cs typeface="Times New Roman" pitchFamily="18" charset="0"/>
              </a:rPr>
              <a:t> c ở </a:t>
            </a:r>
            <a:r>
              <a:rPr lang="en-US" sz="2800" b="1" dirty="0" err="1">
                <a:solidFill>
                  <a:srgbClr val="0000CC"/>
                </a:solidFill>
                <a:latin typeface="Times New Roman" pitchFamily="18" charset="0"/>
                <a:cs typeface="Times New Roman" pitchFamily="18" charset="0"/>
              </a:rPr>
              <a:t>bài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tập</a:t>
            </a:r>
            <a:r>
              <a:rPr lang="en-US" sz="2800" b="1" dirty="0">
                <a:solidFill>
                  <a:srgbClr val="0000CC"/>
                </a:solidFill>
                <a:latin typeface="Times New Roman" pitchFamily="18" charset="0"/>
                <a:cs typeface="Times New Roman" pitchFamily="18" charset="0"/>
              </a:rPr>
              <a:t> 2.</a:t>
            </a:r>
          </a:p>
        </p:txBody>
      </p:sp>
      <p:sp>
        <p:nvSpPr>
          <p:cNvPr id="3" name="TextBox 2"/>
          <p:cNvSpPr txBox="1"/>
          <p:nvPr/>
        </p:nvSpPr>
        <p:spPr>
          <a:xfrm>
            <a:off x="5981572" y="1351508"/>
            <a:ext cx="5980937" cy="4154984"/>
          </a:xfrm>
          <a:prstGeom prst="rect">
            <a:avLst/>
          </a:prstGeom>
          <a:noFill/>
        </p:spPr>
        <p:txBody>
          <a:bodyPr wrap="square" rtlCol="0">
            <a:spAutoFit/>
          </a:bodyPr>
          <a:lstStyle/>
          <a:p>
            <a:r>
              <a:rPr lang="en-US" sz="24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Hè năm ngoái, cả gia đình em đi tham quan vườn bách thú. Bố lái xe đưa ba mẹ con em đến đó. Sau khi đỗ xe, cả gia đình em cùng nhau đi xem từng loài vật. Sau đó, bố mẹ cho em chơi trò đu quay và tàu lượn. Cuối cùng, cả gia đình em cùng ăn bữa trưa mà mẹ đã chuẩn bị. Em thích nhất là được đi tham quan các con vật quý hiếm trong sở thú. Chúng rất đáng yêu và dễ thương. Em vui vì cả gia đình đã có một chuyến đi ý nghĩa.</a:t>
            </a:r>
            <a:endParaRPr lang="en-US" sz="24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403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85863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76032"/>
            <a:ext cx="12192000" cy="4181968"/>
          </a:xfrm>
          <a:prstGeom prst="rect">
            <a:avLst/>
          </a:prstGeom>
          <a:effectLst>
            <a:outerShdw blurRad="63500" sx="102000" sy="102000" algn="ctr" rotWithShape="0">
              <a:prstClr val="black">
                <a:alpha val="40000"/>
              </a:prstClr>
            </a:outerShdw>
          </a:effectLst>
        </p:spPr>
      </p:pic>
      <p:pic>
        <p:nvPicPr>
          <p:cNvPr id="3" name="图片 2"/>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571828" y="4767016"/>
            <a:ext cx="5048343" cy="210312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5996480F-EC8F-4F35-92D9-0659063B3CE3}"/>
              </a:ext>
            </a:extLst>
          </p:cNvPr>
          <p:cNvSpPr txBox="1"/>
          <p:nvPr/>
        </p:nvSpPr>
        <p:spPr>
          <a:xfrm>
            <a:off x="4688245" y="1156235"/>
            <a:ext cx="750375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Về</a:t>
            </a:r>
            <a:r>
              <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nhà</a:t>
            </a:r>
            <a:r>
              <a:rPr kumimoji="0" lang="en-US" sz="8000" b="0" i="0" u="none" strike="noStrike" kern="1200" cap="none" spc="0" normalizeH="0" noProof="0" dirty="0">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 </a:t>
            </a:r>
            <a:endPar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endParaRPr>
          </a:p>
        </p:txBody>
      </p:sp>
      <p:pic>
        <p:nvPicPr>
          <p:cNvPr id="10" name="Picture 9" descr="A picture containing doll, toy&#10;&#10;Description automatically generated">
            <a:extLst>
              <a:ext uri="{FF2B5EF4-FFF2-40B4-BE49-F238E27FC236}">
                <a16:creationId xmlns:a16="http://schemas.microsoft.com/office/drawing/2014/main" id="{F90F3FA6-8E8A-4BFF-9241-7B19ACA9B6A4}"/>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r="9366" b="10519"/>
          <a:stretch/>
        </p:blipFill>
        <p:spPr>
          <a:xfrm>
            <a:off x="8047607" y="2766962"/>
            <a:ext cx="4143757" cy="409103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EB1084DC-12DA-496E-A11C-87699401DB4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81362">
            <a:off x="-151658" y="-166616"/>
            <a:ext cx="4114800" cy="4114800"/>
          </a:xfrm>
          <a:prstGeom prst="rect">
            <a:avLst/>
          </a:prstGeom>
        </p:spPr>
      </p:pic>
      <p:pic>
        <p:nvPicPr>
          <p:cNvPr id="13" name="Picture 12">
            <a:extLst>
              <a:ext uri="{FF2B5EF4-FFF2-40B4-BE49-F238E27FC236}">
                <a16:creationId xmlns:a16="http://schemas.microsoft.com/office/drawing/2014/main" id="{3C2A66A7-D506-46A3-9E39-56464036ADAB}"/>
              </a:ext>
            </a:extLst>
          </p:cNvPr>
          <p:cNvPicPr>
            <a:picLocks noChangeAspect="1"/>
          </p:cNvPicPr>
          <p:nvPr/>
        </p:nvPicPr>
        <p:blipFill>
          <a:blip r:embed="rId10"/>
          <a:stretch>
            <a:fillRect/>
          </a:stretch>
        </p:blipFill>
        <p:spPr>
          <a:xfrm>
            <a:off x="2153567" y="2686529"/>
            <a:ext cx="7981904" cy="1025093"/>
          </a:xfrm>
          <a:prstGeom prst="rect">
            <a:avLst/>
          </a:prstGeom>
        </p:spPr>
      </p:pic>
    </p:spTree>
    <p:extLst>
      <p:ext uri="{BB962C8B-B14F-4D97-AF65-F5344CB8AC3E}">
        <p14:creationId xmlns:p14="http://schemas.microsoft.com/office/powerpoint/2010/main" val="1475413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 presetClass="entr" presetSubtype="4" fill="hold" nodeType="withEffect" p14:presetBounceEnd="40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40000">
                                          <p:cBhvr additive="base">
                                            <p:cTn id="16" dur="75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7"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Trò-chơi-chíu.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750"/>
                                            <p:tgtEl>
                                              <p:spTgt spid="11"/>
                                            </p:tgtEl>
                                          </p:cBhvr>
                                        </p:animEffect>
                                      </p:childTnLst>
                                    </p:cTn>
                                  </p:par>
                                  <p:par>
                                    <p:cTn id="23" presetID="25" presetClass="entr" presetSubtype="0" fill="hold" grpId="0" nodeType="with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750" fill="hold"/>
                                            <p:tgtEl>
                                              <p:spTgt spid="10"/>
                                            </p:tgtEl>
                                            <p:attrNameLst>
                                              <p:attrName>ppt_x</p:attrName>
                                            </p:attrNameLst>
                                          </p:cBhvr>
                                          <p:tavLst>
                                            <p:tav tm="0">
                                              <p:val>
                                                <p:strVal val="#ppt_x"/>
                                              </p:val>
                                            </p:tav>
                                            <p:tav tm="100000">
                                              <p:val>
                                                <p:strVal val="#ppt_x"/>
                                              </p:val>
                                            </p:tav>
                                          </p:tavLst>
                                        </p:anim>
                                        <p:anim calcmode="lin" valueType="num">
                                          <p:cBhvr additive="base">
                                            <p:cTn id="23"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1" name="Trò-chơi-chíu.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par>
                                    <p:cTn id="29" presetID="25" presetClass="entr" presetSubtype="0" fill="hold" grpId="0" nodeType="with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858000"/>
          </a:xfrm>
          <a:prstGeom prst="rect">
            <a:avLst/>
          </a:prstGeom>
        </p:spPr>
      </p:pic>
      <p:grpSp>
        <p:nvGrpSpPr>
          <p:cNvPr id="32" name="组合 31"/>
          <p:cNvGrpSpPr/>
          <p:nvPr/>
        </p:nvGrpSpPr>
        <p:grpSpPr>
          <a:xfrm>
            <a:off x="2166991" y="431820"/>
            <a:ext cx="7938098" cy="4862829"/>
            <a:chOff x="1227083" y="675833"/>
            <a:chExt cx="10162697" cy="5898322"/>
          </a:xfrm>
          <a:effectLst>
            <a:outerShdw blurRad="50800" dist="38100" dir="16200000" rotWithShape="0">
              <a:prstClr val="black">
                <a:alpha val="40000"/>
              </a:prstClr>
            </a:outerShdw>
          </a:effectLst>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817" y="2362106"/>
            <a:ext cx="12192635" cy="4502150"/>
          </a:xfrm>
          <a:prstGeom prst="rect">
            <a:avLst/>
          </a:prstGeom>
          <a:effectLst>
            <a:outerShdw blurRad="63500" sx="102000" sy="102000" algn="ctr" rotWithShape="0">
              <a:prstClr val="black">
                <a:alpha val="40000"/>
              </a:prstClr>
            </a:outerShdw>
          </a:effectLst>
        </p:spPr>
      </p:pic>
      <p:pic>
        <p:nvPicPr>
          <p:cNvPr id="7" name="图片 6" descr="54ref"/>
          <p:cNvPicPr>
            <a:picLocks noChangeAspect="1"/>
          </p:cNvPicPr>
          <p:nvPr/>
        </p:nvPicPr>
        <p:blipFill>
          <a:blip r:embed="rId5"/>
          <a:stretch>
            <a:fillRect/>
          </a:stretch>
        </p:blipFill>
        <p:spPr>
          <a:xfrm>
            <a:off x="9425123" y="4132560"/>
            <a:ext cx="2766695" cy="2074545"/>
          </a:xfrm>
          <a:prstGeom prst="rect">
            <a:avLst/>
          </a:prstGeom>
          <a:effectLst>
            <a:outerShdw blurRad="63500" sx="102000" sy="102000" algn="ctr" rotWithShape="0">
              <a:prstClr val="black">
                <a:alpha val="40000"/>
              </a:prstClr>
            </a:outerShdw>
          </a:effectLst>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3900" y="0"/>
            <a:ext cx="1588100" cy="1710690"/>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6033" y="644639"/>
            <a:ext cx="1727420" cy="1097672"/>
          </a:xfrm>
          <a:prstGeom prst="rect">
            <a:avLst/>
          </a:prstGeom>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id="{626C9D12-9981-4602-9C4C-2A6DDEF69639}"/>
              </a:ext>
            </a:extLst>
          </p:cNvPr>
          <p:cNvSpPr txBox="1"/>
          <p:nvPr/>
        </p:nvSpPr>
        <p:spPr>
          <a:xfrm>
            <a:off x="1446663" y="2144383"/>
            <a:ext cx="8366077" cy="1200329"/>
          </a:xfrm>
          <a:prstGeom prst="rect">
            <a:avLst/>
          </a:prstGeom>
          <a:noFill/>
        </p:spPr>
        <p:txBody>
          <a:bodyPr wrap="square" rtlCol="0">
            <a:spAutoFit/>
          </a:bodyPr>
          <a:lstStyle/>
          <a:p>
            <a:pPr lvl="0" algn="ctr">
              <a:defRPr/>
            </a:pPr>
            <a:r>
              <a:rPr lang="en-US" sz="72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CHÀO CÁC EM!</a:t>
            </a:r>
            <a:endParaRPr kumimoji="0" lang="vi-VN" sz="7200" b="1" i="0" u="none" strike="noStrike" kern="1200" cap="none" spc="-150" normalizeH="0" baseline="0" noProof="0" dirty="0">
              <a:ln>
                <a:noFill/>
              </a:ln>
              <a:solidFill>
                <a:srgbClr val="FF2543"/>
              </a:solidFill>
              <a:effectLst/>
              <a:uLnTx/>
              <a:uFillTx/>
              <a:latin typeface="Times New Roman" panose="02020603050405020304" pitchFamily="18" charset="0"/>
              <a:ea typeface="LNTH-Kids  Chinese Font 1" panose="02010600030101010101" pitchFamily="2" charset="-128"/>
              <a:cs typeface="Times New Roman" panose="02020603050405020304" pitchFamily="18" charset="0"/>
            </a:endParaRPr>
          </a:p>
        </p:txBody>
      </p:sp>
      <p:pic>
        <p:nvPicPr>
          <p:cNvPr id="12" name="Picture 4" descr="Rainbow Sticker for iOS &amp;amp; Android | GIPHY">
            <a:extLst>
              <a:ext uri="{FF2B5EF4-FFF2-40B4-BE49-F238E27FC236}">
                <a16:creationId xmlns:a16="http://schemas.microsoft.com/office/drawing/2014/main" id="{7FF5C157-04CB-482C-93D9-DE1A27EF04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2" y="-685110"/>
            <a:ext cx="3657600" cy="36576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87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1500"/>
                            </p:stCondLst>
                            <p:childTnLst>
                              <p:par>
                                <p:cTn id="27" presetID="9" presetClass="entr" presetSubtype="0" fill="hold" grpId="0" nodeType="afterEffect">
                                  <p:stCondLst>
                                    <p:cond delay="0"/>
                                  </p:stCondLst>
                                  <p:iterate type="wd">
                                    <p:tmPct val="10000"/>
                                  </p:iterate>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par>
                          <p:cTn id="30" fill="hold">
                            <p:stCondLst>
                              <p:cond delay="215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858000"/>
          </a:xfrm>
          <a:prstGeom prst="rect">
            <a:avLst/>
          </a:prstGeom>
        </p:spPr>
      </p:pic>
      <p:pic>
        <p:nvPicPr>
          <p:cNvPr id="6" name="图片 5" descr="610654865b9c2"/>
          <p:cNvPicPr>
            <a:picLocks noChangeAspect="1"/>
          </p:cNvPicPr>
          <p:nvPr/>
        </p:nvPicPr>
        <p:blipFill>
          <a:blip r:embed="rId4"/>
          <a:stretch>
            <a:fillRect/>
          </a:stretch>
        </p:blipFill>
        <p:spPr>
          <a:xfrm>
            <a:off x="-817" y="2362106"/>
            <a:ext cx="12192635" cy="4502150"/>
          </a:xfrm>
          <a:prstGeom prst="rect">
            <a:avLst/>
          </a:prstGeom>
          <a:effectLst>
            <a:outerShdw blurRad="63500" sx="102000" sy="102000" algn="ctr" rotWithShape="0">
              <a:prstClr val="black">
                <a:alpha val="40000"/>
              </a:prstClr>
            </a:outerShdw>
          </a:effectLst>
        </p:spPr>
      </p:pic>
      <p:pic>
        <p:nvPicPr>
          <p:cNvPr id="7" name="图片 6" descr="54ref"/>
          <p:cNvPicPr>
            <a:picLocks noChangeAspect="1"/>
          </p:cNvPicPr>
          <p:nvPr/>
        </p:nvPicPr>
        <p:blipFill>
          <a:blip r:embed="rId5"/>
          <a:stretch>
            <a:fillRect/>
          </a:stretch>
        </p:blipFill>
        <p:spPr>
          <a:xfrm>
            <a:off x="9425123" y="4132560"/>
            <a:ext cx="2766695" cy="2074545"/>
          </a:xfrm>
          <a:prstGeom prst="rect">
            <a:avLst/>
          </a:prstGeom>
          <a:effectLst>
            <a:outerShdw blurRad="63500" sx="102000" sy="102000" algn="ctr" rotWithShape="0">
              <a:prstClr val="black">
                <a:alpha val="40000"/>
              </a:prstClr>
            </a:outerShdw>
          </a:effectLst>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3900" y="0"/>
            <a:ext cx="1588100" cy="1710690"/>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6033" y="644639"/>
            <a:ext cx="1727420" cy="1097672"/>
          </a:xfrm>
          <a:prstGeom prst="rect">
            <a:avLst/>
          </a:prstGeom>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id="{626C9D12-9981-4602-9C4C-2A6DDEF69639}"/>
              </a:ext>
            </a:extLst>
          </p:cNvPr>
          <p:cNvSpPr txBox="1"/>
          <p:nvPr/>
        </p:nvSpPr>
        <p:spPr>
          <a:xfrm>
            <a:off x="2943225" y="2254695"/>
            <a:ext cx="66390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50" normalizeH="0" baseline="0" noProof="0" dirty="0" err="1">
                <a:ln>
                  <a:noFill/>
                </a:ln>
                <a:solidFill>
                  <a:srgbClr val="FF2543"/>
                </a:solidFill>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Khởi</a:t>
            </a:r>
            <a:r>
              <a:rPr kumimoji="0" lang="en-US" sz="6000" b="0" i="0" u="none" strike="noStrike" kern="1200" cap="none" spc="-150" normalizeH="0" noProof="0" dirty="0">
                <a:ln>
                  <a:noFill/>
                </a:ln>
                <a:solidFill>
                  <a:srgbClr val="FF2543"/>
                </a:solidFill>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 </a:t>
            </a:r>
            <a:r>
              <a:rPr kumimoji="0" lang="en-US" sz="6000" b="0" i="0" u="none" strike="noStrike" kern="1200" cap="none" spc="-150" normalizeH="0" noProof="0" dirty="0" err="1">
                <a:ln>
                  <a:noFill/>
                </a:ln>
                <a:solidFill>
                  <a:srgbClr val="FF2543"/>
                </a:solidFill>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động</a:t>
            </a:r>
            <a:endParaRPr kumimoji="0" lang="vi-VN" sz="6000" b="0" i="0" u="none" strike="noStrike" kern="1200" cap="none" spc="-150" normalizeH="0" baseline="0" noProof="0" dirty="0">
              <a:ln>
                <a:noFill/>
              </a:ln>
              <a:solidFill>
                <a:srgbClr val="FF2543"/>
              </a:solidFill>
              <a:effectLst/>
              <a:uLnTx/>
              <a:uFillTx/>
              <a:latin typeface="Times New Roman" panose="02020603050405020304" pitchFamily="18" charset="0"/>
              <a:ea typeface="LNTH-Kids  Chinese Font 1" panose="02010600030101010101" pitchFamily="2" charset="-128"/>
              <a:cs typeface="Times New Roman" panose="02020603050405020304" pitchFamily="18" charset="0"/>
            </a:endParaRPr>
          </a:p>
        </p:txBody>
      </p:sp>
      <p:pic>
        <p:nvPicPr>
          <p:cNvPr id="12" name="Picture 4" descr="Rainbow Sticker for iOS &amp;amp; Android | GIPHY">
            <a:extLst>
              <a:ext uri="{FF2B5EF4-FFF2-40B4-BE49-F238E27FC236}">
                <a16:creationId xmlns:a16="http://schemas.microsoft.com/office/drawing/2014/main" id="{7FF5C157-04CB-482C-93D9-DE1A27EF04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2" y="-685110"/>
            <a:ext cx="3657600" cy="36576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773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childTnLst>
                          </p:cTn>
                        </p:par>
                        <p:par>
                          <p:cTn id="21" fill="hold">
                            <p:stCondLst>
                              <p:cond delay="1500"/>
                            </p:stCondLst>
                            <p:childTnLst>
                              <p:par>
                                <p:cTn id="22" presetID="9" presetClass="entr" presetSubtype="0" fill="hold" grpId="0" nodeType="afterEffect">
                                  <p:stCondLst>
                                    <p:cond delay="0"/>
                                  </p:stCondLst>
                                  <p:iterate type="wd">
                                    <p:tmPct val="10000"/>
                                  </p:iterate>
                                  <p:childTnLst>
                                    <p:set>
                                      <p:cBhvr>
                                        <p:cTn id="23" dur="1" fill="hold">
                                          <p:stCondLst>
                                            <p:cond delay="0"/>
                                          </p:stCondLst>
                                        </p:cTn>
                                        <p:tgtEl>
                                          <p:spTgt spid="29"/>
                                        </p:tgtEl>
                                        <p:attrNameLst>
                                          <p:attrName>style.visibility</p:attrName>
                                        </p:attrNameLst>
                                      </p:cBhvr>
                                      <p:to>
                                        <p:strVal val="visible"/>
                                      </p:to>
                                    </p:set>
                                    <p:animEffect transition="in" filter="dissolve">
                                      <p:cBhvr>
                                        <p:cTn id="24" dur="500"/>
                                        <p:tgtEl>
                                          <p:spTgt spid="29"/>
                                        </p:tgtEl>
                                      </p:cBhvr>
                                    </p:animEffect>
                                  </p:childTnLst>
                                </p:cTn>
                              </p:par>
                            </p:childTnLst>
                          </p:cTn>
                        </p:par>
                        <p:par>
                          <p:cTn id="25" fill="hold">
                            <p:stCondLst>
                              <p:cond delay="205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4ref"/>
          <p:cNvPicPr>
            <a:picLocks noChangeAspect="1"/>
          </p:cNvPicPr>
          <p:nvPr/>
        </p:nvPicPr>
        <p:blipFill>
          <a:blip r:embed="rId3"/>
          <a:stretch>
            <a:fillRect/>
          </a:stretch>
        </p:blipFill>
        <p:spPr>
          <a:xfrm>
            <a:off x="9425123" y="4132560"/>
            <a:ext cx="2766695" cy="2074545"/>
          </a:xfrm>
          <a:prstGeom prst="rect">
            <a:avLst/>
          </a:prstGeom>
          <a:effectLst>
            <a:outerShdw blurRad="63500" sx="102000" sy="102000" algn="ctr" rotWithShape="0">
              <a:prstClr val="black">
                <a:alpha val="40000"/>
              </a:prstClr>
            </a:outerShdw>
          </a:effectLst>
        </p:spPr>
      </p:pic>
      <p:sp>
        <p:nvSpPr>
          <p:cNvPr id="18" name="TextBox 17">
            <a:extLst>
              <a:ext uri="{FF2B5EF4-FFF2-40B4-BE49-F238E27FC236}">
                <a16:creationId xmlns:a16="http://schemas.microsoft.com/office/drawing/2014/main" id="{2C91287F-6FD2-412A-95A7-21632CCE99C7}"/>
              </a:ext>
            </a:extLst>
          </p:cNvPr>
          <p:cNvSpPr txBox="1"/>
          <p:nvPr/>
        </p:nvSpPr>
        <p:spPr>
          <a:xfrm>
            <a:off x="93306" y="389285"/>
            <a:ext cx="11501515" cy="523220"/>
          </a:xfrm>
          <a:prstGeom prst="rect">
            <a:avLst/>
          </a:prstGeom>
          <a:noFill/>
        </p:spPr>
        <p:txBody>
          <a:bodyPr wrap="square">
            <a:spAutoFit/>
          </a:bodyPr>
          <a:lstStyle/>
          <a:p>
            <a:pPr lvl="0">
              <a:defRPr/>
            </a:pPr>
            <a:r>
              <a:rPr lang="en-US" sz="2800" b="1" dirty="0">
                <a:solidFill>
                  <a:srgbClr val="0000FF"/>
                </a:solidFill>
                <a:latin typeface="Times New Roman" panose="02020603050405020304" pitchFamily="18" charset="0"/>
                <a:cs typeface="Times New Roman" panose="02020603050405020304" pitchFamily="18" charset="0"/>
              </a:rPr>
              <a:t>1 . Quan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5C35469A-32F1-44CE-9FB2-A7C1947AC100}"/>
              </a:ext>
            </a:extLst>
          </p:cNvPr>
          <p:cNvPicPr>
            <a:picLocks noChangeAspect="1"/>
          </p:cNvPicPr>
          <p:nvPr/>
        </p:nvPicPr>
        <p:blipFill>
          <a:blip r:embed="rId4"/>
          <a:stretch>
            <a:fillRect/>
          </a:stretch>
        </p:blipFill>
        <p:spPr>
          <a:xfrm>
            <a:off x="325463" y="1338250"/>
            <a:ext cx="12007605" cy="4653326"/>
          </a:xfrm>
          <a:prstGeom prst="rect">
            <a:avLst/>
          </a:prstGeom>
        </p:spPr>
      </p:pic>
    </p:spTree>
    <p:extLst>
      <p:ext uri="{BB962C8B-B14F-4D97-AF65-F5344CB8AC3E}">
        <p14:creationId xmlns:p14="http://schemas.microsoft.com/office/powerpoint/2010/main" val="3851649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by="(-#ppt_w*2)" calcmode="lin" valueType="num">
                                      <p:cBhvr rctx="PPT">
                                        <p:cTn id="14" dur="250" autoRev="1" fill="hold">
                                          <p:stCondLst>
                                            <p:cond delay="0"/>
                                          </p:stCondLst>
                                        </p:cTn>
                                        <p:tgtEl>
                                          <p:spTgt spid="18"/>
                                        </p:tgtEl>
                                        <p:attrNameLst>
                                          <p:attrName>ppt_w</p:attrName>
                                        </p:attrNameLst>
                                      </p:cBhvr>
                                    </p:anim>
                                    <p:anim by="(#ppt_w*0.50)" calcmode="lin" valueType="num">
                                      <p:cBhvr>
                                        <p:cTn id="15" dur="250" decel="50000" autoRev="1" fill="hold">
                                          <p:stCondLst>
                                            <p:cond delay="0"/>
                                          </p:stCondLst>
                                        </p:cTn>
                                        <p:tgtEl>
                                          <p:spTgt spid="18"/>
                                        </p:tgtEl>
                                        <p:attrNameLst>
                                          <p:attrName>ppt_x</p:attrName>
                                        </p:attrNameLst>
                                      </p:cBhvr>
                                    </p:anim>
                                    <p:anim from="(-#ppt_h/2)" to="(#ppt_y)" calcmode="lin" valueType="num">
                                      <p:cBhvr>
                                        <p:cTn id="16" dur="500" fill="hold">
                                          <p:stCondLst>
                                            <p:cond delay="0"/>
                                          </p:stCondLst>
                                        </p:cTn>
                                        <p:tgtEl>
                                          <p:spTgt spid="18"/>
                                        </p:tgtEl>
                                        <p:attrNameLst>
                                          <p:attrName>ppt_y</p:attrName>
                                        </p:attrNameLst>
                                      </p:cBhvr>
                                    </p:anim>
                                    <p:animRot by="21600000">
                                      <p:cBhvr>
                                        <p:cTn id="17" dur="500" fill="hold">
                                          <p:stCondLst>
                                            <p:cond delay="0"/>
                                          </p:stCondLst>
                                        </p:cTn>
                                        <p:tgtEl>
                                          <p:spTgt spid="1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85863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76032"/>
            <a:ext cx="12192000" cy="4181968"/>
          </a:xfrm>
          <a:prstGeom prst="rect">
            <a:avLst/>
          </a:prstGeom>
          <a:effectLst>
            <a:outerShdw blurRad="63500" sx="102000" sy="102000" algn="ctr" rotWithShape="0">
              <a:prstClr val="black">
                <a:alpha val="40000"/>
              </a:prstClr>
            </a:outerShdw>
          </a:effectLst>
        </p:spPr>
      </p:pic>
      <p:pic>
        <p:nvPicPr>
          <p:cNvPr id="3" name="图片 2"/>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571828" y="4767016"/>
            <a:ext cx="5048343" cy="210312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5996480F-EC8F-4F35-92D9-0659063B3CE3}"/>
              </a:ext>
            </a:extLst>
          </p:cNvPr>
          <p:cNvSpPr txBox="1"/>
          <p:nvPr/>
        </p:nvSpPr>
        <p:spPr>
          <a:xfrm>
            <a:off x="2233097" y="2129461"/>
            <a:ext cx="7971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0" dirty="0">
                <a:solidFill>
                  <a:srgbClr val="FF2543"/>
                </a:solidFill>
                <a:effectLst>
                  <a:outerShdw blurRad="50800" dist="38100" dir="16200000" rotWithShape="0">
                    <a:prstClr val="black">
                      <a:alpha val="40000"/>
                    </a:prstClr>
                  </a:outerShdw>
                </a:effectLst>
                <a:latin typeface="Coiny" panose="02000903060500060000" pitchFamily="2" charset="0"/>
              </a:rPr>
              <a:t> </a:t>
            </a:r>
            <a:r>
              <a:rPr lang="en-US" sz="5400" dirty="0">
                <a:solidFill>
                  <a:srgbClr val="FF2543"/>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Thảo </a:t>
            </a:r>
            <a:r>
              <a:rPr lang="en-US" sz="5400" dirty="0" err="1">
                <a:solidFill>
                  <a:srgbClr val="FF2543"/>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luận</a:t>
            </a:r>
            <a:r>
              <a:rPr lang="en-US" sz="5400" dirty="0">
                <a:solidFill>
                  <a:srgbClr val="FF2543"/>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en-US" sz="5400" dirty="0" err="1">
                <a:solidFill>
                  <a:srgbClr val="FF2543"/>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nhóm</a:t>
            </a:r>
            <a:r>
              <a:rPr lang="en-US" sz="5400" dirty="0">
                <a:solidFill>
                  <a:srgbClr val="FF2543"/>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en-US" sz="5400" dirty="0" err="1">
                <a:solidFill>
                  <a:srgbClr val="FF2543"/>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đôi</a:t>
            </a:r>
            <a:endPar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endParaRPr>
          </a:p>
        </p:txBody>
      </p:sp>
      <p:pic>
        <p:nvPicPr>
          <p:cNvPr id="10" name="Picture 9" descr="A picture containing doll, toy&#10;&#10;Description automatically generated">
            <a:extLst>
              <a:ext uri="{FF2B5EF4-FFF2-40B4-BE49-F238E27FC236}">
                <a16:creationId xmlns:a16="http://schemas.microsoft.com/office/drawing/2014/main" id="{F90F3FA6-8E8A-4BFF-9241-7B19ACA9B6A4}"/>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r="9366" b="10519"/>
          <a:stretch/>
        </p:blipFill>
        <p:spPr>
          <a:xfrm>
            <a:off x="8047607" y="2766962"/>
            <a:ext cx="4143757" cy="409103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6604D818-9CEF-4850-9327-DBCB1FEAB6F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81362">
            <a:off x="-151658" y="-166616"/>
            <a:ext cx="4114800" cy="4114800"/>
          </a:xfrm>
          <a:prstGeom prst="rect">
            <a:avLst/>
          </a:prstGeom>
        </p:spPr>
      </p:pic>
    </p:spTree>
    <p:extLst>
      <p:ext uri="{BB962C8B-B14F-4D97-AF65-F5344CB8AC3E}">
        <p14:creationId xmlns:p14="http://schemas.microsoft.com/office/powerpoint/2010/main" val="1707086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 presetClass="entr" presetSubtype="4" fill="hold" nodeType="withEffect" p14:presetBounceEnd="4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40000">
                                          <p:cBhvr additive="base">
                                            <p:cTn id="15" dur="75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Trò-chơi-chíu.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par>
                                    <p:cTn id="22" presetID="25" presetClass="entr" presetSubtype="0" fill="hold" grpId="0" nodeType="with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Trò-chơi-chíu.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par>
                                    <p:cTn id="22" presetID="25" presetClass="entr" presetSubtype="0" fill="hold" grpId="0" nodeType="with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14B9BDFF-3851-4FF9-8967-C3A2AC46E62B}"/>
              </a:ext>
            </a:extLst>
          </p:cNvPr>
          <p:cNvPicPr>
            <a:picLocks noChangeAspect="1"/>
          </p:cNvPicPr>
          <p:nvPr/>
        </p:nvPicPr>
        <p:blipFill>
          <a:blip r:embed="rId4"/>
          <a:stretch>
            <a:fillRect/>
          </a:stretch>
        </p:blipFill>
        <p:spPr>
          <a:xfrm>
            <a:off x="0" y="-635"/>
            <a:ext cx="5353050" cy="3724415"/>
          </a:xfrm>
          <a:prstGeom prst="rect">
            <a:avLst/>
          </a:prstGeom>
        </p:spPr>
      </p:pic>
      <p:pic>
        <p:nvPicPr>
          <p:cNvPr id="15" name="Picture 14">
            <a:extLst>
              <a:ext uri="{FF2B5EF4-FFF2-40B4-BE49-F238E27FC236}">
                <a16:creationId xmlns:a16="http://schemas.microsoft.com/office/drawing/2014/main" id="{49183D4C-C7EE-4663-BDF7-CC44CA412350}"/>
              </a:ext>
            </a:extLst>
          </p:cNvPr>
          <p:cNvPicPr>
            <a:picLocks noChangeAspect="1"/>
          </p:cNvPicPr>
          <p:nvPr/>
        </p:nvPicPr>
        <p:blipFill>
          <a:blip r:embed="rId5"/>
          <a:stretch>
            <a:fillRect/>
          </a:stretch>
        </p:blipFill>
        <p:spPr>
          <a:xfrm>
            <a:off x="-1" y="3559272"/>
            <a:ext cx="5381625" cy="3346600"/>
          </a:xfrm>
          <a:prstGeom prst="rect">
            <a:avLst/>
          </a:prstGeom>
        </p:spPr>
      </p:pic>
      <p:sp>
        <p:nvSpPr>
          <p:cNvPr id="3" name="TextBox 2"/>
          <p:cNvSpPr txBox="1"/>
          <p:nvPr/>
        </p:nvSpPr>
        <p:spPr>
          <a:xfrm>
            <a:off x="5562600" y="423081"/>
            <a:ext cx="6529316" cy="1815882"/>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đình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tàu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du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lịch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dắt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gái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trai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kéo</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vali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đựng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Ai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cũng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hào</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hứng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7" name="TextBox 6"/>
          <p:cNvSpPr txBox="1"/>
          <p:nvPr/>
        </p:nvSpPr>
        <p:spPr>
          <a:xfrm>
            <a:off x="5868537" y="3723780"/>
            <a:ext cx="6223379" cy="1384995"/>
          </a:xfrm>
          <a:prstGeom prst="rect">
            <a:avLst/>
          </a:prstGeom>
          <a:noFill/>
        </p:spPr>
        <p:txBody>
          <a:bodyPr wrap="square" rtlCol="0">
            <a:spAutoFit/>
          </a:bodyPr>
          <a:lstStyle/>
          <a:p>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bãi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trai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đá</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bóng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gái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xây</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lâu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đài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74049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14B9BDFF-3851-4FF9-8967-C3A2AC46E6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 y="0"/>
            <a:ext cx="5382260" cy="3405262"/>
          </a:xfrm>
          <a:prstGeom prst="rect">
            <a:avLst/>
          </a:prstGeom>
        </p:spPr>
      </p:pic>
      <p:pic>
        <p:nvPicPr>
          <p:cNvPr id="15" name="Picture 14">
            <a:extLst>
              <a:ext uri="{FF2B5EF4-FFF2-40B4-BE49-F238E27FC236}">
                <a16:creationId xmlns:a16="http://schemas.microsoft.com/office/drawing/2014/main" id="{49183D4C-C7EE-4663-BDF7-CC44CA4123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405262"/>
            <a:ext cx="5486400" cy="3452738"/>
          </a:xfrm>
          <a:prstGeom prst="rect">
            <a:avLst/>
          </a:prstGeom>
        </p:spPr>
      </p:pic>
      <p:sp>
        <p:nvSpPr>
          <p:cNvPr id="3" name="TextBox 2"/>
          <p:cNvSpPr txBox="1"/>
          <p:nvPr/>
        </p:nvSpPr>
        <p:spPr>
          <a:xfrm>
            <a:off x="5868537" y="3930555"/>
            <a:ext cx="6322828" cy="1815882"/>
          </a:xfrm>
          <a:prstGeom prst="rect">
            <a:avLst/>
          </a:prstGeom>
          <a:noFill/>
        </p:spPr>
        <p:txBody>
          <a:bodyPr wrap="square" rtlCol="0">
            <a:spAutoFit/>
          </a:bodyPr>
          <a:lstStyle/>
          <a:p>
            <a:pPr lvl="0"/>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Tối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dạo</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bãi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cõng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gái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dắt</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trai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ngắm</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trăng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7" name="TextBox 6"/>
          <p:cNvSpPr txBox="1"/>
          <p:nvPr/>
        </p:nvSpPr>
        <p:spPr>
          <a:xfrm>
            <a:off x="5718413" y="777922"/>
            <a:ext cx="6472952" cy="1384995"/>
          </a:xfrm>
          <a:prstGeom prst="rect">
            <a:avLst/>
          </a:prstGeom>
          <a:noFill/>
        </p:spPr>
        <p:txBody>
          <a:bodyPr wrap="square" rtlCol="0">
            <a:spAutoFit/>
          </a:bodyPr>
          <a:lstStyle/>
          <a:p>
            <a:pPr lvl="0"/>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đình</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chuyền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bóng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Hai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anh</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chưa</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bơi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phao</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cũng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vẻ</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336291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85863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76032"/>
            <a:ext cx="12192000" cy="4181968"/>
          </a:xfrm>
          <a:prstGeom prst="rect">
            <a:avLst/>
          </a:prstGeom>
          <a:effectLst>
            <a:outerShdw blurRad="63500" sx="102000" sy="102000" algn="ctr" rotWithShape="0">
              <a:prstClr val="black">
                <a:alpha val="40000"/>
              </a:prstClr>
            </a:outerShdw>
          </a:effectLst>
        </p:spPr>
      </p:pic>
      <p:grpSp>
        <p:nvGrpSpPr>
          <p:cNvPr id="7" name="组合 6"/>
          <p:cNvGrpSpPr/>
          <p:nvPr/>
        </p:nvGrpSpPr>
        <p:grpSpPr>
          <a:xfrm>
            <a:off x="1368275" y="846818"/>
            <a:ext cx="9455449" cy="5163728"/>
            <a:chOff x="1227083" y="675833"/>
            <a:chExt cx="10162697" cy="5898322"/>
          </a:xfrm>
          <a:effectLst>
            <a:outerShdw blurRad="50800" dist="38100" dir="16200000" rotWithShape="0">
              <a:prstClr val="black">
                <a:alpha val="40000"/>
              </a:prstClr>
            </a:outerShdw>
          </a:effectLst>
        </p:grpSpPr>
        <p:sp>
          <p:nvSpPr>
            <p:cNvPr id="8" name="矩形 7"/>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571828" y="4767016"/>
            <a:ext cx="5048343" cy="210312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5996480F-EC8F-4F35-92D9-0659063B3CE3}"/>
              </a:ext>
            </a:extLst>
          </p:cNvPr>
          <p:cNvSpPr txBox="1"/>
          <p:nvPr/>
        </p:nvSpPr>
        <p:spPr>
          <a:xfrm>
            <a:off x="3940057" y="2306185"/>
            <a:ext cx="48497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dirty="0" err="1">
                <a:solidFill>
                  <a:srgbClr val="FF2543"/>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Nhà</a:t>
            </a:r>
            <a:r>
              <a:rPr lang="en-US" sz="5400" dirty="0">
                <a:solidFill>
                  <a:srgbClr val="FF2543"/>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en-US" sz="5400" dirty="0" err="1">
                <a:solidFill>
                  <a:srgbClr val="FF2543"/>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văn</a:t>
            </a:r>
            <a:r>
              <a:rPr lang="en-US" sz="5400" dirty="0">
                <a:solidFill>
                  <a:srgbClr val="FF2543"/>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en-US" sz="5400" dirty="0" err="1">
                <a:solidFill>
                  <a:srgbClr val="FF2543"/>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nhí</a:t>
            </a:r>
            <a:endParaRPr kumimoji="0" lang="en-US" sz="54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pic>
        <p:nvPicPr>
          <p:cNvPr id="10" name="Picture 9" descr="A picture containing doll, toy&#10;&#10;Description automatically generated">
            <a:extLst>
              <a:ext uri="{FF2B5EF4-FFF2-40B4-BE49-F238E27FC236}">
                <a16:creationId xmlns:a16="http://schemas.microsoft.com/office/drawing/2014/main" id="{F90F3FA6-8E8A-4BFF-9241-7B19ACA9B6A4}"/>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r="9366" b="10519"/>
          <a:stretch/>
        </p:blipFill>
        <p:spPr>
          <a:xfrm>
            <a:off x="8047607" y="2766962"/>
            <a:ext cx="4143757" cy="409103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EB1084DC-12DA-496E-A11C-87699401DB4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81362">
            <a:off x="-151658" y="-166616"/>
            <a:ext cx="4114800" cy="4114800"/>
          </a:xfrm>
          <a:prstGeom prst="rect">
            <a:avLst/>
          </a:prstGeom>
        </p:spPr>
      </p:pic>
    </p:spTree>
    <p:extLst>
      <p:ext uri="{BB962C8B-B14F-4D97-AF65-F5344CB8AC3E}">
        <p14:creationId xmlns:p14="http://schemas.microsoft.com/office/powerpoint/2010/main" val="2804830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 presetClass="entr" presetSubtype="4" fill="hold" nodeType="withEffect" p14:presetBounceEnd="40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40000">
                                          <p:cBhvr additive="base">
                                            <p:cTn id="22" dur="75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Trò-chơi-chíu.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par>
                                    <p:cTn id="29" presetID="25" presetClass="entr" presetSubtype="0" fill="hold" grpId="0" nodeType="with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750" fill="hold"/>
                                            <p:tgtEl>
                                              <p:spTgt spid="10"/>
                                            </p:tgtEl>
                                            <p:attrNameLst>
                                              <p:attrName>ppt_x</p:attrName>
                                            </p:attrNameLst>
                                          </p:cBhvr>
                                          <p:tavLst>
                                            <p:tav tm="0">
                                              <p:val>
                                                <p:strVal val="#ppt_x"/>
                                              </p:val>
                                            </p:tav>
                                            <p:tav tm="100000">
                                              <p:val>
                                                <p:strVal val="#ppt_x"/>
                                              </p:val>
                                            </p:tav>
                                          </p:tavLst>
                                        </p:anim>
                                        <p:anim calcmode="lin" valueType="num">
                                          <p:cBhvr additive="base">
                                            <p:cTn id="23"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Trò-chơi-chíu.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par>
                                    <p:cTn id="29" presetID="25" presetClass="entr" presetSubtype="0" fill="hold" grpId="0" nodeType="with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754312"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sp>
        <p:nvSpPr>
          <p:cNvPr id="9" name="矩形 8"/>
          <p:cNvSpPr/>
          <p:nvPr/>
        </p:nvSpPr>
        <p:spPr>
          <a:xfrm>
            <a:off x="665011" y="342900"/>
            <a:ext cx="10678218" cy="6355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id="{2C91287F-6FD2-412A-95A7-21632CCE99C7}"/>
              </a:ext>
            </a:extLst>
          </p:cNvPr>
          <p:cNvSpPr txBox="1"/>
          <p:nvPr/>
        </p:nvSpPr>
        <p:spPr>
          <a:xfrm>
            <a:off x="194240" y="921393"/>
            <a:ext cx="11406261" cy="523220"/>
          </a:xfrm>
          <a:prstGeom prst="rect">
            <a:avLst/>
          </a:prstGeom>
          <a:noFill/>
        </p:spPr>
        <p:txBody>
          <a:bodyPr wrap="square">
            <a:spAutoFit/>
          </a:bodyPr>
          <a:lstStyle/>
          <a:p>
            <a:pPr algn="just"/>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 </a:t>
            </a:r>
            <a:r>
              <a:rPr lang="en-US" sz="2800" b="1" dirty="0" err="1">
                <a:solidFill>
                  <a:srgbClr val="0000CC"/>
                </a:solidFill>
                <a:latin typeface="Times New Roman" pitchFamily="18" charset="0"/>
                <a:cs typeface="Times New Roman" pitchFamily="18" charset="0"/>
              </a:rPr>
              <a:t>Kể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hoạt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động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làm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cùng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những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người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thân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trong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gia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đình</a:t>
            </a:r>
            <a:r>
              <a:rPr lang="en-US" sz="2800" b="1" dirty="0">
                <a:solidFill>
                  <a:srgbClr val="0000CC"/>
                </a:solidFill>
                <a:latin typeface="Times New Roman" pitchFamily="18" charset="0"/>
                <a:cs typeface="Times New Roman" pitchFamily="18" charset="0"/>
              </a:rPr>
              <a:t>.</a:t>
            </a:r>
          </a:p>
        </p:txBody>
      </p:sp>
      <p:pic>
        <p:nvPicPr>
          <p:cNvPr id="25" name="Picture 2" descr="実は自分が苦手な内容の方が教えやすい・・？">
            <a:extLst>
              <a:ext uri="{FF2B5EF4-FFF2-40B4-BE49-F238E27FC236}">
                <a16:creationId xmlns:a16="http://schemas.microsoft.com/office/drawing/2014/main" id="{71F0FB74-EFAC-4553-AF85-6F8DD9E284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9420" y="3791588"/>
            <a:ext cx="2681967" cy="27235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4EEA218-6A2C-46E2-8877-33DD227FA1D6}"/>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Effect>
                      <a14:brightnessContrast bright="20000" contrast="-40000"/>
                    </a14:imgEffect>
                  </a14:imgLayer>
                </a14:imgProps>
              </a:ext>
            </a:extLst>
          </a:blip>
          <a:stretch>
            <a:fillRect/>
          </a:stretch>
        </p:blipFill>
        <p:spPr>
          <a:xfrm>
            <a:off x="277524" y="1639350"/>
            <a:ext cx="9575604" cy="4297257"/>
          </a:xfrm>
          <a:prstGeom prst="rect">
            <a:avLst/>
          </a:prstGeom>
        </p:spPr>
      </p:pic>
    </p:spTree>
    <p:extLst>
      <p:ext uri="{BB962C8B-B14F-4D97-AF65-F5344CB8AC3E}">
        <p14:creationId xmlns:p14="http://schemas.microsoft.com/office/powerpoint/2010/main" val="1768289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sp>
        <p:nvSpPr>
          <p:cNvPr id="9" name="矩形 8"/>
          <p:cNvSpPr/>
          <p:nvPr/>
        </p:nvSpPr>
        <p:spPr>
          <a:xfrm>
            <a:off x="699889" y="311569"/>
            <a:ext cx="10678218" cy="6355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9" name="TextBox 28">
            <a:extLst>
              <a:ext uri="{FF2B5EF4-FFF2-40B4-BE49-F238E27FC236}">
                <a16:creationId xmlns:a16="http://schemas.microsoft.com/office/drawing/2014/main" id="{2C91287F-6FD2-412A-95A7-21632CCE99C7}"/>
              </a:ext>
            </a:extLst>
          </p:cNvPr>
          <p:cNvSpPr txBox="1"/>
          <p:nvPr/>
        </p:nvSpPr>
        <p:spPr>
          <a:xfrm>
            <a:off x="483717" y="488421"/>
            <a:ext cx="11707648" cy="523220"/>
          </a:xfrm>
          <a:prstGeom prst="rect">
            <a:avLst/>
          </a:prstGeom>
          <a:noFill/>
        </p:spPr>
        <p:txBody>
          <a:bodyPr wrap="square">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itchFamily="18" charset="0"/>
                <a:cs typeface="Times New Roman" pitchFamily="18" charset="0"/>
              </a:rPr>
              <a:t>Kể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cùng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đình</a:t>
            </a:r>
            <a:r>
              <a:rPr lang="en-US" sz="2800" b="1" dirty="0">
                <a:solidFill>
                  <a:srgbClr val="0000FF"/>
                </a:solidFill>
                <a:latin typeface="Times New Roman" pitchFamily="18" charset="0"/>
                <a:cs typeface="Times New Roman" pitchFamily="18" charset="0"/>
              </a:rPr>
              <a:t>.</a:t>
            </a:r>
          </a:p>
        </p:txBody>
      </p:sp>
      <p:sp>
        <p:nvSpPr>
          <p:cNvPr id="10" name="TextBox 9"/>
          <p:cNvSpPr txBox="1"/>
          <p:nvPr/>
        </p:nvSpPr>
        <p:spPr>
          <a:xfrm>
            <a:off x="676109" y="1036900"/>
            <a:ext cx="6316375" cy="1815882"/>
          </a:xfrm>
          <a:prstGeom prst="rect">
            <a:avLst/>
          </a:prstGeom>
          <a:noFill/>
        </p:spPr>
        <p:txBody>
          <a:bodyPr wrap="square" rtlCol="0">
            <a:spAutoFit/>
          </a:bodyPr>
          <a:lstStyle/>
          <a:p>
            <a:pPr marL="342900" indent="-342900">
              <a:buAutoNum type="arabicParenBoth"/>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đâu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tham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10"/>
          <p:cNvSpPr txBox="1"/>
          <p:nvPr/>
        </p:nvSpPr>
        <p:spPr>
          <a:xfrm>
            <a:off x="705503" y="2748943"/>
            <a:ext cx="5479902" cy="2246769"/>
          </a:xfrm>
          <a:prstGeom prst="rect">
            <a:avLst/>
          </a:prstGeom>
          <a:noFill/>
        </p:spPr>
        <p:txBody>
          <a:bodyPr wrap="square" rtlCol="0">
            <a:spAutoFit/>
          </a:bodyPr>
          <a:lstStyle/>
          <a:p>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biến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tiên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ấn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tượng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TextBox 11"/>
          <p:cNvSpPr txBox="1"/>
          <p:nvPr/>
        </p:nvSpPr>
        <p:spPr>
          <a:xfrm>
            <a:off x="307172" y="4837610"/>
            <a:ext cx="12191365" cy="523220"/>
          </a:xfrm>
          <a:prstGeom prst="rect">
            <a:avLst/>
          </a:prstGeom>
          <a:noFill/>
        </p:spPr>
        <p:txBody>
          <a:bodyPr wrap="square" rtlCol="0">
            <a:spAutoFit/>
          </a:bodyPr>
          <a:lstStyle/>
          <a:p>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002594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629</Words>
  <Application>Microsoft Office PowerPoint</Application>
  <PresentationFormat>Widescreen</PresentationFormat>
  <Paragraphs>51</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Coiny</vt:lpstr>
      <vt:lpstr>SVN-Sign Painter House Script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Administrator</cp:lastModifiedBy>
  <cp:revision>25</cp:revision>
  <dcterms:created xsi:type="dcterms:W3CDTF">2023-09-13T03:11:12Z</dcterms:created>
  <dcterms:modified xsi:type="dcterms:W3CDTF">2025-04-10T07:36:32Z</dcterms:modified>
</cp:coreProperties>
</file>