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20"/>
  </p:notesMasterIdLst>
  <p:sldIdLst>
    <p:sldId id="367" r:id="rId5"/>
    <p:sldId id="368" r:id="rId6"/>
    <p:sldId id="346" r:id="rId7"/>
    <p:sldId id="347" r:id="rId8"/>
    <p:sldId id="351" r:id="rId9"/>
    <p:sldId id="352" r:id="rId10"/>
    <p:sldId id="353" r:id="rId11"/>
    <p:sldId id="328" r:id="rId12"/>
    <p:sldId id="370" r:id="rId13"/>
    <p:sldId id="354" r:id="rId14"/>
    <p:sldId id="356" r:id="rId15"/>
    <p:sldId id="357" r:id="rId16"/>
    <p:sldId id="360" r:id="rId17"/>
    <p:sldId id="364" r:id="rId18"/>
    <p:sldId id="3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5FB"/>
    <a:srgbClr val="E9F793"/>
    <a:srgbClr val="70C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73" autoAdjust="0"/>
  </p:normalViewPr>
  <p:slideViewPr>
    <p:cSldViewPr snapToGrid="0">
      <p:cViewPr varScale="1">
        <p:scale>
          <a:sx n="82" d="100"/>
          <a:sy n="82" d="100"/>
        </p:scale>
        <p:origin x="720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A7710-92B5-4027-8795-42AA533C3712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2FAF-7FB6-4B47-962A-9B0944F32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9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32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75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893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500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601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182FAF-7FB6-4B47-962A-9B0944F32E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7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7D7D0-FB3B-E3F4-6C05-98445704E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1C7-4F9D-8704-EE8E-0CB102D8D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00BBB-39FA-4990-DAD6-E62B90FA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3F4EDD-2804-6660-10FF-EA060F223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A1A69-98BF-3D0C-D210-A4FA36C4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493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6E19-44EB-91D2-CDF1-8243C2F1E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DF336F-6BBC-4D8D-9E76-4D6225897B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25BDE-ED4D-A76B-2269-21FAF2CC9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68B73-9E66-DEC8-97DD-C126585F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0D190-4159-7E9A-D5DF-43985ADF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6B091-E05C-9C2D-9E8A-6608FFB13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60EC9-BDF7-9B55-6B17-DDCDF85227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EE332-30DF-9C28-3264-3D077ACB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0E48A-7609-894F-61D0-6F2664A8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476B-3FF3-D61A-6A25-218B35C7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78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914401" y="339884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371605"/>
            <a:ext cx="10464800" cy="1927225"/>
          </a:xfrm>
        </p:spPr>
        <p:txBody>
          <a:bodyPr anchor="b">
            <a:noAutofit/>
          </a:bodyPr>
          <a:lstStyle>
            <a:lvl1pPr>
              <a:defRPr sz="6441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1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5086C2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BAF5BB-F08E-4461-A13B-1E2283599087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2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956D50D-E71C-4396-B01D-19339F66D44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19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975784" y="4598990"/>
            <a:ext cx="104648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362201"/>
            <a:ext cx="10363200" cy="2200275"/>
          </a:xfrm>
        </p:spPr>
        <p:txBody>
          <a:bodyPr anchor="b"/>
          <a:lstStyle>
            <a:lvl1pPr algn="l">
              <a:defRPr sz="5692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626869"/>
            <a:ext cx="10363200" cy="1500187"/>
          </a:xfrm>
        </p:spPr>
        <p:txBody>
          <a:bodyPr>
            <a:normAutofit/>
          </a:bodyPr>
          <a:lstStyle>
            <a:lvl1pPr marL="0" indent="0">
              <a:buNone/>
              <a:defRPr sz="2846">
                <a:solidFill>
                  <a:schemeClr val="tx2"/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73B0B6B6-182F-43B2-BB94-4A799C02815B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57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3352"/>
            <a:ext cx="5384800" cy="4718304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F19EE96-1FDD-48CA-ADC2-68AB585F9E8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036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3742802" y="4045481"/>
            <a:ext cx="470852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397" b="0">
                <a:solidFill>
                  <a:schemeClr val="tx2"/>
                </a:solidFill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39840" y="1676400"/>
            <a:ext cx="524256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397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9840" y="2438400"/>
            <a:ext cx="5242560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6D62B5C3-D279-407F-91F8-3A6E5D58B094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2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177AA7CC-E2FC-4D71-A745-BD3E6BDF63A1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0423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9C832999-09A2-4B8D-BB17-724E6F63C682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911760" y="3580343"/>
            <a:ext cx="5578475" cy="211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080"/>
            <a:ext cx="2852928" cy="1261872"/>
          </a:xfrm>
        </p:spPr>
        <p:txBody>
          <a:bodyPr anchor="b">
            <a:noAutofit/>
          </a:bodyPr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792080"/>
            <a:ext cx="7620000" cy="5577840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130557"/>
            <a:ext cx="2852928" cy="4243615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F46AAB18-C9CB-4BC9-A5D0-B801B3155EF5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07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8E4D9-8AD9-64E6-0BBE-E492C4876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20E5-7F77-B5D9-3B38-3A3E07E5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78692-5A68-2FB4-77EC-191842CD6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6CF36-A755-2736-A53F-7B2127AE4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0A823-22CB-2036-C7B2-D86A9A5B6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37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92480"/>
            <a:ext cx="2856907" cy="1264920"/>
          </a:xfrm>
        </p:spPr>
        <p:txBody>
          <a:bodyPr anchor="b"/>
          <a:lstStyle>
            <a:lvl1pPr algn="l">
              <a:defRPr sz="2846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1480" y="838203"/>
            <a:ext cx="787252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33600"/>
            <a:ext cx="2852928" cy="4242816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7D33625-CBA0-4418-BA3A-C679395B900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239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D4994D5A-EB50-4DE8-BC3F-73C770D60AA8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815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rgbClr val="003366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rgbClr val="FFFFFF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81FDA797-3F4A-459B-919C-1D7247CF86B3}" type="slidenum">
              <a:rPr lang="en-US" smtClean="0"/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48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0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0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4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7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1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4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8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17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538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794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8"/>
            <a:ext cx="10363200" cy="1500187"/>
          </a:xfrm>
        </p:spPr>
        <p:txBody>
          <a:bodyPr anchor="b"/>
          <a:lstStyle>
            <a:lvl1pPr marL="0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1pPr>
            <a:lvl2pPr marL="543541" indent="0">
              <a:buNone/>
              <a:defRPr sz="2172">
                <a:solidFill>
                  <a:schemeClr val="tx1">
                    <a:tint val="75000"/>
                  </a:schemeClr>
                </a:solidFill>
              </a:defRPr>
            </a:lvl2pPr>
            <a:lvl3pPr marL="1087079" indent="0">
              <a:buNone/>
              <a:defRPr sz="1873">
                <a:solidFill>
                  <a:schemeClr val="tx1">
                    <a:tint val="75000"/>
                  </a:schemeClr>
                </a:solidFill>
              </a:defRPr>
            </a:lvl3pPr>
            <a:lvl4pPr marL="1630618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4pPr>
            <a:lvl5pPr marL="2174159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5pPr>
            <a:lvl6pPr marL="2717696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6pPr>
            <a:lvl7pPr marL="326123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7pPr>
            <a:lvl8pPr marL="3804775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8pPr>
            <a:lvl9pPr marL="4348317" indent="0">
              <a:buNone/>
              <a:defRPr sz="16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902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5854" y="2133601"/>
            <a:ext cx="9662583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51640" y="2133601"/>
            <a:ext cx="9664700" cy="6034088"/>
          </a:xfrm>
        </p:spPr>
        <p:txBody>
          <a:bodyPr/>
          <a:lstStyle>
            <a:lvl1pPr>
              <a:defRPr sz="3296"/>
            </a:lvl1pPr>
            <a:lvl2pPr>
              <a:defRPr sz="2846"/>
            </a:lvl2pPr>
            <a:lvl3pPr>
              <a:defRPr sz="2397"/>
            </a:lvl3pPr>
            <a:lvl4pPr>
              <a:defRPr sz="2172"/>
            </a:lvl4pPr>
            <a:lvl5pPr>
              <a:defRPr sz="2172"/>
            </a:lvl5pPr>
            <a:lvl6pPr>
              <a:defRPr sz="2172"/>
            </a:lvl6pPr>
            <a:lvl7pPr>
              <a:defRPr sz="2172"/>
            </a:lvl7pPr>
            <a:lvl8pPr>
              <a:defRPr sz="2172"/>
            </a:lvl8pPr>
            <a:lvl9pPr>
              <a:defRPr sz="217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536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535113"/>
            <a:ext cx="5389033" cy="639762"/>
          </a:xfrm>
        </p:spPr>
        <p:txBody>
          <a:bodyPr anchor="b"/>
          <a:lstStyle>
            <a:lvl1pPr marL="0" indent="0">
              <a:buNone/>
              <a:defRPr sz="2846" b="1"/>
            </a:lvl1pPr>
            <a:lvl2pPr marL="543541" indent="0">
              <a:buNone/>
              <a:defRPr sz="2397" b="1"/>
            </a:lvl2pPr>
            <a:lvl3pPr marL="1087079" indent="0">
              <a:buNone/>
              <a:defRPr sz="2172" b="1"/>
            </a:lvl3pPr>
            <a:lvl4pPr marL="1630618" indent="0">
              <a:buNone/>
              <a:defRPr sz="1873" b="1"/>
            </a:lvl4pPr>
            <a:lvl5pPr marL="2174159" indent="0">
              <a:buNone/>
              <a:defRPr sz="1873" b="1"/>
            </a:lvl5pPr>
            <a:lvl6pPr marL="2717696" indent="0">
              <a:buNone/>
              <a:defRPr sz="1873" b="1"/>
            </a:lvl6pPr>
            <a:lvl7pPr marL="3261237" indent="0">
              <a:buNone/>
              <a:defRPr sz="1873" b="1"/>
            </a:lvl7pPr>
            <a:lvl8pPr marL="3804775" indent="0">
              <a:buNone/>
              <a:defRPr sz="1873" b="1"/>
            </a:lvl8pPr>
            <a:lvl9pPr marL="4348317" indent="0">
              <a:buNone/>
              <a:defRPr sz="18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2174875"/>
            <a:ext cx="5389033" cy="3951288"/>
          </a:xfrm>
        </p:spPr>
        <p:txBody>
          <a:bodyPr/>
          <a:lstStyle>
            <a:lvl1pPr>
              <a:defRPr sz="2846"/>
            </a:lvl1pPr>
            <a:lvl2pPr>
              <a:defRPr sz="2397"/>
            </a:lvl2pPr>
            <a:lvl3pPr>
              <a:defRPr sz="2172"/>
            </a:lvl3pPr>
            <a:lvl4pPr>
              <a:defRPr sz="1873"/>
            </a:lvl4pPr>
            <a:lvl5pPr>
              <a:defRPr sz="1873"/>
            </a:lvl5pPr>
            <a:lvl6pPr>
              <a:defRPr sz="1873"/>
            </a:lvl6pPr>
            <a:lvl7pPr>
              <a:defRPr sz="1873"/>
            </a:lvl7pPr>
            <a:lvl8pPr>
              <a:defRPr sz="1873"/>
            </a:lvl8pPr>
            <a:lvl9pPr>
              <a:defRPr sz="187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84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277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01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2FCB-734D-3F6D-21F3-D94E5B5E7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BE69B-0A59-53C6-84AC-3C123171B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6C93E9-54D0-297F-B9F2-207AA4B1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19725E-E079-B3A5-AC12-A277E58F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F1BE-92F8-730A-E2D3-DC220BC3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8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820"/>
            </a:lvl1pPr>
            <a:lvl2pPr>
              <a:defRPr sz="3296"/>
            </a:lvl2pPr>
            <a:lvl3pPr>
              <a:defRPr sz="2846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5"/>
            <a:ext cx="4011084" cy="4691063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736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820"/>
            </a:lvl1pPr>
            <a:lvl2pPr marL="543541" indent="0">
              <a:buNone/>
              <a:defRPr sz="3296"/>
            </a:lvl2pPr>
            <a:lvl3pPr marL="1087079" indent="0">
              <a:buNone/>
              <a:defRPr sz="2846"/>
            </a:lvl3pPr>
            <a:lvl4pPr marL="1630618" indent="0">
              <a:buNone/>
              <a:defRPr sz="2397"/>
            </a:lvl4pPr>
            <a:lvl5pPr marL="2174159" indent="0">
              <a:buNone/>
              <a:defRPr sz="2397"/>
            </a:lvl5pPr>
            <a:lvl6pPr marL="2717696" indent="0">
              <a:buNone/>
              <a:defRPr sz="2397"/>
            </a:lvl6pPr>
            <a:lvl7pPr marL="3261237" indent="0">
              <a:buNone/>
              <a:defRPr sz="2397"/>
            </a:lvl7pPr>
            <a:lvl8pPr marL="3804775" indent="0">
              <a:buNone/>
              <a:defRPr sz="2397"/>
            </a:lvl8pPr>
            <a:lvl9pPr marL="4348317" indent="0">
              <a:buNone/>
              <a:defRPr sz="23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48"/>
            </a:lvl1pPr>
            <a:lvl2pPr marL="543541" indent="0">
              <a:buNone/>
              <a:defRPr sz="1423"/>
            </a:lvl2pPr>
            <a:lvl3pPr marL="1087079" indent="0">
              <a:buNone/>
              <a:defRPr sz="1198"/>
            </a:lvl3pPr>
            <a:lvl4pPr marL="1630618" indent="0">
              <a:buNone/>
              <a:defRPr sz="1049"/>
            </a:lvl4pPr>
            <a:lvl5pPr marL="2174159" indent="0">
              <a:buNone/>
              <a:defRPr sz="1049"/>
            </a:lvl5pPr>
            <a:lvl6pPr marL="2717696" indent="0">
              <a:buNone/>
              <a:defRPr sz="1049"/>
            </a:lvl6pPr>
            <a:lvl7pPr marL="3261237" indent="0">
              <a:buNone/>
              <a:defRPr sz="1049"/>
            </a:lvl7pPr>
            <a:lvl8pPr marL="3804775" indent="0">
              <a:buNone/>
              <a:defRPr sz="1049"/>
            </a:lvl8pPr>
            <a:lvl9pPr marL="4348317" indent="0">
              <a:buNone/>
              <a:defRPr sz="104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68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51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735307" y="366713"/>
            <a:ext cx="4881033" cy="78009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5852" y="366713"/>
            <a:ext cx="14446250" cy="7800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4/10/2025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329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6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02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25"/>
            </a:lvl1pPr>
            <a:lvl2pPr marL="382085" indent="0" algn="ctr">
              <a:buNone/>
              <a:defRPr sz="1650"/>
            </a:lvl2pPr>
            <a:lvl3pPr marL="764170" indent="0" algn="ctr">
              <a:buNone/>
              <a:defRPr sz="1500"/>
            </a:lvl3pPr>
            <a:lvl4pPr marL="1146255" indent="0" algn="ctr">
              <a:buNone/>
              <a:defRPr sz="1350"/>
            </a:lvl4pPr>
            <a:lvl5pPr marL="1528340" indent="0" algn="ctr">
              <a:buNone/>
              <a:defRPr sz="1350"/>
            </a:lvl5pPr>
            <a:lvl6pPr marL="1910425" indent="0" algn="ctr">
              <a:buNone/>
              <a:defRPr sz="1350"/>
            </a:lvl6pPr>
            <a:lvl7pPr marL="2292509" indent="0" algn="ctr">
              <a:buNone/>
              <a:defRPr sz="1350"/>
            </a:lvl7pPr>
            <a:lvl8pPr marL="2674595" indent="0" algn="ctr">
              <a:buNone/>
              <a:defRPr sz="1350"/>
            </a:lvl8pPr>
            <a:lvl9pPr marL="3056679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2085" indent="0">
              <a:buNone/>
              <a:defRPr sz="2325"/>
            </a:lvl2pPr>
            <a:lvl3pPr marL="764170" indent="0">
              <a:buNone/>
              <a:defRPr sz="2025"/>
            </a:lvl3pPr>
            <a:lvl4pPr marL="1146255" indent="0">
              <a:buNone/>
              <a:defRPr sz="1650"/>
            </a:lvl4pPr>
            <a:lvl5pPr marL="1528340" indent="0">
              <a:buNone/>
              <a:defRPr sz="1650"/>
            </a:lvl5pPr>
            <a:lvl6pPr marL="1910425" indent="0">
              <a:buNone/>
              <a:defRPr sz="1650"/>
            </a:lvl6pPr>
            <a:lvl7pPr marL="2292509" indent="0">
              <a:buNone/>
              <a:defRPr sz="1650"/>
            </a:lvl7pPr>
            <a:lvl8pPr marL="2674595" indent="0">
              <a:buNone/>
              <a:defRPr sz="1650"/>
            </a:lvl8pPr>
            <a:lvl9pPr marL="3056679" indent="0">
              <a:buNone/>
              <a:defRPr sz="165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350"/>
            </a:lvl1pPr>
            <a:lvl2pPr marL="382085" indent="0">
              <a:buNone/>
              <a:defRPr sz="1200"/>
            </a:lvl2pPr>
            <a:lvl3pPr marL="764170" indent="0">
              <a:buNone/>
              <a:defRPr sz="975"/>
            </a:lvl3pPr>
            <a:lvl4pPr marL="1146255" indent="0">
              <a:buNone/>
              <a:defRPr sz="825"/>
            </a:lvl4pPr>
            <a:lvl5pPr marL="1528340" indent="0">
              <a:buNone/>
              <a:defRPr sz="825"/>
            </a:lvl5pPr>
            <a:lvl6pPr marL="1910425" indent="0">
              <a:buNone/>
              <a:defRPr sz="825"/>
            </a:lvl6pPr>
            <a:lvl7pPr marL="2292509" indent="0">
              <a:buNone/>
              <a:defRPr sz="825"/>
            </a:lvl7pPr>
            <a:lvl8pPr marL="2674595" indent="0">
              <a:buNone/>
              <a:defRPr sz="825"/>
            </a:lvl8pPr>
            <a:lvl9pPr marL="3056679" indent="0">
              <a:buNone/>
              <a:defRPr sz="8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52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507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CD185-F866-6F5C-5480-95F04E17F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EAE4C6-90C9-6608-9AB8-19F83AF9D2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356DA6-3286-9E38-1292-E32328B31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C6C1E-F286-0C1B-DFDF-2ACE80EF1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F25283-5E25-26AD-9BBC-F1E4E12B5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549CD6-D9AC-5F28-D205-4578FFD5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B3D54-3875-5A4A-7FB1-E0B499AA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B217B-B6FC-A189-30D7-C1D012AC2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3EFEA-3E12-C703-003F-F59DECADB4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7369AC-DE8D-58EB-A1FC-36EDD7C6F4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5F2454-2E72-3D10-E9DA-E323F18A73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A8EC7E-ABB2-7394-169D-0959001F8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1251C8-A74F-156F-FD93-40FD493A9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0C0D69-50E2-7250-1788-A56FFF31A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2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5F07-4729-EA0C-2C3D-2B7EDBD7A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C563A9-1F61-3C5E-BB7E-0D07A9389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E40E8-6676-C352-80A0-3E940B0E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B1360F-5F49-921B-A97B-AB576FBC3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1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E015E8-4C66-3EBA-01E4-FD01187C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12D8A0-C1C1-3AA0-861A-0F56785C6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70C074-19AF-7085-DAA4-2A8840EFE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8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20AE0-3C62-E1FC-5466-E91FD75DC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A128-DA63-C2D1-382C-B05D9F14D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48DE0-CE56-AFF9-E892-D70B0F5DD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45D09-F125-95E1-CC86-902472E65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A5842-CD10-7879-18C5-1F1F6BF8B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06FD6-230C-823B-14AE-26F62375D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09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E374A-E48D-859C-1DEC-186811F57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558C4-C51C-4D4D-AADB-7DE3105205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D53F4A-D027-B5C0-A167-033458664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D3B17-6B1F-D39D-9865-0F497E5A9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8ECD0-2A95-EACF-DA49-64DD9619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C7D83-60C8-3ADE-3F62-134D41BC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45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3" Type="http://schemas.openxmlformats.org/officeDocument/2006/relationships/slideLayout" Target="../slideLayouts/slideLayout3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683FFD-2266-9BC8-5266-FC10F6B59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3CF23B-2BB5-626C-2014-260D58ED4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422AA-253D-0094-9302-E7DF5C9AA5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102EAA-62DD-45A7-B15F-C31F87EEC067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F1636-06EF-C721-C3A3-D530BE5A13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77E20-66F1-E67D-2DD8-7942B8B4F4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CD532B-1DBD-4AAB-BBB6-CCA663506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12192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0972800" cy="990600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45138" tIns="72569" rIns="145138" bIns="725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"/>
            <a:ext cx="12192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15" tIns="54358" rIns="108715" bIns="54358" anchor="ctr"/>
          <a:lstStyle/>
          <a:p>
            <a:pPr marL="0" marR="0" lvl="0" indent="0" algn="ctr" defTabSz="68488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4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19055"/>
            <a:ext cx="38608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B740A36E-455A-435F-906B-3EBB2B541FFB}" type="datetimeFigureOut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4/10/2025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9055"/>
            <a:ext cx="5486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 algn="ctr">
              <a:defRPr sz="1423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9055"/>
            <a:ext cx="1422400" cy="328613"/>
          </a:xfrm>
          <a:prstGeom prst="rect">
            <a:avLst/>
          </a:prstGeom>
        </p:spPr>
        <p:txBody>
          <a:bodyPr vert="horz" wrap="square" lIns="145138" tIns="72569" rIns="145138" bIns="72569" numCol="1" anchor="ctr" anchorCtr="0" compatLnSpc="1">
            <a:prstTxWarp prst="textNoShape">
              <a:avLst/>
            </a:prstTxWarp>
          </a:bodyPr>
          <a:lstStyle>
            <a:lvl1pPr>
              <a:defRPr sz="1648" b="1">
                <a:solidFill>
                  <a:srgbClr val="898989"/>
                </a:solidFill>
              </a:defRPr>
            </a:lvl1pPr>
          </a:lstStyle>
          <a:p>
            <a:pPr defTabSz="684886" fontAlgn="base">
              <a:spcBef>
                <a:spcPct val="0"/>
              </a:spcBef>
              <a:spcAft>
                <a:spcPct val="0"/>
              </a:spcAft>
              <a:defRPr/>
            </a:pPr>
            <a:fld id="{48214B3C-A50B-4C4A-971A-D8CA1AB1185C}" type="slidenum">
              <a:rPr lang="en-US" smtClean="0">
                <a:latin typeface="Times New Roman" pitchFamily="18" charset="0"/>
                <a:cs typeface="Times New Roman" pitchFamily="18" charset="0"/>
              </a:rPr>
              <a:pPr defTabSz="68488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66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794" kern="1200" spc="-119">
          <a:solidFill>
            <a:schemeClr val="tx2"/>
          </a:solidFill>
          <a:latin typeface="Times New Roman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Times New Roman" pitchFamily="18" charset="0"/>
        </a:defRPr>
      </a:lvl5pPr>
      <a:lvl6pPr marL="543541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6pPr>
      <a:lvl7pPr marL="108707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7pPr>
      <a:lvl8pPr marL="1630618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8pPr>
      <a:lvl9pPr marL="2174159" algn="l" rtl="0" fontAlgn="base">
        <a:spcBef>
          <a:spcPct val="0"/>
        </a:spcBef>
        <a:spcAft>
          <a:spcPct val="0"/>
        </a:spcAft>
        <a:defRPr sz="4794">
          <a:solidFill>
            <a:schemeClr val="tx2"/>
          </a:solidFill>
          <a:latin typeface="Arial" charset="0"/>
        </a:defRPr>
      </a:lvl9pPr>
    </p:titleStyle>
    <p:bodyStyle>
      <a:lvl1pPr marL="217040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846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543541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Times New Roman" pitchFamily="18" charset="0"/>
        <a:buChar char="•"/>
        <a:defRPr sz="2397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868152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Times New Roman" pitchFamily="18" charset="0"/>
        <a:buChar char="•"/>
        <a:defRPr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194655" indent="-21704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873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1411693" indent="-162307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Times New Roman" pitchFamily="18" charset="0"/>
        <a:buChar char="•"/>
        <a:defRPr sz="1648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1630618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6pPr>
      <a:lvl7pPr marL="1848033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7pPr>
      <a:lvl8pPr marL="2065451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8pPr>
      <a:lvl9pPr marL="2282866" indent="-217417" algn="l" defTabSz="1087079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7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5"/>
            <a:ext cx="3860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4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4886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defTabSz="684886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76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87079" rtl="0" eaLnBrk="1" latinLnBrk="0" hangingPunct="1">
        <a:spcBef>
          <a:spcPct val="0"/>
        </a:spcBef>
        <a:buNone/>
        <a:defRPr sz="524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654" indent="-407654" algn="l" defTabSz="1087079" rtl="0" eaLnBrk="1" latinLnBrk="0" hangingPunct="1">
        <a:spcBef>
          <a:spcPct val="20000"/>
        </a:spcBef>
        <a:buFont typeface="Arial" pitchFamily="34" charset="0"/>
        <a:buChar char="•"/>
        <a:defRPr sz="3820" kern="1200">
          <a:solidFill>
            <a:schemeClr val="tx1"/>
          </a:solidFill>
          <a:latin typeface="+mn-lt"/>
          <a:ea typeface="+mn-ea"/>
          <a:cs typeface="+mn-cs"/>
        </a:defRPr>
      </a:lvl1pPr>
      <a:lvl2pPr marL="883252" indent="-339713" algn="l" defTabSz="1087079" rtl="0" eaLnBrk="1" latinLnBrk="0" hangingPunct="1">
        <a:spcBef>
          <a:spcPct val="20000"/>
        </a:spcBef>
        <a:buFont typeface="Arial" pitchFamily="34" charset="0"/>
        <a:buChar char="–"/>
        <a:defRPr sz="3296" kern="1200">
          <a:solidFill>
            <a:schemeClr val="tx1"/>
          </a:solidFill>
          <a:latin typeface="+mn-lt"/>
          <a:ea typeface="+mn-ea"/>
          <a:cs typeface="+mn-cs"/>
        </a:defRPr>
      </a:lvl2pPr>
      <a:lvl3pPr marL="1358849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846" kern="1200">
          <a:solidFill>
            <a:schemeClr val="tx1"/>
          </a:solidFill>
          <a:latin typeface="+mn-lt"/>
          <a:ea typeface="+mn-ea"/>
          <a:cs typeface="+mn-cs"/>
        </a:defRPr>
      </a:lvl3pPr>
      <a:lvl4pPr marL="1902387" indent="-271771" algn="l" defTabSz="1087079" rtl="0" eaLnBrk="1" latinLnBrk="0" hangingPunct="1">
        <a:spcBef>
          <a:spcPct val="20000"/>
        </a:spcBef>
        <a:buFont typeface="Arial" pitchFamily="34" charset="0"/>
        <a:buChar char="–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45928" indent="-271771" algn="l" defTabSz="1087079" rtl="0" eaLnBrk="1" latinLnBrk="0" hangingPunct="1">
        <a:spcBef>
          <a:spcPct val="20000"/>
        </a:spcBef>
        <a:buFont typeface="Arial" pitchFamily="34" charset="0"/>
        <a:buChar char="»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2989467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533008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07654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620086" indent="-271771" algn="l" defTabSz="1087079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1pPr>
      <a:lvl2pPr marL="543541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2pPr>
      <a:lvl3pPr marL="108707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3pPr>
      <a:lvl4pPr marL="1630618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4pPr>
      <a:lvl5pPr marL="2174159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5pPr>
      <a:lvl6pPr marL="2717696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6pPr>
      <a:lvl7pPr marL="326123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7pPr>
      <a:lvl8pPr marL="3804775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8pPr>
      <a:lvl9pPr marL="4348317" algn="l" defTabSz="1087079" rtl="0" eaLnBrk="1" latinLnBrk="0" hangingPunct="1">
        <a:defRPr sz="21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9Slide.vn - 2019">
            <a:extLst>
              <a:ext uri="{FF2B5EF4-FFF2-40B4-BE49-F238E27FC236}">
                <a16:creationId xmlns:a16="http://schemas.microsoft.com/office/drawing/2014/main" id="{F7E4E8FC-8377-416D-AD18-6145E9B44F71}"/>
              </a:ext>
            </a:extLst>
          </p:cNvPr>
          <p:cNvSpPr txBox="1"/>
          <p:nvPr userDrawn="1"/>
        </p:nvSpPr>
        <p:spPr>
          <a:xfrm>
            <a:off x="5273598" y="-1512332"/>
            <a:ext cx="1644809" cy="31162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25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135852" tIns="67926" rIns="135852" bIns="679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35852" tIns="67926" rIns="135852" bIns="679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E69B9EE9-F3BF-4B40-83E7-C9BC68FDDB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4/10/2025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135852" tIns="67926" rIns="135852" bIns="67926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893"/>
            <a:fld id="{17F55963-6440-4C45-BA09-4E6A99D1BBE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1889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 hidden="1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8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#9Slide02 Noi dung dai" panose="02000000000000000000" pitchFamily="2" charset="0"/>
                <a:ea typeface="#9Slide02 Noi dung dai" panose="02000000000000000000" pitchFamily="2" charset="0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188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9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10"/>
            </p:custDataLst>
          </p:nvPr>
        </p:nvSpPr>
        <p:spPr>
          <a:xfrm>
            <a:off x="6091429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9" tIns="50945" rIns="101889" bIns="50945" rtlCol="0" anchor="ctr"/>
          <a:lstStyle/>
          <a:p>
            <a:pPr marL="0" marR="0" lvl="0" indent="0" algn="ctr" defTabSz="10188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79E18B-B015-4B4B-8820-8BD0706DEF2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426" y="240609"/>
            <a:ext cx="1136492" cy="113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31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764170" rtl="0" eaLnBrk="1" latinLnBrk="0" hangingPunct="1">
        <a:lnSpc>
          <a:spcPct val="90000"/>
        </a:lnSpc>
        <a:spcBef>
          <a:spcPct val="0"/>
        </a:spcBef>
        <a:buNone/>
        <a:defRPr sz="3675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91042" indent="-191042" algn="l" defTabSz="764170" rtl="0" eaLnBrk="1" latinLnBrk="0" hangingPunct="1">
        <a:lnSpc>
          <a:spcPct val="90000"/>
        </a:lnSpc>
        <a:spcBef>
          <a:spcPts val="836"/>
        </a:spcBef>
        <a:buFont typeface="Arial" panose="020B0604020202020204" pitchFamily="34" charset="0"/>
        <a:buChar char="•"/>
        <a:defRPr sz="23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573128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2025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95521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65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33729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71938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0146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8355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65637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47722" indent="-191042" algn="l" defTabSz="764170" rtl="0" eaLnBrk="1" latinLnBrk="0" hangingPunct="1">
        <a:lnSpc>
          <a:spcPct val="90000"/>
        </a:lnSpc>
        <a:spcBef>
          <a:spcPts val="418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208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417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625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8340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042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9250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595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56679" algn="l" defTabSz="7641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slide" Target="slide4.xml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5" Type="http://schemas.openxmlformats.org/officeDocument/2006/relationships/slide" Target="slide5.xml"/><Relationship Id="rId15" Type="http://schemas.openxmlformats.org/officeDocument/2006/relationships/slide" Target="slide8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svg"/><Relationship Id="rId1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slide" Target="slide4.xml"/><Relationship Id="rId10" Type="http://schemas.openxmlformats.org/officeDocument/2006/relationships/image" Target="../media/image22.svg"/><Relationship Id="rId19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20.svg"/><Relationship Id="rId10" Type="http://schemas.openxmlformats.org/officeDocument/2006/relationships/slide" Target="slide4.xml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svg"/><Relationship Id="rId3" Type="http://schemas.openxmlformats.org/officeDocument/2006/relationships/audio" Target="../media/audio1.wav"/><Relationship Id="rId21" Type="http://schemas.openxmlformats.org/officeDocument/2006/relationships/audio" Target="../media/audio2.wav"/><Relationship Id="rId7" Type="http://schemas.openxmlformats.org/officeDocument/2006/relationships/image" Target="../media/image18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slide" Target="slide4.xml"/><Relationship Id="rId20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audio" Target="../media/audio2.wav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5.svg"/><Relationship Id="rId3" Type="http://schemas.openxmlformats.org/officeDocument/2006/relationships/audio" Target="../media/audio1.wav"/><Relationship Id="rId21" Type="http://schemas.openxmlformats.org/officeDocument/2006/relationships/audio" Target="../media/audio3.wav"/><Relationship Id="rId7" Type="http://schemas.openxmlformats.org/officeDocument/2006/relationships/image" Target="../media/image18.sv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slide" Target="slide4.xml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audio" Target="../media/audio3.wav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19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20.sv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1" descr="cute_bear_wallpaper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5"/>
          <p:cNvSpPr>
            <a:spLocks noChangeArrowheads="1" noChangeShapeType="1" noTextEdit="1"/>
          </p:cNvSpPr>
          <p:nvPr/>
        </p:nvSpPr>
        <p:spPr bwMode="auto">
          <a:xfrm>
            <a:off x="3149600" y="327787"/>
            <a:ext cx="6502400" cy="285388"/>
          </a:xfrm>
          <a:prstGeom prst="rect">
            <a:avLst/>
          </a:prstGeom>
        </p:spPr>
        <p:txBody>
          <a:bodyPr wrap="none" lIns="108694" tIns="54347" rIns="108694" bIns="54347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086864"/>
            <a:r>
              <a:rPr lang="vi-VN" sz="239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397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14999">
                      <a:srgbClr val="66008F"/>
                    </a:gs>
                    <a:gs pos="32500">
                      <a:srgbClr val="BA0066"/>
                    </a:gs>
                    <a:gs pos="45000">
                      <a:srgbClr val="FF0000"/>
                    </a:gs>
                    <a:gs pos="50000">
                      <a:srgbClr val="FF8200"/>
                    </a:gs>
                    <a:gs pos="55000">
                      <a:srgbClr val="FF0000"/>
                    </a:gs>
                    <a:gs pos="67500">
                      <a:srgbClr val="BA0066"/>
                    </a:gs>
                    <a:gs pos="85001">
                      <a:srgbClr val="66008F"/>
                    </a:gs>
                    <a:gs pos="100000">
                      <a:srgbClr val="00008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AN HỒNG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91558" y="5636851"/>
            <a:ext cx="4036261" cy="536154"/>
          </a:xfrm>
          <a:prstGeom prst="rect">
            <a:avLst/>
          </a:prstGeom>
        </p:spPr>
        <p:txBody>
          <a:bodyPr wrap="none" lIns="108694" tIns="54347" rIns="108694" bIns="54347">
            <a:spAutoFit/>
          </a:bodyPr>
          <a:lstStyle/>
          <a:p>
            <a:pPr algn="ctr" defTabSz="1086864"/>
            <a:r>
              <a:rPr lang="vi-VN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: </a:t>
            </a:r>
            <a:r>
              <a:rPr lang="en-US" sz="2771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771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Quỳnh Hoa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381000" y="1553368"/>
            <a:ext cx="11201400" cy="2839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Việt </a:t>
            </a:r>
          </a:p>
          <a:p>
            <a:pPr algn="ctr" eaLnBrk="1" hangingPunct="1">
              <a:spcBef>
                <a:spcPts val="1348"/>
              </a:spcBef>
              <a:defRPr/>
            </a:pP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tập: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câu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757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835" y="2064938"/>
            <a:ext cx="5113405" cy="4793062"/>
          </a:xfrm>
          <a:prstGeom prst="rect">
            <a:avLst/>
          </a:prstGeom>
        </p:spPr>
      </p:pic>
      <p:pic>
        <p:nvPicPr>
          <p:cNvPr id="1026" name="Picture 2" descr="Hà Nội trở thành Thủ đô Việt Nam từ khi nào? Thủ đô Hà Nội có phải là trung  tâm chính trị hành chính quốc gi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93" y="2064938"/>
            <a:ext cx="5908625" cy="479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792" y="2064938"/>
            <a:ext cx="5908625" cy="47930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835" y="2064937"/>
            <a:ext cx="5627166" cy="4793063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82880" y="376703"/>
            <a:ext cx="11495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FF0000"/>
                </a:solidFill>
              </a:rPr>
              <a:t>Thủ đô Hà Nội: </a:t>
            </a:r>
            <a:r>
              <a:rPr lang="vi-VN" sz="3600" dirty="0"/>
              <a:t>là trung tâm kinh tế, chính trị, văn hóa, …. của đất nước.</a:t>
            </a:r>
          </a:p>
        </p:txBody>
      </p:sp>
    </p:spTree>
    <p:extLst>
      <p:ext uri="{BB962C8B-B14F-4D97-AF65-F5344CB8AC3E}">
        <p14:creationId xmlns:p14="http://schemas.microsoft.com/office/powerpoint/2010/main" val="24899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41F0C7E-F767-140A-1CE9-B6EADF5DB776}"/>
              </a:ext>
            </a:extLst>
          </p:cNvPr>
          <p:cNvSpPr txBox="1"/>
          <p:nvPr/>
        </p:nvSpPr>
        <p:spPr>
          <a:xfrm>
            <a:off x="713122" y="246826"/>
            <a:ext cx="10048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câu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kiểu câu nào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1FFB13-8A3E-B08A-916D-A94E8D6FD81A}"/>
              </a:ext>
            </a:extLst>
          </p:cNvPr>
          <p:cNvSpPr/>
          <p:nvPr/>
        </p:nvSpPr>
        <p:spPr>
          <a:xfrm>
            <a:off x="2858645" y="1092879"/>
            <a:ext cx="582645" cy="45899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DD25D07-AE36-B8DB-BCC5-098F473A74EE}"/>
              </a:ext>
            </a:extLst>
          </p:cNvPr>
          <p:cNvSpPr/>
          <p:nvPr/>
        </p:nvSpPr>
        <p:spPr>
          <a:xfrm>
            <a:off x="9346596" y="1124579"/>
            <a:ext cx="582645" cy="59787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61B77FE-81A4-3225-8030-DB97B784506C}"/>
              </a:ext>
            </a:extLst>
          </p:cNvPr>
          <p:cNvSpPr/>
          <p:nvPr/>
        </p:nvSpPr>
        <p:spPr>
          <a:xfrm>
            <a:off x="496527" y="3584760"/>
            <a:ext cx="6125497" cy="929577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học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nhé!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A11CA5-E1C1-DCCC-B2B7-B7059B35BC1A}"/>
              </a:ext>
            </a:extLst>
          </p:cNvPr>
          <p:cNvSpPr/>
          <p:nvPr/>
        </p:nvSpPr>
        <p:spPr>
          <a:xfrm>
            <a:off x="540774" y="4896329"/>
            <a:ext cx="6125497" cy="584775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biết bao!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4140F0D-E289-7C26-CB00-0FA2EEDDCE64}"/>
              </a:ext>
            </a:extLst>
          </p:cNvPr>
          <p:cNvSpPr/>
          <p:nvPr/>
        </p:nvSpPr>
        <p:spPr>
          <a:xfrm>
            <a:off x="540774" y="5817198"/>
            <a:ext cx="6125497" cy="1040802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bảo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17B6E96-16BA-0FF7-2A6B-ECBCE4CB9F40}"/>
              </a:ext>
            </a:extLst>
          </p:cNvPr>
          <p:cNvSpPr/>
          <p:nvPr/>
        </p:nvSpPr>
        <p:spPr>
          <a:xfrm>
            <a:off x="457199" y="2501354"/>
            <a:ext cx="6125497" cy="707886"/>
          </a:xfrm>
          <a:prstGeom prst="roundRect">
            <a:avLst/>
          </a:prstGeom>
          <a:solidFill>
            <a:srgbClr val="E9F7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984C56F-D418-603F-ADA6-76E001BD59A3}"/>
              </a:ext>
            </a:extLst>
          </p:cNvPr>
          <p:cNvSpPr/>
          <p:nvPr/>
        </p:nvSpPr>
        <p:spPr>
          <a:xfrm>
            <a:off x="7914499" y="2772272"/>
            <a:ext cx="4212364" cy="1986974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yêu cầu,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36D6880-56E8-91F8-D711-9AD65E9C3C08}"/>
              </a:ext>
            </a:extLst>
          </p:cNvPr>
          <p:cNvSpPr/>
          <p:nvPr/>
        </p:nvSpPr>
        <p:spPr>
          <a:xfrm>
            <a:off x="7914499" y="5077328"/>
            <a:ext cx="4212364" cy="1442272"/>
          </a:xfrm>
          <a:prstGeom prst="roundRect">
            <a:avLst/>
          </a:prstGeom>
          <a:solidFill>
            <a:srgbClr val="E9F5F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dùng để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cuối câu có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FA0630-0061-21D2-C627-11EF28FF8AD7}"/>
              </a:ext>
            </a:extLst>
          </p:cNvPr>
          <p:cNvCxnSpPr>
            <a:cxnSpLocks/>
          </p:cNvCxnSpPr>
          <p:nvPr/>
        </p:nvCxnSpPr>
        <p:spPr>
          <a:xfrm>
            <a:off x="6599901" y="3102557"/>
            <a:ext cx="1292475" cy="25739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FD345A6-97FB-4BF6-93EB-8D6C13719FDC}"/>
              </a:ext>
            </a:extLst>
          </p:cNvPr>
          <p:cNvCxnSpPr>
            <a:cxnSpLocks/>
            <a:stCxn id="14" idx="3"/>
            <a:endCxn id="18" idx="1"/>
          </p:cNvCxnSpPr>
          <p:nvPr/>
        </p:nvCxnSpPr>
        <p:spPr>
          <a:xfrm>
            <a:off x="6666271" y="5188717"/>
            <a:ext cx="1248228" cy="6097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C716007-CC81-7C45-B4DB-5D3BF2F77A40}"/>
              </a:ext>
            </a:extLst>
          </p:cNvPr>
          <p:cNvCxnSpPr>
            <a:cxnSpLocks/>
          </p:cNvCxnSpPr>
          <p:nvPr/>
        </p:nvCxnSpPr>
        <p:spPr>
          <a:xfrm flipV="1">
            <a:off x="6686696" y="3828175"/>
            <a:ext cx="1248228" cy="257184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3778C6B-0372-2954-8922-4FC8845A5FC6}"/>
              </a:ext>
            </a:extLst>
          </p:cNvPr>
          <p:cNvCxnSpPr>
            <a:cxnSpLocks/>
          </p:cNvCxnSpPr>
          <p:nvPr/>
        </p:nvCxnSpPr>
        <p:spPr>
          <a:xfrm flipV="1">
            <a:off x="6622024" y="3803745"/>
            <a:ext cx="1292475" cy="28379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65109EF-944D-0C93-42BF-93279218289E}"/>
              </a:ext>
            </a:extLst>
          </p:cNvPr>
          <p:cNvCxnSpPr/>
          <p:nvPr/>
        </p:nvCxnSpPr>
        <p:spPr>
          <a:xfrm>
            <a:off x="2625213" y="3127617"/>
            <a:ext cx="17894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444148BC-F643-6C77-C2E5-1423E725BF92}"/>
              </a:ext>
            </a:extLst>
          </p:cNvPr>
          <p:cNvSpPr/>
          <p:nvPr/>
        </p:nvSpPr>
        <p:spPr>
          <a:xfrm>
            <a:off x="6216920" y="2519898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AB7F1A0-B522-5362-16E5-FA16E8CB2DDA}"/>
              </a:ext>
            </a:extLst>
          </p:cNvPr>
          <p:cNvSpPr/>
          <p:nvPr/>
        </p:nvSpPr>
        <p:spPr>
          <a:xfrm>
            <a:off x="5741409" y="4866829"/>
            <a:ext cx="300748" cy="5978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DD1BF0B-7F1C-2212-894A-26F7D7475264}"/>
              </a:ext>
            </a:extLst>
          </p:cNvPr>
          <p:cNvCxnSpPr>
            <a:cxnSpLocks/>
          </p:cNvCxnSpPr>
          <p:nvPr/>
        </p:nvCxnSpPr>
        <p:spPr>
          <a:xfrm>
            <a:off x="3731342" y="5464706"/>
            <a:ext cx="201006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Oval 42">
            <a:extLst>
              <a:ext uri="{FF2B5EF4-FFF2-40B4-BE49-F238E27FC236}">
                <a16:creationId xmlns:a16="http://schemas.microsoft.com/office/drawing/2014/main" id="{D171D33E-10B7-48EB-FDB7-2841E583642D}"/>
              </a:ext>
            </a:extLst>
          </p:cNvPr>
          <p:cNvSpPr/>
          <p:nvPr/>
        </p:nvSpPr>
        <p:spPr>
          <a:xfrm>
            <a:off x="5436658" y="3955264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F1927BB-B770-2F61-8362-B0BA732AA8CE}"/>
              </a:ext>
            </a:extLst>
          </p:cNvPr>
          <p:cNvCxnSpPr>
            <a:cxnSpLocks/>
          </p:cNvCxnSpPr>
          <p:nvPr/>
        </p:nvCxnSpPr>
        <p:spPr>
          <a:xfrm>
            <a:off x="914400" y="4087535"/>
            <a:ext cx="943897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49D6199-003C-0E12-A2D2-E23EE87DCEDA}"/>
              </a:ext>
            </a:extLst>
          </p:cNvPr>
          <p:cNvCxnSpPr>
            <a:cxnSpLocks/>
          </p:cNvCxnSpPr>
          <p:nvPr/>
        </p:nvCxnSpPr>
        <p:spPr>
          <a:xfrm>
            <a:off x="2686697" y="6337599"/>
            <a:ext cx="75459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Oval 48">
            <a:extLst>
              <a:ext uri="{FF2B5EF4-FFF2-40B4-BE49-F238E27FC236}">
                <a16:creationId xmlns:a16="http://schemas.microsoft.com/office/drawing/2014/main" id="{1CDDB0B5-B703-7DF2-B026-A9317A398E49}"/>
              </a:ext>
            </a:extLst>
          </p:cNvPr>
          <p:cNvSpPr/>
          <p:nvPr/>
        </p:nvSpPr>
        <p:spPr>
          <a:xfrm>
            <a:off x="6085702" y="6243287"/>
            <a:ext cx="300748" cy="597877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2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3" grpId="0" animBg="1"/>
      <p:bldP spid="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39E16A7-7DDE-FC48-AF7C-7364538DF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107898"/>
              </p:ext>
            </p:extLst>
          </p:nvPr>
        </p:nvGraphicFramePr>
        <p:xfrm>
          <a:off x="576161" y="725481"/>
          <a:ext cx="10895415" cy="4717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8057">
                  <a:extLst>
                    <a:ext uri="{9D8B030D-6E8A-4147-A177-3AD203B41FA5}">
                      <a16:colId xmlns:a16="http://schemas.microsoft.com/office/drawing/2014/main" val="2879092904"/>
                    </a:ext>
                  </a:extLst>
                </a:gridCol>
                <a:gridCol w="3717267">
                  <a:extLst>
                    <a:ext uri="{9D8B030D-6E8A-4147-A177-3AD203B41FA5}">
                      <a16:colId xmlns:a16="http://schemas.microsoft.com/office/drawing/2014/main" val="4225872989"/>
                    </a:ext>
                  </a:extLst>
                </a:gridCol>
                <a:gridCol w="5270091">
                  <a:extLst>
                    <a:ext uri="{9D8B030D-6E8A-4147-A177-3AD203B41FA5}">
                      <a16:colId xmlns:a16="http://schemas.microsoft.com/office/drawing/2014/main" val="2926629418"/>
                    </a:ext>
                  </a:extLst>
                </a:gridCol>
              </a:tblGrid>
              <a:tr h="1179402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3749736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lộc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yêu cầu,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62250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quá, lắm, thế…….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nhé, đi…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051142"/>
                  </a:ext>
                </a:extLst>
              </a:tr>
              <a:tr h="1179402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câu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hoặc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241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639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3" y="1686775"/>
            <a:ext cx="5455120" cy="5171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09866" y="1705801"/>
            <a:ext cx="6095881" cy="51521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B9E91C-F3A2-6FA9-1CF5-CBBA27CCB5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6253" y="228473"/>
            <a:ext cx="114485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câu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về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của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yêu cầu về việc bảo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13813" y="6111939"/>
            <a:ext cx="6164374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Hồ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Thái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Yên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Ninh</a:t>
            </a:r>
            <a:r>
              <a:rPr lang="en-US" sz="2696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696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2696" dirty="0">
                <a:solidFill>
                  <a:srgbClr val="FF0000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7987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92" y="632201"/>
            <a:ext cx="5878986" cy="5832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465" y="632201"/>
            <a:ext cx="5136978" cy="5878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9B9E91C-F3A2-6FA9-1CF5-CBBA27CCB5B0}"/>
              </a:ext>
            </a:extLst>
          </p:cNvPr>
          <p:cNvSpPr txBox="1">
            <a:spLocks/>
          </p:cNvSpPr>
          <p:nvPr/>
        </p:nvSpPr>
        <p:spPr>
          <a:xfrm>
            <a:off x="133853" y="0"/>
            <a:ext cx="11448547" cy="147732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2620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84" y="1241"/>
            <a:ext cx="10968833" cy="6855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0238" y="1067606"/>
            <a:ext cx="10488010" cy="2492990"/>
          </a:xfrm>
          <a:prstGeom prst="rect">
            <a:avLst/>
          </a:prstGeom>
          <a:noFill/>
        </p:spPr>
        <p:txBody>
          <a:bodyPr wrap="square" lIns="0" tIns="0" rIns="0" bIns="0" numCol="1" rtlCol="0">
            <a:prstTxWarp prst="textPlain">
              <a:avLst/>
            </a:prstTxWarp>
            <a:spAutoFit/>
          </a:bodyPr>
          <a:lstStyle/>
          <a:p>
            <a:pPr algn="ctr" defTabSz="1018893"/>
            <a:r>
              <a:rPr lang="en-US" sz="4050" b="1" dirty="0" err="1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Chào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các</a:t>
            </a:r>
            <a:r>
              <a:rPr lang="en-US" sz="4050" b="1" dirty="0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 </a:t>
            </a:r>
            <a:r>
              <a:rPr lang="en-US" sz="4050" b="1" dirty="0" err="1">
                <a:solidFill>
                  <a:srgbClr val="FF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Segoe Print" pitchFamily="2" charset="0"/>
              </a:rPr>
              <a:t>em</a:t>
            </a:r>
            <a:endParaRPr lang="en-GB" sz="4050" b="1" dirty="0">
              <a:solidFill>
                <a:srgbClr val="FF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Segoe Print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B91CC-AE4E-67F5-C128-48BCA8FA4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51554"/>
            <a:ext cx="3761509" cy="27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ây táo" descr="Icon&#10;&#10;Description automatically generated">
            <a:extLst>
              <a:ext uri="{FF2B5EF4-FFF2-40B4-BE49-F238E27FC236}">
                <a16:creationId xmlns:a16="http://schemas.microsoft.com/office/drawing/2014/main" id="{6DBFB49E-6B71-C29A-6FF7-CE83594A75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8" t="8320" r="6300" b="6381"/>
          <a:stretch/>
        </p:blipFill>
        <p:spPr>
          <a:xfrm>
            <a:off x="5944535" y="1011526"/>
            <a:ext cx="6094612" cy="6071613"/>
          </a:xfrm>
          <a:prstGeom prst="rect">
            <a:avLst/>
          </a:prstGeom>
        </p:spPr>
      </p:pic>
      <p:pic>
        <p:nvPicPr>
          <p:cNvPr id="28" name="Trái táo số 1">
            <a:hlinkClick r:id="rId3" action="ppaction://hlinksldjump"/>
            <a:extLst>
              <a:ext uri="{FF2B5EF4-FFF2-40B4-BE49-F238E27FC236}">
                <a16:creationId xmlns:a16="http://schemas.microsoft.com/office/drawing/2014/main" id="{207E20EF-78C7-7A57-0277-D6BB3E98CE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4418" y="1841506"/>
            <a:ext cx="762066" cy="847417"/>
          </a:xfrm>
          <a:prstGeom prst="rect">
            <a:avLst/>
          </a:prstGeom>
        </p:spPr>
      </p:pic>
      <p:pic>
        <p:nvPicPr>
          <p:cNvPr id="29" name="Trái táo số 2">
            <a:hlinkClick r:id="rId5" action="ppaction://hlinksldjump"/>
            <a:extLst>
              <a:ext uri="{FF2B5EF4-FFF2-40B4-BE49-F238E27FC236}">
                <a16:creationId xmlns:a16="http://schemas.microsoft.com/office/drawing/2014/main" id="{F92CC8AF-0A71-85C4-420F-91D3A864FC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9868" y="3199916"/>
            <a:ext cx="762066" cy="853514"/>
          </a:xfrm>
          <a:prstGeom prst="rect">
            <a:avLst/>
          </a:prstGeom>
        </p:spPr>
      </p:pic>
      <p:pic>
        <p:nvPicPr>
          <p:cNvPr id="31" name="Trái táo số 3">
            <a:hlinkClick r:id="rId7" action="ppaction://hlinksldjump"/>
            <a:extLst>
              <a:ext uri="{FF2B5EF4-FFF2-40B4-BE49-F238E27FC236}">
                <a16:creationId xmlns:a16="http://schemas.microsoft.com/office/drawing/2014/main" id="{A32195D9-FC95-9CB4-9861-C2416613E7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2880" y="3199916"/>
            <a:ext cx="755970" cy="847417"/>
          </a:xfrm>
          <a:prstGeom prst="rect">
            <a:avLst/>
          </a:prstGeom>
        </p:spPr>
      </p:pic>
      <p:pic>
        <p:nvPicPr>
          <p:cNvPr id="32" name="Trái táo số 4">
            <a:hlinkClick r:id="rId7" action="ppaction://hlinksldjump"/>
            <a:extLst>
              <a:ext uri="{FF2B5EF4-FFF2-40B4-BE49-F238E27FC236}">
                <a16:creationId xmlns:a16="http://schemas.microsoft.com/office/drawing/2014/main" id="{4BC01F74-24C8-AA94-C9F1-2923AAFC41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90085" y="3005291"/>
            <a:ext cx="762066" cy="847417"/>
          </a:xfrm>
          <a:prstGeom prst="rect">
            <a:avLst/>
          </a:prstGeom>
        </p:spPr>
      </p:pic>
      <p:pic>
        <p:nvPicPr>
          <p:cNvPr id="33" name="Trái táo số 5">
            <a:hlinkClick r:id="rId10" action="ppaction://hlinksldjump"/>
            <a:extLst>
              <a:ext uri="{FF2B5EF4-FFF2-40B4-BE49-F238E27FC236}">
                <a16:creationId xmlns:a16="http://schemas.microsoft.com/office/drawing/2014/main" id="{5525CD6B-5028-FBBC-4E19-384FA91A9B4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77465" y="1819155"/>
            <a:ext cx="762066" cy="847417"/>
          </a:xfrm>
          <a:prstGeom prst="rect">
            <a:avLst/>
          </a:prstGeom>
        </p:spPr>
      </p:pic>
      <p:pic>
        <p:nvPicPr>
          <p:cNvPr id="50" name="Picture 49" descr="Icon&#10;&#10;Description automatically generated">
            <a:extLst>
              <a:ext uri="{FF2B5EF4-FFF2-40B4-BE49-F238E27FC236}">
                <a16:creationId xmlns:a16="http://schemas.microsoft.com/office/drawing/2014/main" id="{DA27920B-DB35-D2D9-DB35-368FC08825E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76" y="4370564"/>
            <a:ext cx="2737965" cy="2368229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BA539E07-DDCD-90A7-F33D-E1621A8D24F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" t="-95" r="77315" b="52550"/>
          <a:stretch/>
        </p:blipFill>
        <p:spPr>
          <a:xfrm flipH="1">
            <a:off x="1045956" y="1293091"/>
            <a:ext cx="3605095" cy="5564909"/>
          </a:xfrm>
          <a:prstGeom prst="rect">
            <a:avLst/>
          </a:prstGeom>
        </p:spPr>
      </p:pic>
      <p:pic>
        <p:nvPicPr>
          <p:cNvPr id="53" name="Picture 52" descr="A green grass on a black background&#10;&#10;Description automatically generated">
            <a:extLst>
              <a:ext uri="{FF2B5EF4-FFF2-40B4-BE49-F238E27FC236}">
                <a16:creationId xmlns:a16="http://schemas.microsoft.com/office/drawing/2014/main" id="{9DDCEC3B-0DE4-A285-A25F-4CA1634AB9D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5" y="3824377"/>
            <a:ext cx="4045168" cy="4897584"/>
          </a:xfrm>
          <a:prstGeom prst="rect">
            <a:avLst/>
          </a:prstGeom>
        </p:spPr>
      </p:pic>
      <p:sp>
        <p:nvSpPr>
          <p:cNvPr id="3" name="Rectangle: Rounded Corners 2">
            <a:hlinkClick r:id="" action="ppaction://noaction"/>
            <a:extLst>
              <a:ext uri="{FF2B5EF4-FFF2-40B4-BE49-F238E27FC236}">
                <a16:creationId xmlns:a16="http://schemas.microsoft.com/office/drawing/2014/main" id="{45407CC6-E96C-ECCD-5314-5A55BA8110F3}"/>
              </a:ext>
            </a:extLst>
          </p:cNvPr>
          <p:cNvSpPr/>
          <p:nvPr/>
        </p:nvSpPr>
        <p:spPr>
          <a:xfrm>
            <a:off x="10277475" y="171450"/>
            <a:ext cx="1743075" cy="4667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15" action="ppaction://hlinksldjump"/>
              </a:rPr>
              <a:t>Hoàn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thành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9333" y="580503"/>
            <a:ext cx="8243435" cy="1767417"/>
          </a:xfrm>
          <a:prstGeom prst="rect">
            <a:avLst/>
          </a:prstGeom>
        </p:spPr>
        <p:txBody>
          <a:bodyPr vert="horz" lIns="91421" tIns="45711" rIns="91421" bIns="45711" rtlCol="0" anchor="ctr">
            <a:normAutofit/>
          </a:bodyPr>
          <a:lstStyle>
            <a:lvl1pPr algn="l" defTabSz="12189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892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táo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2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-0.04336 -7.40741E-7 L -0.04336 0.08056 L -0.08672 0.08056 L -0.08672 0.16157 L -0.12956 0.16157 L -0.12956 0.24259 L -0.17292 0.24259 L -0.17292 0.32361 L -0.21576 0.32361 L -0.21576 0.40463 L -0.25899 0.40463 L -0.25899 0.48565 L -0.30182 0.48565 L -0.30182 0.5669 " pathEditMode="relative" rAng="0" ptsTypes="AAAAAAAAAAAAAAA">
                                      <p:cBhvr>
                                        <p:cTn id="3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91" y="2835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01706 -3.7037E-6 L -0.01706 0.05116 L -0.03411 0.05116 L -0.03411 0.10255 L -0.05117 0.10255 L -0.05117 0.15394 L -0.06823 0.15394 L -0.06823 0.20533 L -0.08529 0.20533 L -0.08529 0.25672 L -0.10234 0.25672 L -0.10234 0.30811 L -0.11927 0.30811 L -0.11927 0.35996 " pathEditMode="relative" rAng="0" ptsTypes="AAAAAAAAAAAAAAA"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17986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02721 -2.22222E-6 L -0.02721 0.05486 L -0.05417 0.05486 L -0.05417 0.11065 L -0.08112 0.11065 L -0.08112 0.16644 L -0.10807 0.16644 L -0.10807 0.22199 L -0.1349 0.22199 L -0.1349 0.27755 L -0.16185 0.27755 L -0.16185 0.33334 L -0.18854 0.33334 L -0.18854 0.38959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27" y="19468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-0.06158 1.48148E-6 L -0.06158 0.06342 L -0.12226 0.06342 L -0.12226 0.12731 L -0.1832 0.12731 L -0.1832 0.19167 L -0.24414 0.19167 L -0.24414 0.25579 L -0.30494 0.25579 L -0.30494 0.31944 L -0.36588 0.31944 L -0.36588 0.38379 L -0.4263 0.38379 L -0.4263 0.44861 " pathEditMode="relative" rAng="0" ptsTypes="AAAAAAAAAAAAAAA">
                                      <p:cBhvr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2243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-0.01237 -3.33333E-6 L -0.01237 0.0794 L -0.02474 0.0794 L -0.02474 0.15973 L -0.03711 0.15973 L -0.03711 0.23982 L -0.04935 0.23982 L -0.04935 0.31991 L -0.06172 0.31991 L -0.06172 0.4 L -0.07409 0.4 L -0.07409 0.4801 L -0.0862 0.4801 L -0.0862 0.56065 " pathEditMode="relative" rAng="0" ptsTypes="AAAAAAAAAAAAAA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28032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02CEF437-1D1D-46FD-B3CD-AEB471CAF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71" y="6193057"/>
            <a:ext cx="6220968" cy="6580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07A097F-0421-44C9-A8D0-E43C0356E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697" y="6203087"/>
            <a:ext cx="6220968" cy="658049"/>
          </a:xfrm>
          <a:prstGeom prst="rect">
            <a:avLst/>
          </a:prstGeom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C6717A8B-D5B5-40A2-AA44-276BDCC1D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64762">
            <a:off x="7441033" y="556511"/>
            <a:ext cx="1251648" cy="125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>
            <a:extLst>
              <a:ext uri="{FF2B5EF4-FFF2-40B4-BE49-F238E27FC236}">
                <a16:creationId xmlns:a16="http://schemas.microsoft.com/office/drawing/2014/main" id="{9520B1EA-F94A-43C3-93A9-0F4609107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4629">
            <a:off x="279335" y="649899"/>
            <a:ext cx="929640" cy="929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13C59A6-C0B3-5DE4-E338-A27E168ED030}"/>
              </a:ext>
            </a:extLst>
          </p:cNvPr>
          <p:cNvSpPr/>
          <p:nvPr/>
        </p:nvSpPr>
        <p:spPr>
          <a:xfrm>
            <a:off x="467977" y="1390228"/>
            <a:ext cx="7555561" cy="4419212"/>
          </a:xfrm>
          <a:prstGeom prst="roundRect">
            <a:avLst>
              <a:gd name="adj" fmla="val 8096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F3B874-D676-7EE6-4B40-F6143D207F18}"/>
              </a:ext>
            </a:extLst>
          </p:cNvPr>
          <p:cNvSpPr txBox="1"/>
          <p:nvPr/>
        </p:nvSpPr>
        <p:spPr>
          <a:xfrm>
            <a:off x="1886042" y="1464774"/>
            <a:ext cx="4279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 CHƠI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85515-C0A3-ACD0-065D-C7AB411D8D38}"/>
              </a:ext>
            </a:extLst>
          </p:cNvPr>
          <p:cNvSpPr txBox="1"/>
          <p:nvPr/>
        </p:nvSpPr>
        <p:spPr>
          <a:xfrm>
            <a:off x="870798" y="2189353"/>
            <a:ext cx="68029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trên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với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câu hỏi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trả lời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các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giúp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B2FC77-A32C-400C-A08A-7EBB808D9C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83" y="143836"/>
            <a:ext cx="3629971" cy="264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ảng câu hỏi">
            <a:extLst>
              <a:ext uri="{FF2B5EF4-FFF2-40B4-BE49-F238E27FC236}">
                <a16:creationId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526161" y="574691"/>
            <a:ext cx="89806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1: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Sông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Hương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ở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phố</a:t>
            </a:r>
            <a:r>
              <a:rPr lang="en-US" sz="4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nào?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315" name="Group 13314">
            <a:extLst>
              <a:ext uri="{FF2B5EF4-FFF2-40B4-BE49-F238E27FC236}">
                <a16:creationId xmlns:a16="http://schemas.microsoft.com/office/drawing/2014/main" id="{6C262A12-9861-B145-11C3-E30893D9D7F8}"/>
              </a:ext>
            </a:extLst>
          </p:cNvPr>
          <p:cNvGrpSpPr/>
          <p:nvPr/>
        </p:nvGrpSpPr>
        <p:grpSpPr>
          <a:xfrm>
            <a:off x="114300" y="2376304"/>
            <a:ext cx="5006109" cy="1561788"/>
            <a:chOff x="-321995" y="4353970"/>
            <a:chExt cx="5612753" cy="2024202"/>
          </a:xfrm>
        </p:grpSpPr>
        <p:sp>
          <p:nvSpPr>
            <p:cNvPr id="13316" name="a">
              <a:extLst>
                <a:ext uri="{FF2B5EF4-FFF2-40B4-BE49-F238E27FC236}">
                  <a16:creationId xmlns:a16="http://schemas.microsoft.com/office/drawing/2014/main" id="{AE058850-8D6E-172F-1A76-B7C673552E7E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8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Thanh Hóa</a:t>
              </a: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13318" name="Group 13317">
            <a:extLst>
              <a:ext uri="{FF2B5EF4-FFF2-40B4-BE49-F238E27FC236}">
                <a16:creationId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82953" y="2412110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 err="1">
                  <a:solidFill>
                    <a:srgbClr val="009999"/>
                  </a:solidFill>
                  <a:latin typeface="Calibri" panose="020F0502020204030204"/>
                </a:rPr>
                <a:t>Huế</a:t>
              </a:r>
              <a:endParaRPr lang="en-US" sz="7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13321" name="Group 13320">
            <a:extLst>
              <a:ext uri="{FF2B5EF4-FFF2-40B4-BE49-F238E27FC236}">
                <a16:creationId xmlns:a16="http://schemas.microsoft.com/office/drawing/2014/main" id="{3AFFCD98-8537-D71F-9463-F0CA1278E0A0}"/>
              </a:ext>
            </a:extLst>
          </p:cNvPr>
          <p:cNvGrpSpPr/>
          <p:nvPr/>
        </p:nvGrpSpPr>
        <p:grpSpPr>
          <a:xfrm>
            <a:off x="114300" y="4562747"/>
            <a:ext cx="5006109" cy="1646772"/>
            <a:chOff x="2147103" y="4634992"/>
            <a:chExt cx="5612754" cy="2134345"/>
          </a:xfrm>
        </p:grpSpPr>
        <p:sp>
          <p:nvSpPr>
            <p:cNvPr id="13322" name="c">
              <a:extLst>
                <a:ext uri="{FF2B5EF4-FFF2-40B4-BE49-F238E27FC236}">
                  <a16:creationId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3528590" y="4709163"/>
              <a:ext cx="4231267" cy="194593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Vinh</a:t>
              </a:r>
            </a:p>
          </p:txBody>
        </p:sp>
        <p:pic>
          <p:nvPicPr>
            <p:cNvPr id="13323" name="Picture 12">
              <a:extLst>
                <a:ext uri="{FF2B5EF4-FFF2-40B4-BE49-F238E27FC236}">
                  <a16:creationId xmlns:a16="http://schemas.microsoft.com/office/drawing/2014/main" id="{C73D7E1F-158D-DE5A-3029-76CE60884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54" y="2746321"/>
            <a:ext cx="1631474" cy="1305178"/>
          </a:xfrm>
          <a:prstGeom prst="rect">
            <a:avLst/>
          </a:prstGeom>
        </p:spPr>
      </p:pic>
      <p:grpSp>
        <p:nvGrpSpPr>
          <p:cNvPr id="13325" name="Group 13324">
            <a:extLst>
              <a:ext uri="{FF2B5EF4-FFF2-40B4-BE49-F238E27FC236}">
                <a16:creationId xmlns:a16="http://schemas.microsoft.com/office/drawing/2014/main" id="{D28AFA78-F395-60D8-186B-C02B3E3E02AD}"/>
              </a:ext>
            </a:extLst>
          </p:cNvPr>
          <p:cNvGrpSpPr/>
          <p:nvPr/>
        </p:nvGrpSpPr>
        <p:grpSpPr>
          <a:xfrm>
            <a:off x="7215904" y="4562747"/>
            <a:ext cx="4364222" cy="1646772"/>
            <a:chOff x="10324068" y="7196308"/>
            <a:chExt cx="6472584" cy="2372790"/>
          </a:xfrm>
        </p:grpSpPr>
        <p:sp>
          <p:nvSpPr>
            <p:cNvPr id="13326" name="d">
              <a:extLst>
                <a:ext uri="{FF2B5EF4-FFF2-40B4-BE49-F238E27FC236}">
                  <a16:creationId xmlns:a16="http://schemas.microsoft.com/office/drawing/2014/main" id="{B6B10806-F3DC-EA4B-F04E-40B470FAF1D9}"/>
                </a:ext>
              </a:extLst>
            </p:cNvPr>
            <p:cNvSpPr/>
            <p:nvPr/>
          </p:nvSpPr>
          <p:spPr>
            <a:xfrm>
              <a:off x="11831654" y="7334711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Hà </a:t>
              </a:r>
              <a:r>
                <a:rPr lang="en-US" sz="7000" b="1" dirty="0" err="1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lang="en-US" sz="7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3327" name="Picture 13">
              <a:extLst>
                <a:ext uri="{FF2B5EF4-FFF2-40B4-BE49-F238E27FC236}">
                  <a16:creationId xmlns:a16="http://schemas.microsoft.com/office/drawing/2014/main" id="{B7D6BA95-F434-608D-1D40-4B9433580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3328" name="Picture 13327">
            <a:extLst>
              <a:ext uri="{FF2B5EF4-FFF2-40B4-BE49-F238E27FC236}">
                <a16:creationId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4721937" y="2175757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5" action="ppaction://hlinksldjump"/>
            <a:extLst>
              <a:ext uri="{FF2B5EF4-FFF2-40B4-BE49-F238E27FC236}">
                <a16:creationId xmlns:a16="http://schemas.microsoft.com/office/drawing/2014/main" id="{C3BE016E-6060-37B8-160F-38C3739B2D89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33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133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1331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3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7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38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1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5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332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133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0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1"/>
                      </p:tgtEl>
                    </p:cond>
                  </p:nextCondLst>
                </p:seq>
                <p:seq concurrent="1" nextAc="seek">
                  <p:cTn id="56" restart="whenNotActive" fill="hold" evtFilter="cancelBubble" nodeType="interactiveSeq">
                    <p:stCondLst>
                      <p:cond evt="onClick" delay="0">
                        <p:tgtEl>
                          <p:spTgt spid="133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7" fill="hold">
                          <p:stCondLst>
                            <p:cond delay="0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0" dur="500" tmFilter="0, 0; .2, .5; .8, .5; 1, 0"/>
                                            <p:tgtEl>
                                              <p:spTgt spid="133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61" dur="250" autoRev="1" fill="hold"/>
                                            <p:tgtEl>
                                              <p:spTgt spid="133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2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13324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8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9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0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71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72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73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3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74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8" dur="1000"/>
                                            <p:tgtEl>
                                              <p:spTgt spid="1331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0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1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4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6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7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0" dur="1000"/>
                                            <p:tgtEl>
                                              <p:spTgt spid="1332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500"/>
                                            <p:tgtEl>
                                              <p:spTgt spid="133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18"/>
                      </p:tgtEl>
                    </p:cond>
                  </p:nextCondLst>
                </p:seq>
                <p:seq concurrent="1" nextAc="seek">
                  <p:cTn id="95" restart="whenNotActive" fill="hold" evtFilter="cancelBubble" nodeType="interactiveSeq">
                    <p:stCondLst>
                      <p:cond evt="onClick" delay="0">
                        <p:tgtEl>
                          <p:spTgt spid="133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6" fill="hold">
                          <p:stCondLst>
                            <p:cond delay="0"/>
                          </p:stCondLst>
                          <p:childTnLst>
                            <p:par>
                              <p:cTn id="9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9" dur="500" tmFilter="0, 0; .2, .5; .8, .5; 1, 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00" dur="250" autoRev="1" fill="hold"/>
                                            <p:tgtEl>
                                              <p:spTgt spid="133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8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2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5" dur="1000"/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6" dur="1000"/>
                                            <p:tgtEl>
                                              <p:spTgt spid="133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3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325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ảng câu hỏi">
            <a:extLst>
              <a:ext uri="{FF2B5EF4-FFF2-40B4-BE49-F238E27FC236}">
                <a16:creationId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501403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278081" y="574691"/>
            <a:ext cx="974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uê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An (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Sai?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18" name="Group 13317">
            <a:extLst>
              <a:ext uri="{FF2B5EF4-FFF2-40B4-BE49-F238E27FC236}">
                <a16:creationId xmlns:a16="http://schemas.microsoft.com/office/drawing/2014/main" id="{788D0967-97D9-5F89-463F-5A5DEA06A478}"/>
              </a:ext>
            </a:extLst>
          </p:cNvPr>
          <p:cNvGrpSpPr/>
          <p:nvPr/>
        </p:nvGrpSpPr>
        <p:grpSpPr>
          <a:xfrm>
            <a:off x="7073563" y="4097131"/>
            <a:ext cx="4497172" cy="1685579"/>
            <a:chOff x="8804714" y="4447253"/>
            <a:chExt cx="5921239" cy="2184644"/>
          </a:xfrm>
        </p:grpSpPr>
        <p:sp>
          <p:nvSpPr>
            <p:cNvPr id="13319" name="b">
              <a:extLst>
                <a:ext uri="{FF2B5EF4-FFF2-40B4-BE49-F238E27FC236}">
                  <a16:creationId xmlns:a16="http://schemas.microsoft.com/office/drawing/2014/main" id="{752FBDE0-1813-4950-CD28-433A7524CE38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SAI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20" name="Picture 11">
              <a:extLst>
                <a:ext uri="{FF2B5EF4-FFF2-40B4-BE49-F238E27FC236}">
                  <a16:creationId xmlns:a16="http://schemas.microsoft.com/office/drawing/2014/main" id="{080F04AD-5466-F410-2EB8-30290C8EA9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1ED9BF6A-B77D-4A39-B2B4-60FDE10A186E}"/>
              </a:ext>
            </a:extLst>
          </p:cNvPr>
          <p:cNvGrpSpPr/>
          <p:nvPr/>
        </p:nvGrpSpPr>
        <p:grpSpPr>
          <a:xfrm>
            <a:off x="621265" y="4003621"/>
            <a:ext cx="4354832" cy="1687002"/>
            <a:chOff x="765577" y="4281975"/>
            <a:chExt cx="4354832" cy="1687002"/>
          </a:xfrm>
        </p:grpSpPr>
        <p:sp>
          <p:nvSpPr>
            <p:cNvPr id="13322" name="c">
              <a:extLst>
                <a:ext uri="{FF2B5EF4-FFF2-40B4-BE49-F238E27FC236}">
                  <a16:creationId xmlns:a16="http://schemas.microsoft.com/office/drawing/2014/main" id="{70862F77-F7E4-DE53-3C3E-2D8C0D0436B2}"/>
                </a:ext>
              </a:extLst>
            </p:cNvPr>
            <p:cNvSpPr/>
            <p:nvPr/>
          </p:nvSpPr>
          <p:spPr>
            <a:xfrm>
              <a:off x="1906768" y="4467574"/>
              <a:ext cx="3213641" cy="1501403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7000" b="1" dirty="0">
                  <a:solidFill>
                    <a:srgbClr val="009999"/>
                  </a:solidFill>
                  <a:latin typeface="Calibri" panose="020F0502020204030204"/>
                </a:rPr>
                <a:t>ĐÚNG</a:t>
              </a:r>
              <a:endParaRPr kumimoji="0" 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317" name="Picture 4">
              <a:extLst>
                <a:ext uri="{FF2B5EF4-FFF2-40B4-BE49-F238E27FC236}">
                  <a16:creationId xmlns:a16="http://schemas.microsoft.com/office/drawing/2014/main" id="{1BC289E5-32E7-18B2-E18C-58A73783A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765577" y="4281975"/>
              <a:ext cx="1369825" cy="1541913"/>
            </a:xfrm>
            <a:prstGeom prst="rect">
              <a:avLst/>
            </a:prstGeom>
          </p:spPr>
        </p:pic>
      </p:grpSp>
      <p:pic>
        <p:nvPicPr>
          <p:cNvPr id="13324" name="Đúng">
            <a:extLst>
              <a:ext uri="{FF2B5EF4-FFF2-40B4-BE49-F238E27FC236}">
                <a16:creationId xmlns:a16="http://schemas.microsoft.com/office/drawing/2014/main" id="{FB176BBE-9057-2F82-8997-73ACF969F3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379" y="4003621"/>
            <a:ext cx="1631474" cy="1305178"/>
          </a:xfrm>
          <a:prstGeom prst="rect">
            <a:avLst/>
          </a:prstGeom>
        </p:spPr>
      </p:pic>
      <p:pic>
        <p:nvPicPr>
          <p:cNvPr id="13328" name="Picture 13327">
            <a:extLst>
              <a:ext uri="{FF2B5EF4-FFF2-40B4-BE49-F238E27FC236}">
                <a16:creationId xmlns:a16="http://schemas.microsoft.com/office/drawing/2014/main" id="{0F6C84AC-C752-AADD-37BB-9C923AB418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37684">
            <a:off x="5489268" y="1894900"/>
            <a:ext cx="2845911" cy="2164342"/>
          </a:xfrm>
          <a:prstGeom prst="rect">
            <a:avLst/>
          </a:prstGeom>
        </p:spPr>
      </p:pic>
      <p:sp>
        <p:nvSpPr>
          <p:cNvPr id="2" name="Arrow: Left 1">
            <a:hlinkClick r:id="rId10" action="ppaction://hlinksldjump"/>
            <a:extLst>
              <a:ext uri="{FF2B5EF4-FFF2-40B4-BE49-F238E27FC236}">
                <a16:creationId xmlns:a16="http://schemas.microsoft.com/office/drawing/2014/main" id="{657417E4-2AF6-4239-0607-D4FB51698CD4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9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ảng câu hỏi">
            <a:extLst>
              <a:ext uri="{FF2B5EF4-FFF2-40B4-BE49-F238E27FC236}">
                <a16:creationId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037027" y="505712"/>
            <a:ext cx="10104348" cy="1496777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2008612" y="602537"/>
            <a:ext cx="8956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 4: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Lư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94FCACE-BC10-5624-6643-AB72A45A5E33}"/>
              </a:ext>
            </a:extLst>
          </p:cNvPr>
          <p:cNvGrpSpPr/>
          <p:nvPr/>
        </p:nvGrpSpPr>
        <p:grpSpPr>
          <a:xfrm>
            <a:off x="885240" y="2208029"/>
            <a:ext cx="4337013" cy="1561788"/>
            <a:chOff x="-321995" y="4353970"/>
            <a:chExt cx="5710364" cy="2024202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D747F19C-A97B-41A5-9061-61078AB10CD1}"/>
                </a:ext>
              </a:extLst>
            </p:cNvPr>
            <p:cNvSpPr/>
            <p:nvPr/>
          </p:nvSpPr>
          <p:spPr>
            <a:xfrm>
              <a:off x="1260956" y="4539610"/>
              <a:ext cx="4127413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Huế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2579072A-944F-937C-9135-9FDEAE2C6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1DA83C-6E99-D215-79D6-603150FE8199}"/>
              </a:ext>
            </a:extLst>
          </p:cNvPr>
          <p:cNvGrpSpPr/>
          <p:nvPr/>
        </p:nvGrpSpPr>
        <p:grpSpPr>
          <a:xfrm>
            <a:off x="7110662" y="22438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:a16="http://schemas.microsoft.com/office/drawing/2014/main" id="{FA456F9F-DB15-9DEF-EB35-A1E7309D1354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Thanh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Hoá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E484EB28-0A42-C477-A9AE-DB4594239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E94DA1-019D-FAF8-43FE-C8136A6C94AC}"/>
              </a:ext>
            </a:extLst>
          </p:cNvPr>
          <p:cNvGrpSpPr/>
          <p:nvPr/>
        </p:nvGrpSpPr>
        <p:grpSpPr>
          <a:xfrm>
            <a:off x="885240" y="4394472"/>
            <a:ext cx="4601160" cy="1646772"/>
            <a:chOff x="2147103" y="4634992"/>
            <a:chExt cx="5710364" cy="2134345"/>
          </a:xfrm>
        </p:grpSpPr>
        <p:sp>
          <p:nvSpPr>
            <p:cNvPr id="9" name="c">
              <a:extLst>
                <a:ext uri="{FF2B5EF4-FFF2-40B4-BE49-F238E27FC236}">
                  <a16:creationId xmlns:a16="http://schemas.microsoft.com/office/drawing/2014/main" id="{735B4483-D2BC-B776-ECB0-13889554E4DB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 err="1">
                  <a:solidFill>
                    <a:srgbClr val="009999"/>
                  </a:solidFill>
                  <a:latin typeface="Calibri" panose="020F0502020204030204"/>
                </a:rPr>
                <a:t>Hà</a:t>
              </a:r>
              <a:r>
                <a:rPr lang="en-US" sz="54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12E3840C-AEEA-4FD2-EB3F-568F61830F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2147103" y="4634992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22284FA-6DA9-17E4-9018-6BFFFFE80F05}"/>
              </a:ext>
            </a:extLst>
          </p:cNvPr>
          <p:cNvGrpSpPr/>
          <p:nvPr/>
        </p:nvGrpSpPr>
        <p:grpSpPr>
          <a:xfrm>
            <a:off x="7243613" y="4394472"/>
            <a:ext cx="4525599" cy="1646772"/>
            <a:chOff x="10324068" y="7196308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:a16="http://schemas.microsoft.com/office/drawing/2014/main" id="{4427DEB2-0AAF-5DAC-67D7-F660691DB2C0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1371600">
                <a:defRPr/>
              </a:pPr>
              <a:r>
                <a:rPr lang="en-US" sz="4800" b="1" dirty="0" err="1">
                  <a:solidFill>
                    <a:srgbClr val="009999"/>
                  </a:solidFill>
                  <a:latin typeface="Calibri" panose="020F0502020204030204"/>
                </a:rPr>
                <a:t>Ninh</a:t>
              </a:r>
              <a:r>
                <a:rPr lang="en-US" sz="48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4800" b="1" dirty="0" err="1">
                  <a:solidFill>
                    <a:srgbClr val="009999"/>
                  </a:solidFill>
                  <a:latin typeface="Calibri" panose="020F0502020204030204"/>
                </a:rPr>
                <a:t>Bình</a:t>
              </a:r>
              <a:endParaRPr lang="en-US" sz="48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F0388F3-0EDF-6BB9-2044-F39ADC3F9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8"/>
              <a:ext cx="2159239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:a16="http://schemas.microsoft.com/office/drawing/2014/main" id="{942A944E-5EC7-277B-8DEE-AF9A7D5FAF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3" y="4530526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365FC2-5D81-356F-0943-38BAAEF72AD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44368" y="23705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6" action="ppaction://hlinksldjump"/>
            <a:extLst>
              <a:ext uri="{FF2B5EF4-FFF2-40B4-BE49-F238E27FC236}">
                <a16:creationId xmlns:a16="http://schemas.microsoft.com/office/drawing/2014/main" id="{61C57958-6767-8C20-E307-33FEA03A99B2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42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1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2" fill="hold">
                          <p:stCondLst>
                            <p:cond delay="0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5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6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29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32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34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5" fill="hold">
                          <p:stCondLst>
                            <p:cond delay="0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8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9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2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5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2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54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8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4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0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3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78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9" fill="hold">
                          <p:stCondLst>
                            <p:cond delay="0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2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3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4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91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2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93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94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95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ảng câu hỏi">
            <a:extLst>
              <a:ext uri="{FF2B5EF4-FFF2-40B4-BE49-F238E27FC236}">
                <a16:creationId xmlns:a16="http://schemas.microsoft.com/office/drawing/2014/main" id="{5AC340DA-3DD6-1138-62D5-46F5EB717F86}"/>
              </a:ext>
            </a:extLst>
          </p:cNvPr>
          <p:cNvSpPr/>
          <p:nvPr/>
        </p:nvSpPr>
        <p:spPr>
          <a:xfrm>
            <a:off x="1410143" y="536255"/>
            <a:ext cx="10104348" cy="1140099"/>
          </a:xfrm>
          <a:prstGeom prst="roundRect">
            <a:avLst>
              <a:gd name="adj" fmla="val 29458"/>
            </a:avLst>
          </a:prstGeom>
          <a:solidFill>
            <a:schemeClr val="bg1">
              <a:alpha val="76000"/>
            </a:schemeClr>
          </a:solidFill>
          <a:ln w="38100">
            <a:solidFill>
              <a:srgbClr val="D93E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Fourth Medium" panose="00000600000000000000" pitchFamily="2" charset="0"/>
              <a:ea typeface="+mn-ea"/>
              <a:cs typeface="+mn-cs"/>
            </a:endParaRPr>
          </a:p>
        </p:txBody>
      </p:sp>
      <p:sp>
        <p:nvSpPr>
          <p:cNvPr id="20" name="Chứa câu hỏi">
            <a:extLst>
              <a:ext uri="{FF2B5EF4-FFF2-40B4-BE49-F238E27FC236}">
                <a16:creationId xmlns:a16="http://schemas.microsoft.com/office/drawing/2014/main" id="{8FD0D94F-385C-5C2D-3CE5-58579DD7A67F}"/>
              </a:ext>
            </a:extLst>
          </p:cNvPr>
          <p:cNvSpPr txBox="1"/>
          <p:nvPr/>
        </p:nvSpPr>
        <p:spPr>
          <a:xfrm>
            <a:off x="1410143" y="638553"/>
            <a:ext cx="101881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5: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nào?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DAFC623-6881-33D4-D27F-2E832D7E41F3}"/>
              </a:ext>
            </a:extLst>
          </p:cNvPr>
          <p:cNvGrpSpPr/>
          <p:nvPr/>
        </p:nvGrpSpPr>
        <p:grpSpPr>
          <a:xfrm>
            <a:off x="875715" y="2284229"/>
            <a:ext cx="4262878" cy="1561788"/>
            <a:chOff x="-321995" y="4353970"/>
            <a:chExt cx="5612753" cy="2024202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1E2B41A8-6C53-925C-493E-4AF8B20D63D5}"/>
                </a:ext>
              </a:extLst>
            </p:cNvPr>
            <p:cNvSpPr/>
            <p:nvPr/>
          </p:nvSpPr>
          <p:spPr>
            <a:xfrm>
              <a:off x="1260956" y="4539610"/>
              <a:ext cx="4029802" cy="1838562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4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Khánh</a:t>
              </a:r>
              <a:r>
                <a:rPr lang="en-US" sz="44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4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</a:t>
              </a:r>
              <a:endParaRPr lang="en-US" sz="44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8ACBB1D-4DDC-B3DD-D3FE-B82B791EB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321995" y="4353970"/>
              <a:ext cx="1803591" cy="1998442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76B9419-45C5-8174-6103-6356FC8E3840}"/>
              </a:ext>
            </a:extLst>
          </p:cNvPr>
          <p:cNvGrpSpPr/>
          <p:nvPr/>
        </p:nvGrpSpPr>
        <p:grpSpPr>
          <a:xfrm>
            <a:off x="7101137" y="2320035"/>
            <a:ext cx="4497172" cy="1685579"/>
            <a:chOff x="8804714" y="4447253"/>
            <a:chExt cx="5921239" cy="2184644"/>
          </a:xfrm>
        </p:grpSpPr>
        <p:sp>
          <p:nvSpPr>
            <p:cNvPr id="6" name="b">
              <a:extLst>
                <a:ext uri="{FF2B5EF4-FFF2-40B4-BE49-F238E27FC236}">
                  <a16:creationId xmlns:a16="http://schemas.microsoft.com/office/drawing/2014/main" id="{01F1C4E8-6D32-E011-94DB-545DE742C607}"/>
                </a:ext>
              </a:extLst>
            </p:cNvPr>
            <p:cNvSpPr/>
            <p:nvPr/>
          </p:nvSpPr>
          <p:spPr>
            <a:xfrm>
              <a:off x="10332301" y="4622054"/>
              <a:ext cx="4393652" cy="1833506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Ninh</a:t>
              </a:r>
              <a:r>
                <a:rPr lang="en-US" sz="50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Bình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D9B29DAE-3BE0-863A-356A-3770E3190B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8804714" y="4447253"/>
              <a:ext cx="1963449" cy="2184644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0B57DB3-0450-0760-3547-B8A71315D2C1}"/>
              </a:ext>
            </a:extLst>
          </p:cNvPr>
          <p:cNvGrpSpPr/>
          <p:nvPr/>
        </p:nvGrpSpPr>
        <p:grpSpPr>
          <a:xfrm>
            <a:off x="667508" y="4411128"/>
            <a:ext cx="4545219" cy="1657002"/>
            <a:chOff x="1872966" y="4557818"/>
            <a:chExt cx="5984501" cy="2147604"/>
          </a:xfrm>
        </p:grpSpPr>
        <p:sp>
          <p:nvSpPr>
            <p:cNvPr id="9" name="c">
              <a:extLst>
                <a:ext uri="{FF2B5EF4-FFF2-40B4-BE49-F238E27FC236}">
                  <a16:creationId xmlns:a16="http://schemas.microsoft.com/office/drawing/2014/main" id="{8C4CD38B-4FF9-3A26-3779-486DB9892C8D}"/>
                </a:ext>
              </a:extLst>
            </p:cNvPr>
            <p:cNvSpPr/>
            <p:nvPr/>
          </p:nvSpPr>
          <p:spPr>
            <a:xfrm>
              <a:off x="3626200" y="4759487"/>
              <a:ext cx="4231267" cy="1945935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4000" b="1" dirty="0" err="1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</a:t>
              </a:r>
              <a:r>
                <a:rPr lang="en-US" sz="4000" b="1" dirty="0">
                  <a:solidFill>
                    <a:srgbClr val="0099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Chí Minh</a:t>
              </a:r>
            </a:p>
          </p:txBody>
        </p:sp>
        <p:pic>
          <p:nvPicPr>
            <p:cNvPr id="10" name="Picture 12">
              <a:extLst>
                <a:ext uri="{FF2B5EF4-FFF2-40B4-BE49-F238E27FC236}">
                  <a16:creationId xmlns:a16="http://schemas.microsoft.com/office/drawing/2014/main" id="{0CF72D6A-5F35-B1FF-BD6D-FBAF7BCAA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872966" y="4557818"/>
              <a:ext cx="1955593" cy="2134345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A1DF5-A44A-9DE6-8F1C-1186839F1FE0}"/>
              </a:ext>
            </a:extLst>
          </p:cNvPr>
          <p:cNvGrpSpPr/>
          <p:nvPr/>
        </p:nvGrpSpPr>
        <p:grpSpPr>
          <a:xfrm>
            <a:off x="7234088" y="4470672"/>
            <a:ext cx="4525599" cy="1646772"/>
            <a:chOff x="10324068" y="7196309"/>
            <a:chExt cx="6711922" cy="2372790"/>
          </a:xfrm>
        </p:grpSpPr>
        <p:sp>
          <p:nvSpPr>
            <p:cNvPr id="13" name="d">
              <a:extLst>
                <a:ext uri="{FF2B5EF4-FFF2-40B4-BE49-F238E27FC236}">
                  <a16:creationId xmlns:a16="http://schemas.microsoft.com/office/drawing/2014/main" id="{26491F73-DF3E-A551-2204-0AEF03EDC728}"/>
                </a:ext>
              </a:extLst>
            </p:cNvPr>
            <p:cNvSpPr/>
            <p:nvPr/>
          </p:nvSpPr>
          <p:spPr>
            <a:xfrm>
              <a:off x="12070992" y="7296944"/>
              <a:ext cx="4964998" cy="2071397"/>
            </a:xfrm>
            <a:prstGeom prst="roundRect">
              <a:avLst/>
            </a:prstGeom>
            <a:solidFill>
              <a:srgbClr val="FFF7A7"/>
            </a:solidFill>
            <a:ln w="76200">
              <a:solidFill>
                <a:srgbClr val="59533B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>
                <a:defRPr/>
              </a:pP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Hà</a:t>
              </a:r>
              <a:r>
                <a:rPr lang="en-US" sz="5000" b="1" dirty="0">
                  <a:solidFill>
                    <a:srgbClr val="009999"/>
                  </a:solidFill>
                  <a:latin typeface="Calibri" panose="020F0502020204030204"/>
                </a:rPr>
                <a:t> </a:t>
              </a:r>
              <a:r>
                <a:rPr lang="en-US" sz="5000" b="1" dirty="0" err="1">
                  <a:solidFill>
                    <a:srgbClr val="009999"/>
                  </a:solidFill>
                  <a:latin typeface="Calibri" panose="020F0502020204030204"/>
                </a:rPr>
                <a:t>Nội</a:t>
              </a:r>
              <a:endParaRPr lang="en-US" sz="5000" b="1" dirty="0">
                <a:solidFill>
                  <a:srgbClr val="009999"/>
                </a:solidFill>
                <a:latin typeface="Calibri" panose="020F0502020204030204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0365F4E-FCDD-035B-0FAF-531F193DB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0324068" y="7196309"/>
              <a:ext cx="2159238" cy="2372790"/>
            </a:xfrm>
            <a:prstGeom prst="rect">
              <a:avLst/>
            </a:prstGeom>
          </p:spPr>
        </p:pic>
      </p:grpSp>
      <p:pic>
        <p:nvPicPr>
          <p:cNvPr id="16" name="Đúng">
            <a:extLst>
              <a:ext uri="{FF2B5EF4-FFF2-40B4-BE49-F238E27FC236}">
                <a16:creationId xmlns:a16="http://schemas.microsoft.com/office/drawing/2014/main" id="{08DD71CC-C087-622B-3C39-106B6CC514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186" y="1737495"/>
            <a:ext cx="1631474" cy="130517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14608CF-E003-49B3-06EB-46E2261CC90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12517">
            <a:off x="4634843" y="2446798"/>
            <a:ext cx="3209246" cy="2440662"/>
          </a:xfrm>
          <a:prstGeom prst="rect">
            <a:avLst/>
          </a:prstGeom>
        </p:spPr>
      </p:pic>
      <p:sp>
        <p:nvSpPr>
          <p:cNvPr id="18" name="Arrow: Left 17">
            <a:hlinkClick r:id="rId16" action="ppaction://hlinksldjump"/>
            <a:extLst>
              <a:ext uri="{FF2B5EF4-FFF2-40B4-BE49-F238E27FC236}">
                <a16:creationId xmlns:a16="http://schemas.microsoft.com/office/drawing/2014/main" id="{E0FB2392-3376-4138-8E55-80D23F526B7F}"/>
              </a:ext>
            </a:extLst>
          </p:cNvPr>
          <p:cNvSpPr/>
          <p:nvPr/>
        </p:nvSpPr>
        <p:spPr>
          <a:xfrm>
            <a:off x="114300" y="6153150"/>
            <a:ext cx="2066925" cy="609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7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800" decel="100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-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800" decel="100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0.4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0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200" accel="1000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0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9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0" fill="hold">
                          <p:stCondLst>
                            <p:cond delay="0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3" dur="500" tmFilter="0, 0; .2, .5; .8, .5; 1, 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4" dur="250" autoRev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41" presetID="32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4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6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0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2" presetID="3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6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2" dur="500" tmFilter="0, 0; .2, .5; .8, .5; 1, 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3" dur="250" autoRev="1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75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8"/>
                      </p:tgtEl>
                    </p:cond>
                  </p:nextCondLst>
                </p:seq>
                <p:seq concurrent="1" nextAc="seek">
                  <p:cTn id="81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2" fill="hold">
                          <p:stCondLst>
                            <p:cond delay="0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5" dur="500" tmFilter="0, 0; .2, .5; .8, .5; 1, 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6" dur="250" autoRev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9" name="hamm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8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9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0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1" dur="1000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92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1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98" dur="500" tmFilter="0, 0; .2, .5; .8, .5; 1, 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99" dur="250" autoRev="1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1" presetID="31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102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3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1000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105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1"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bbon: Tilted Up 5">
            <a:extLst>
              <a:ext uri="{FF2B5EF4-FFF2-40B4-BE49-F238E27FC236}">
                <a16:creationId xmlns:a16="http://schemas.microsoft.com/office/drawing/2014/main" id="{3F289187-411C-90EA-C767-48E7AD01A32E}"/>
              </a:ext>
            </a:extLst>
          </p:cNvPr>
          <p:cNvSpPr/>
          <p:nvPr/>
        </p:nvSpPr>
        <p:spPr>
          <a:xfrm>
            <a:off x="1569763" y="1558942"/>
            <a:ext cx="8104368" cy="950359"/>
          </a:xfrm>
          <a:prstGeom prst="ribbon2">
            <a:avLst>
              <a:gd name="adj1" fmla="val 16667"/>
              <a:gd name="adj2" fmla="val 65479"/>
            </a:avLst>
          </a:prstGeom>
          <a:solidFill>
            <a:srgbClr val="70C5D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 NƯỚC VIỆT NAM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3B8B98-9AF8-C24C-5749-E14AEA662E80}"/>
              </a:ext>
            </a:extLst>
          </p:cNvPr>
          <p:cNvSpPr txBox="1"/>
          <p:nvPr/>
        </p:nvSpPr>
        <p:spPr>
          <a:xfrm>
            <a:off x="475641" y="503048"/>
            <a:ext cx="10245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vào chỗ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56A237-216D-DAF9-EC49-695CA70D8748}"/>
              </a:ext>
            </a:extLst>
          </p:cNvPr>
          <p:cNvGrpSpPr/>
          <p:nvPr/>
        </p:nvGrpSpPr>
        <p:grpSpPr>
          <a:xfrm>
            <a:off x="1203918" y="3373393"/>
            <a:ext cx="2336222" cy="1584658"/>
            <a:chOff x="1269423" y="3660496"/>
            <a:chExt cx="2336222" cy="1584658"/>
          </a:xfrm>
        </p:grpSpPr>
        <p:pic>
          <p:nvPicPr>
            <p:cNvPr id="16" name="Picture 15">
              <a:hlinkClick r:id="rId3" action="ppaction://hlinksldjump"/>
              <a:extLst>
                <a:ext uri="{FF2B5EF4-FFF2-40B4-BE49-F238E27FC236}">
                  <a16:creationId xmlns:a16="http://schemas.microsoft.com/office/drawing/2014/main" id="{F7784CCC-6CFF-1C35-90AC-46C0CFB4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596CF01-1A4A-8B4A-C9C9-6CDA0CCABC46}"/>
                </a:ext>
              </a:extLst>
            </p:cNvPr>
            <p:cNvSpPr txBox="1"/>
            <p:nvPr/>
          </p:nvSpPr>
          <p:spPr>
            <a:xfrm>
              <a:off x="1635268" y="3952883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Thủ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đô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endParaRPr>
            </a:p>
            <a:p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3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 (…)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3E09797-A3EC-B7E3-5324-5F214348EDCB}"/>
              </a:ext>
            </a:extLst>
          </p:cNvPr>
          <p:cNvGrpSpPr/>
          <p:nvPr/>
        </p:nvGrpSpPr>
        <p:grpSpPr>
          <a:xfrm>
            <a:off x="4899100" y="3384277"/>
            <a:ext cx="2336222" cy="1584658"/>
            <a:chOff x="1269423" y="3660496"/>
            <a:chExt cx="2336222" cy="1584658"/>
          </a:xfrm>
        </p:grpSpPr>
        <p:pic>
          <p:nvPicPr>
            <p:cNvPr id="20" name="Picture 19">
              <a:hlinkClick r:id="rId5" action="ppaction://hlinksldjump"/>
              <a:extLst>
                <a:ext uri="{FF2B5EF4-FFF2-40B4-BE49-F238E27FC236}">
                  <a16:creationId xmlns:a16="http://schemas.microsoft.com/office/drawing/2014/main" id="{3B416C29-EF1E-4B75-AB02-9B3F137256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720C934-E3C4-E78B-3D18-12709BB7E40A}"/>
                </a:ext>
              </a:extLst>
            </p:cNvPr>
            <p:cNvSpPr txBox="1"/>
            <p:nvPr/>
          </p:nvSpPr>
          <p:spPr>
            <a:xfrm>
              <a:off x="1508300" y="3974722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(…)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E437F06-CD89-9655-D650-3C9229CC2FA9}"/>
              </a:ext>
            </a:extLst>
          </p:cNvPr>
          <p:cNvGrpSpPr/>
          <p:nvPr/>
        </p:nvGrpSpPr>
        <p:grpSpPr>
          <a:xfrm>
            <a:off x="8352256" y="3439941"/>
            <a:ext cx="2336222" cy="1584658"/>
            <a:chOff x="1274200" y="3498610"/>
            <a:chExt cx="2336222" cy="1584658"/>
          </a:xfrm>
        </p:grpSpPr>
        <p:pic>
          <p:nvPicPr>
            <p:cNvPr id="23" name="Picture 22">
              <a:hlinkClick r:id="rId5" action="ppaction://hlinksldjump"/>
              <a:extLst>
                <a:ext uri="{FF2B5EF4-FFF2-40B4-BE49-F238E27FC236}">
                  <a16:creationId xmlns:a16="http://schemas.microsoft.com/office/drawing/2014/main" id="{9FDB9EAC-2D0A-7027-EABA-F2F2A8B4A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74200" y="3498610"/>
              <a:ext cx="2336222" cy="158465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2C895D6-7A63-3F60-EEDC-D18BE90ED3DD}"/>
                </a:ext>
              </a:extLst>
            </p:cNvPr>
            <p:cNvSpPr txBox="1"/>
            <p:nvPr/>
          </p:nvSpPr>
          <p:spPr>
            <a:xfrm>
              <a:off x="1579094" y="3860146"/>
              <a:ext cx="160453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     (…)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51637B-23B0-C22C-CF84-5E3095C818C0}"/>
              </a:ext>
            </a:extLst>
          </p:cNvPr>
          <p:cNvGrpSpPr/>
          <p:nvPr/>
        </p:nvGrpSpPr>
        <p:grpSpPr>
          <a:xfrm>
            <a:off x="841350" y="5161577"/>
            <a:ext cx="2789905" cy="1584658"/>
            <a:chOff x="1269423" y="3660496"/>
            <a:chExt cx="2336222" cy="158465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E7744EF-ACA6-91CE-DF92-595084C7D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128278-26F8-7B7F-8DC7-B0CDA5155889}"/>
                </a:ext>
              </a:extLst>
            </p:cNvPr>
            <p:cNvSpPr txBox="1"/>
            <p:nvPr/>
          </p:nvSpPr>
          <p:spPr>
            <a:xfrm>
              <a:off x="1478251" y="3952883"/>
              <a:ext cx="184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(…)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6A58CC-0F61-F5C8-6073-2C9B1A0D6771}"/>
              </a:ext>
            </a:extLst>
          </p:cNvPr>
          <p:cNvGrpSpPr/>
          <p:nvPr/>
        </p:nvGrpSpPr>
        <p:grpSpPr>
          <a:xfrm>
            <a:off x="4247755" y="4999042"/>
            <a:ext cx="3638911" cy="1954141"/>
            <a:chOff x="3605643" y="4423994"/>
            <a:chExt cx="3740730" cy="2036265"/>
          </a:xfrm>
        </p:grpSpPr>
        <p:pic>
          <p:nvPicPr>
            <p:cNvPr id="29" name="Picture 28">
              <a:hlinkClick r:id="rId5" action="ppaction://hlinksldjump"/>
              <a:extLst>
                <a:ext uri="{FF2B5EF4-FFF2-40B4-BE49-F238E27FC236}">
                  <a16:creationId xmlns:a16="http://schemas.microsoft.com/office/drawing/2014/main" id="{82CFC579-6E6D-8419-63E9-7D1653C16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05643" y="4423994"/>
              <a:ext cx="3740730" cy="20362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BF1E9F-CD62-A52D-F7BC-CAC4795D4D77}"/>
                </a:ext>
              </a:extLst>
            </p:cNvPr>
            <p:cNvSpPr txBox="1"/>
            <p:nvPr/>
          </p:nvSpPr>
          <p:spPr>
            <a:xfrm>
              <a:off x="4059329" y="4775721"/>
              <a:ext cx="2665484" cy="1443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Nghệ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thuật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truyền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thống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(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hát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r>
                <a:rPr lang="en-US" sz="2800" u="sng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chèo</a:t>
              </a:r>
              <a:r>
                <a:rPr lang="en-US" sz="2800" u="sng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5" action="ppaction://hlinksldjump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…)</a:t>
              </a:r>
              <a:endParaRPr lang="en-US" sz="2800" u="sng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8FC4-D6F6-6980-209E-93D0DB0AD03B}"/>
              </a:ext>
            </a:extLst>
          </p:cNvPr>
          <p:cNvGrpSpPr/>
          <p:nvPr/>
        </p:nvGrpSpPr>
        <p:grpSpPr>
          <a:xfrm>
            <a:off x="8011391" y="5219143"/>
            <a:ext cx="3266523" cy="1992325"/>
            <a:chOff x="3642774" y="4673562"/>
            <a:chExt cx="3740730" cy="247544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12DB7A0E-0111-3F53-0A89-714B98579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42774" y="4673562"/>
              <a:ext cx="3740730" cy="2036265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849F92E-0F9D-F16D-C500-8525FCC92910}"/>
                </a:ext>
              </a:extLst>
            </p:cNvPr>
            <p:cNvSpPr txBox="1"/>
            <p:nvPr/>
          </p:nvSpPr>
          <p:spPr>
            <a:xfrm>
              <a:off x="4142928" y="4892791"/>
              <a:ext cx="2740420" cy="2256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vịnh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Hạ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Long,Tràng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An,…)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0B654E-034D-0C0C-D136-98996CD9DA2D}"/>
              </a:ext>
            </a:extLst>
          </p:cNvPr>
          <p:cNvGrpSpPr/>
          <p:nvPr/>
        </p:nvGrpSpPr>
        <p:grpSpPr>
          <a:xfrm>
            <a:off x="1039427" y="3268884"/>
            <a:ext cx="2876652" cy="1584658"/>
            <a:chOff x="1117022" y="3518980"/>
            <a:chExt cx="2377481" cy="1584658"/>
          </a:xfrm>
        </p:grpSpPr>
        <p:pic>
          <p:nvPicPr>
            <p:cNvPr id="11" name="Picture 10">
              <a:hlinkClick r:id="rId3" action="ppaction://hlinksldjump"/>
              <a:extLst>
                <a:ext uri="{FF2B5EF4-FFF2-40B4-BE49-F238E27FC236}">
                  <a16:creationId xmlns:a16="http://schemas.microsoft.com/office/drawing/2014/main" id="{3E935EB1-682F-504A-EC0A-1CCF67CD3B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117022" y="3518980"/>
              <a:ext cx="2336222" cy="158465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16CBA9-701D-EA31-F445-2B62E686F907}"/>
                </a:ext>
              </a:extLst>
            </p:cNvPr>
            <p:cNvSpPr txBox="1"/>
            <p:nvPr/>
          </p:nvSpPr>
          <p:spPr>
            <a:xfrm>
              <a:off x="1585411" y="3847503"/>
              <a:ext cx="190909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endPara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73E6B84-AAED-DC47-FFB6-BCA9CD976DBF}"/>
              </a:ext>
            </a:extLst>
          </p:cNvPr>
          <p:cNvGrpSpPr/>
          <p:nvPr/>
        </p:nvGrpSpPr>
        <p:grpSpPr>
          <a:xfrm>
            <a:off x="4075125" y="3017608"/>
            <a:ext cx="3931499" cy="1934258"/>
            <a:chOff x="1255287" y="3660496"/>
            <a:chExt cx="2350358" cy="158465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0BE7CC9-9E7B-0A81-F420-2D5064DB9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6EF4782-F8A7-FAD8-001B-99DB9DE20B2C}"/>
                </a:ext>
              </a:extLst>
            </p:cNvPr>
            <p:cNvSpPr txBox="1"/>
            <p:nvPr/>
          </p:nvSpPr>
          <p:spPr>
            <a:xfrm>
              <a:off x="1255287" y="3841981"/>
              <a:ext cx="226877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kì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cờ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2153AB6-6D6A-E527-BCF5-3CFAA1F4C4C7}"/>
              </a:ext>
            </a:extLst>
          </p:cNvPr>
          <p:cNvGrpSpPr/>
          <p:nvPr/>
        </p:nvGrpSpPr>
        <p:grpSpPr>
          <a:xfrm>
            <a:off x="8034163" y="3367094"/>
            <a:ext cx="2998395" cy="1769841"/>
            <a:chOff x="1254580" y="3461830"/>
            <a:chExt cx="2336222" cy="1584658"/>
          </a:xfrm>
        </p:grpSpPr>
        <p:pic>
          <p:nvPicPr>
            <p:cNvPr id="37" name="Picture 36">
              <a:hlinkClick r:id="rId5" action="ppaction://hlinksldjump"/>
              <a:extLst>
                <a:ext uri="{FF2B5EF4-FFF2-40B4-BE49-F238E27FC236}">
                  <a16:creationId xmlns:a16="http://schemas.microsoft.com/office/drawing/2014/main" id="{4BCFF5D1-94DE-9001-035D-23F273016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54580" y="3461830"/>
              <a:ext cx="2336222" cy="1584658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E0FA980-E308-2EAD-9C94-7E1DB50C9509}"/>
                </a:ext>
              </a:extLst>
            </p:cNvPr>
            <p:cNvSpPr txBox="1"/>
            <p:nvPr/>
          </p:nvSpPr>
          <p:spPr>
            <a:xfrm>
              <a:off x="1460924" y="3630452"/>
              <a:ext cx="1867001" cy="964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D42DA83-F523-EC72-9BA0-BEE52FFDDFF6}"/>
              </a:ext>
            </a:extLst>
          </p:cNvPr>
          <p:cNvGrpSpPr/>
          <p:nvPr/>
        </p:nvGrpSpPr>
        <p:grpSpPr>
          <a:xfrm>
            <a:off x="737056" y="5243362"/>
            <a:ext cx="2998491" cy="1584658"/>
            <a:chOff x="1249623" y="3660496"/>
            <a:chExt cx="2356022" cy="1584658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849F1EB5-6F84-D47D-8013-8E930DB4A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269423" y="3660496"/>
              <a:ext cx="2336222" cy="1584658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0376730-8565-565B-A83D-A9D2A768E5DA}"/>
                </a:ext>
              </a:extLst>
            </p:cNvPr>
            <p:cNvSpPr txBox="1"/>
            <p:nvPr/>
          </p:nvSpPr>
          <p:spPr>
            <a:xfrm>
              <a:off x="1249623" y="3952883"/>
              <a:ext cx="213536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Ngôn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ngữ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</a:t>
              </a:r>
              <a:r>
                <a:rPr lang="en-US" sz="3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Việt</a:t>
              </a:r>
              <a:endPara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633A790-F52A-D0AA-5F1B-A39728DB2A53}"/>
              </a:ext>
            </a:extLst>
          </p:cNvPr>
          <p:cNvGrpSpPr/>
          <p:nvPr/>
        </p:nvGrpSpPr>
        <p:grpSpPr>
          <a:xfrm>
            <a:off x="4345848" y="4976835"/>
            <a:ext cx="3638911" cy="1954141"/>
            <a:chOff x="4389243" y="4991466"/>
            <a:chExt cx="3638911" cy="1954141"/>
          </a:xfrm>
        </p:grpSpPr>
        <p:pic>
          <p:nvPicPr>
            <p:cNvPr id="47" name="Picture 46">
              <a:hlinkClick r:id="rId5" action="ppaction://hlinksldjump"/>
              <a:extLst>
                <a:ext uri="{FF2B5EF4-FFF2-40B4-BE49-F238E27FC236}">
                  <a16:creationId xmlns:a16="http://schemas.microsoft.com/office/drawing/2014/main" id="{F1E242A8-36C5-BE07-2259-F69783CB7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389243" y="4991466"/>
              <a:ext cx="3638911" cy="1954141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DB3E8C0-EA85-92BC-2AB6-551226840E29}"/>
                </a:ext>
              </a:extLst>
            </p:cNvPr>
            <p:cNvSpPr txBox="1"/>
            <p:nvPr/>
          </p:nvSpPr>
          <p:spPr>
            <a:xfrm>
              <a:off x="4848812" y="5390787"/>
              <a:ext cx="249475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truyền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thống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8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chèo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xẩm</a:t>
              </a:r>
              <a:r>
                <a:rPr lang="en-US" sz="2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…)</a:t>
              </a:r>
            </a:p>
          </p:txBody>
        </p:sp>
      </p:grpSp>
      <p:sp>
        <p:nvSpPr>
          <p:cNvPr id="51" name="Star: 5 Points 50">
            <a:hlinkClick r:id="rId5" action="ppaction://hlinksldjump"/>
            <a:extLst>
              <a:ext uri="{FF2B5EF4-FFF2-40B4-BE49-F238E27FC236}">
                <a16:creationId xmlns:a16="http://schemas.microsoft.com/office/drawing/2014/main" id="{B1E3D1D6-EBAE-768D-5133-C076353D4AB9}"/>
              </a:ext>
            </a:extLst>
          </p:cNvPr>
          <p:cNvSpPr/>
          <p:nvPr/>
        </p:nvSpPr>
        <p:spPr>
          <a:xfrm>
            <a:off x="10841162" y="88253"/>
            <a:ext cx="1016699" cy="832707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53" y="337589"/>
            <a:ext cx="10255347" cy="6520411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0" y="337589"/>
            <a:ext cx="2391507" cy="58943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Quốc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kỳ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.VnArial" panose="020B7200000000000000" pitchFamily="34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latin typeface=".VnArial" panose="020B7200000000000000" pitchFamily="34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40153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larity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507</Words>
  <Application>Microsoft Office PowerPoint</Application>
  <PresentationFormat>Widescreen</PresentationFormat>
  <Paragraphs>85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#9Slide02 Noi dung dai</vt:lpstr>
      <vt:lpstr>#9Slide02 Tieu de dai</vt:lpstr>
      <vt:lpstr>#9Slide05 Fourth Medium</vt:lpstr>
      <vt:lpstr>.VnArial</vt:lpstr>
      <vt:lpstr>Aptos</vt:lpstr>
      <vt:lpstr>Aptos Display</vt:lpstr>
      <vt:lpstr>Arial</vt:lpstr>
      <vt:lpstr>Calibri</vt:lpstr>
      <vt:lpstr>Segoe Print</vt:lpstr>
      <vt:lpstr>Tahoma</vt:lpstr>
      <vt:lpstr>Times New Roman</vt:lpstr>
      <vt:lpstr>Office Theme</vt:lpstr>
      <vt:lpstr>1_Clarity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Đặt một câu cảm và một câu khiến trong tình huống sau: - Bày tỏ cảm xúc về một cảnh đẹp của quê hương em. - Đưa ra một yêu cầu về việc bảo vệ, giữ gìn cảnh đẹp quê hương.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Đào</dc:creator>
  <cp:lastModifiedBy>Administrator</cp:lastModifiedBy>
  <cp:revision>23</cp:revision>
  <dcterms:created xsi:type="dcterms:W3CDTF">2024-03-28T03:00:41Z</dcterms:created>
  <dcterms:modified xsi:type="dcterms:W3CDTF">2025-04-10T13:48:27Z</dcterms:modified>
</cp:coreProperties>
</file>