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6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5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5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1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9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99ED-773B-47FB-BBC2-F27AC306D6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AN HỒNG 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953037" y="1901793"/>
            <a:ext cx="9994005" cy="257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TÍCH CỰC HOÀN THÀNH NHIỆM VỤ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06: Tích cực hoàn thành nhiệm vụ (Tiết 1)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496840" y="5304964"/>
            <a:ext cx="4475239" cy="87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5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5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5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5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500" b="1" i="1" dirty="0" err="1">
                <a:solidFill>
                  <a:srgbClr val="FF0066"/>
                </a:solidFill>
                <a:latin typeface="Times New Roman" pitchFamily="18" charset="0"/>
              </a:rPr>
              <a:t>Lại</a:t>
            </a:r>
            <a:r>
              <a:rPr lang="en-US" altLang="en-US" sz="2500" b="1" i="1" dirty="0">
                <a:solidFill>
                  <a:srgbClr val="FF0066"/>
                </a:solidFill>
                <a:latin typeface="Times New Roman" pitchFamily="18" charset="0"/>
              </a:rPr>
              <a:t> Thị Quỳnh Hoa</a:t>
            </a:r>
          </a:p>
          <a:p>
            <a:pPr eaLnBrk="1" hangingPunct="1"/>
            <a:r>
              <a:rPr lang="en-US" altLang="en-US" sz="25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500" b="1" i="1" dirty="0">
                <a:solidFill>
                  <a:srgbClr val="FF0066"/>
                </a:solidFill>
                <a:latin typeface="Times New Roman" pitchFamily="18" charset="0"/>
              </a:rPr>
              <a:t>:  3A5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844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2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Point Star 3"/>
          <p:cNvSpPr/>
          <p:nvPr/>
        </p:nvSpPr>
        <p:spPr>
          <a:xfrm>
            <a:off x="48127" y="112295"/>
            <a:ext cx="7202905" cy="247048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9621" y="833826"/>
            <a:ext cx="453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095" y="2919663"/>
            <a:ext cx="11229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0" r="3872" b="-15412"/>
          <a:stretch/>
        </p:blipFill>
        <p:spPr bwMode="auto">
          <a:xfrm>
            <a:off x="1524000" y="86519"/>
            <a:ext cx="9564932" cy="868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1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20220526025606_wm_shs-dao-duc-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t="16757" r="-445" b="-15132"/>
          <a:stretch/>
        </p:blipFill>
        <p:spPr bwMode="auto">
          <a:xfrm>
            <a:off x="171322" y="0"/>
            <a:ext cx="6108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12" b="67145"/>
          <a:stretch/>
        </p:blipFill>
        <p:spPr bwMode="auto">
          <a:xfrm>
            <a:off x="5842384" y="-1483744"/>
            <a:ext cx="5949063" cy="60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2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94" y="1196379"/>
            <a:ext cx="11662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</a:t>
            </a: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Những chi tiết nào trong câu chuyện thể hiện việc tích cực hoàn thành nhiệm vụ?</a:t>
            </a: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Em còn biết những biểu hiện nào khác của việc tích cực hoàn thành nhiệm vụ?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D0592-A9F5-2648-F1CB-5055F5F44247}"/>
              </a:ext>
            </a:extLst>
          </p:cNvPr>
          <p:cNvSpPr txBox="1"/>
          <p:nvPr/>
        </p:nvSpPr>
        <p:spPr>
          <a:xfrm>
            <a:off x="264694" y="4572000"/>
            <a:ext cx="6715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Thảo </a:t>
            </a:r>
            <a:r>
              <a:rPr lang="en-US" sz="3200" b="1" dirty="0" err="1"/>
              <a:t>luận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4 ( 3’)</a:t>
            </a:r>
          </a:p>
        </p:txBody>
      </p:sp>
    </p:spTree>
    <p:extLst>
      <p:ext uri="{BB962C8B-B14F-4D97-AF65-F5344CB8AC3E}">
        <p14:creationId xmlns:p14="http://schemas.microsoft.com/office/powerpoint/2010/main" val="40836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336" y="201071"/>
            <a:ext cx="11662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Những chi tiết nào trong câu chuyện thể hiện việc tích cực hoàn thành nhiệm vụ?</a:t>
            </a: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32" y="3827754"/>
            <a:ext cx="11951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Em còn biết những biểu hiện nào khác của việc tích cực hoàn thành nhiệm vụ?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8336" y="1545778"/>
            <a:ext cx="11662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Những chi tiết trong câu chuyện thể hiện việc tích cực hoàn thành nhiệm vụ là: xung phong tham gia; chủ động xây dựng kế hoạch; nhiệt tình thực hiện phần việc của mình; cố gắng, nỗ lực; hoàn thành đúng thời hạn, chất lượng tốt.	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28" y="4977631"/>
            <a:ext cx="11951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Những biểu hiện nào khác của việc tích cực hoàn thành nhiệm vụ như tự giác, không ngại khó, ngại khổ, làm việc có trách nhiệm...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8. GIÁO ÁN 21-22\Giáo án các môn\Downloads\Desktop\dd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559" y="0"/>
            <a:ext cx="12560969" cy="6914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47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16" y="165000"/>
            <a:ext cx="1195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316" y="932194"/>
            <a:ext cx="11951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316" y="2214955"/>
            <a:ext cx="1195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316" y="2968065"/>
            <a:ext cx="11951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339" y="4277576"/>
            <a:ext cx="1195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316" y="5063399"/>
            <a:ext cx="11951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0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3715"/>
            <a:ext cx="11951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3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8. GIÁO ÁN 21-22\Giáo án các môn\Downloads\Desktop\dd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68463" cy="596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38989" y="5935576"/>
            <a:ext cx="943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60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580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</cp:revision>
  <dcterms:created xsi:type="dcterms:W3CDTF">2022-06-09T15:25:10Z</dcterms:created>
  <dcterms:modified xsi:type="dcterms:W3CDTF">2025-04-03T07:53:22Z</dcterms:modified>
</cp:coreProperties>
</file>