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27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7" r:id="rId16"/>
    <p:sldId id="27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AN HỒNG 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953037" y="1901793"/>
            <a:ext cx="9994005" cy="214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 : Xem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496840" y="5304964"/>
            <a:ext cx="4475239" cy="87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Lại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 Thị Quỳnh Hoa</a:t>
            </a:r>
          </a:p>
          <a:p>
            <a:pPr eaLnBrk="1" hangingPunct="1"/>
            <a:r>
              <a:rPr lang="en-US" altLang="en-US" sz="25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500" b="1" i="1" dirty="0">
                <a:solidFill>
                  <a:srgbClr val="FF0066"/>
                </a:solidFill>
                <a:latin typeface="Times New Roman" pitchFamily="18" charset="0"/>
              </a:rPr>
              <a:t>:  3A5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/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20" y="-71725"/>
            <a:ext cx="5985980" cy="57557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24575" y="973316"/>
            <a:ext cx="152400" cy="3697066"/>
            <a:chOff x="5562600" y="2246534"/>
            <a:chExt cx="152400" cy="36970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4953000" y="5467350"/>
            <a:ext cx="2850364" cy="1028700"/>
          </a:xfrm>
          <a:custGeom>
            <a:avLst/>
            <a:gdLst>
              <a:gd name="connsiteX0" fmla="*/ 0 w 2850364"/>
              <a:gd name="connsiteY0" fmla="*/ 171453 h 1028700"/>
              <a:gd name="connsiteX1" fmla="*/ 171453 w 2850364"/>
              <a:gd name="connsiteY1" fmla="*/ 0 h 1028700"/>
              <a:gd name="connsiteX2" fmla="*/ 2678911 w 2850364"/>
              <a:gd name="connsiteY2" fmla="*/ 0 h 1028700"/>
              <a:gd name="connsiteX3" fmla="*/ 2850364 w 2850364"/>
              <a:gd name="connsiteY3" fmla="*/ 171453 h 1028700"/>
              <a:gd name="connsiteX4" fmla="*/ 2850364 w 2850364"/>
              <a:gd name="connsiteY4" fmla="*/ 857247 h 1028700"/>
              <a:gd name="connsiteX5" fmla="*/ 2678911 w 2850364"/>
              <a:gd name="connsiteY5" fmla="*/ 1028700 h 1028700"/>
              <a:gd name="connsiteX6" fmla="*/ 171453 w 2850364"/>
              <a:gd name="connsiteY6" fmla="*/ 1028700 h 1028700"/>
              <a:gd name="connsiteX7" fmla="*/ 0 w 2850364"/>
              <a:gd name="connsiteY7" fmla="*/ 857247 h 1028700"/>
              <a:gd name="connsiteX8" fmla="*/ 0 w 2850364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364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127879" y="-61902"/>
                  <a:pt x="1502931" y="-101778"/>
                  <a:pt x="2678911" y="0"/>
                </a:cubicBezTo>
                <a:cubicBezTo>
                  <a:pt x="2769583" y="-1260"/>
                  <a:pt x="2853776" y="72215"/>
                  <a:pt x="2850364" y="171453"/>
                </a:cubicBezTo>
                <a:cubicBezTo>
                  <a:pt x="2790130" y="361346"/>
                  <a:pt x="2878609" y="747156"/>
                  <a:pt x="2850364" y="857247"/>
                </a:cubicBezTo>
                <a:cubicBezTo>
                  <a:pt x="2844461" y="949048"/>
                  <a:pt x="2772669" y="1024389"/>
                  <a:pt x="2678911" y="1028700"/>
                </a:cubicBezTo>
                <a:cubicBezTo>
                  <a:pt x="2090165" y="886308"/>
                  <a:pt x="76293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2850364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077746" y="-164947"/>
                  <a:pt x="1964063" y="-52288"/>
                  <a:pt x="2678911" y="0"/>
                </a:cubicBezTo>
                <a:cubicBezTo>
                  <a:pt x="2773391" y="-3311"/>
                  <a:pt x="2844924" y="77633"/>
                  <a:pt x="2850364" y="171453"/>
                </a:cubicBezTo>
                <a:cubicBezTo>
                  <a:pt x="2821779" y="437660"/>
                  <a:pt x="2868308" y="737724"/>
                  <a:pt x="2850364" y="857247"/>
                </a:cubicBezTo>
                <a:cubicBezTo>
                  <a:pt x="2855812" y="958972"/>
                  <a:pt x="2772942" y="1027499"/>
                  <a:pt x="2678911" y="1028700"/>
                </a:cubicBezTo>
                <a:cubicBezTo>
                  <a:pt x="2148733" y="1187241"/>
                  <a:pt x="104709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5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43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phút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 rot="8832777">
            <a:off x="6104015" y="1708515"/>
            <a:ext cx="143274" cy="2201388"/>
            <a:chOff x="5562600" y="2246536"/>
            <a:chExt cx="152404" cy="36970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4" y="2246536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: Rounded Corners 8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48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9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/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20" y="-71725"/>
            <a:ext cx="5985980" cy="57557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24575" y="973316"/>
            <a:ext cx="152400" cy="3697066"/>
            <a:chOff x="5562600" y="2246534"/>
            <a:chExt cx="152400" cy="36970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/>
          <p:cNvSpPr/>
          <p:nvPr/>
        </p:nvSpPr>
        <p:spPr>
          <a:xfrm rot="16306038">
            <a:off x="6727230" y="2302179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4953000" y="5467350"/>
            <a:ext cx="2850364" cy="1028700"/>
          </a:xfrm>
          <a:custGeom>
            <a:avLst/>
            <a:gdLst>
              <a:gd name="connsiteX0" fmla="*/ 0 w 2850364"/>
              <a:gd name="connsiteY0" fmla="*/ 171453 h 1028700"/>
              <a:gd name="connsiteX1" fmla="*/ 171453 w 2850364"/>
              <a:gd name="connsiteY1" fmla="*/ 0 h 1028700"/>
              <a:gd name="connsiteX2" fmla="*/ 2678911 w 2850364"/>
              <a:gd name="connsiteY2" fmla="*/ 0 h 1028700"/>
              <a:gd name="connsiteX3" fmla="*/ 2850364 w 2850364"/>
              <a:gd name="connsiteY3" fmla="*/ 171453 h 1028700"/>
              <a:gd name="connsiteX4" fmla="*/ 2850364 w 2850364"/>
              <a:gd name="connsiteY4" fmla="*/ 857247 h 1028700"/>
              <a:gd name="connsiteX5" fmla="*/ 2678911 w 2850364"/>
              <a:gd name="connsiteY5" fmla="*/ 1028700 h 1028700"/>
              <a:gd name="connsiteX6" fmla="*/ 171453 w 2850364"/>
              <a:gd name="connsiteY6" fmla="*/ 1028700 h 1028700"/>
              <a:gd name="connsiteX7" fmla="*/ 0 w 2850364"/>
              <a:gd name="connsiteY7" fmla="*/ 857247 h 1028700"/>
              <a:gd name="connsiteX8" fmla="*/ 0 w 2850364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364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127879" y="-61902"/>
                  <a:pt x="1502931" y="-101778"/>
                  <a:pt x="2678911" y="0"/>
                </a:cubicBezTo>
                <a:cubicBezTo>
                  <a:pt x="2769583" y="-1260"/>
                  <a:pt x="2853776" y="72215"/>
                  <a:pt x="2850364" y="171453"/>
                </a:cubicBezTo>
                <a:cubicBezTo>
                  <a:pt x="2790130" y="361346"/>
                  <a:pt x="2878609" y="747156"/>
                  <a:pt x="2850364" y="857247"/>
                </a:cubicBezTo>
                <a:cubicBezTo>
                  <a:pt x="2844461" y="949048"/>
                  <a:pt x="2772669" y="1024389"/>
                  <a:pt x="2678911" y="1028700"/>
                </a:cubicBezTo>
                <a:cubicBezTo>
                  <a:pt x="2090165" y="886308"/>
                  <a:pt x="76293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2850364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077746" y="-164947"/>
                  <a:pt x="1964063" y="-52288"/>
                  <a:pt x="2678911" y="0"/>
                </a:cubicBezTo>
                <a:cubicBezTo>
                  <a:pt x="2773391" y="-3311"/>
                  <a:pt x="2844924" y="77633"/>
                  <a:pt x="2850364" y="171453"/>
                </a:cubicBezTo>
                <a:cubicBezTo>
                  <a:pt x="2821779" y="437660"/>
                  <a:pt x="2868308" y="737724"/>
                  <a:pt x="2850364" y="857247"/>
                </a:cubicBezTo>
                <a:cubicBezTo>
                  <a:pt x="2855812" y="958972"/>
                  <a:pt x="2772942" y="1027499"/>
                  <a:pt x="2678911" y="1028700"/>
                </a:cubicBezTo>
                <a:cubicBezTo>
                  <a:pt x="2148733" y="1187241"/>
                  <a:pt x="104709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 rot="3651780">
            <a:off x="6113890" y="1431564"/>
            <a:ext cx="167010" cy="2767974"/>
            <a:chOff x="5562600" y="2246534"/>
            <a:chExt cx="152400" cy="36970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: Rounded Corners 8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537" y="1446144"/>
            <a:ext cx="6075908" cy="3965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48110">
            <a:off x="4514850" y="1981200"/>
            <a:ext cx="3438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Hoạt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động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/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449" y="558166"/>
            <a:ext cx="1035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647700"/>
            <a:ext cx="80391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75" y="3209925"/>
            <a:ext cx="81534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429348" y="1569481"/>
            <a:ext cx="3807499" cy="4003226"/>
            <a:chOff x="8001897" y="2517912"/>
            <a:chExt cx="3807499" cy="4003226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charset="0"/>
                </a:rPr>
                <a:t>THẢO LUẬN NHÓM ĐÔI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154947" y="5585112"/>
            <a:ext cx="496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85185E-6 L -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4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/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>
                <a:solidFill>
                  <a:prstClr val="black"/>
                </a:solidFill>
              </a:rPr>
              <a:t>Hai đồng hồ nào chỉ cùng thời gian vào buổi chiều?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414462"/>
            <a:ext cx="9690774" cy="452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/>
          <p:cNvCxnSpPr/>
          <p:nvPr/>
        </p:nvCxnSpPr>
        <p:spPr>
          <a:xfrm>
            <a:off x="2838450" y="2933700"/>
            <a:ext cx="1514475" cy="1638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4475" y="3038475"/>
            <a:ext cx="3581400" cy="1057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57500" y="2981325"/>
            <a:ext cx="4572000" cy="933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877050" y="3057525"/>
            <a:ext cx="1838325" cy="140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/>
          <p:cNvSpPr/>
          <p:nvPr/>
        </p:nvSpPr>
        <p:spPr>
          <a:xfrm>
            <a:off x="357955" y="1652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Chọn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thích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hợp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với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mỗi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bức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tranh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7" y="1547812"/>
            <a:ext cx="3914775" cy="401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012" y="1404937"/>
            <a:ext cx="3743325" cy="41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2409825" y="4648200"/>
            <a:ext cx="1428750" cy="1000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05800" y="4495800"/>
            <a:ext cx="1428750" cy="1009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 rot="1067334">
            <a:off x="1640078" y="1596916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 rot="7161412">
            <a:off x="9479153" y="1092092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6" grpId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/>
          <p:cNvSpPr/>
          <p:nvPr/>
        </p:nvSpPr>
        <p:spPr>
          <a:xfrm>
            <a:off x="357955" y="1652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3499" y="501016"/>
            <a:ext cx="1035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4" y="1566862"/>
            <a:ext cx="8543925" cy="123056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9575" y="3238500"/>
            <a:ext cx="6219825" cy="646331"/>
            <a:chOff x="409575" y="3238500"/>
            <a:chExt cx="6219825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 10 </a:t>
              </a:r>
              <a:r>
                <a:rPr lang="en-US" sz="3600" dirty="0" err="1"/>
                <a:t>phút</a:t>
              </a:r>
              <a:r>
                <a:rPr lang="en-US" sz="3600" dirty="0"/>
                <a:t> + 25 </a:t>
              </a:r>
              <a:r>
                <a:rPr lang="en-US" sz="3600" dirty="0" err="1"/>
                <a:t>phút</a:t>
              </a:r>
              <a:r>
                <a:rPr lang="en-US" sz="3600" dirty="0"/>
                <a:t> =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469582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4825" y="4067175"/>
            <a:ext cx="6219825" cy="646331"/>
            <a:chOff x="409575" y="3238500"/>
            <a:chExt cx="6219825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 24 </a:t>
              </a:r>
              <a:r>
                <a:rPr lang="en-US" sz="3600" dirty="0" err="1"/>
                <a:t>giờ</a:t>
              </a:r>
              <a:r>
                <a:rPr lang="en-US" sz="3600" dirty="0"/>
                <a:t> x 2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319087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4650" y="3200400"/>
            <a:ext cx="6219825" cy="646331"/>
            <a:chOff x="409575" y="3238500"/>
            <a:chExt cx="6219825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24 </a:t>
              </a:r>
              <a:r>
                <a:rPr lang="en-US" sz="3600" dirty="0" err="1"/>
                <a:t>giờ</a:t>
              </a:r>
              <a:r>
                <a:rPr lang="en-US" sz="3600" dirty="0"/>
                <a:t> - 8 </a:t>
              </a:r>
              <a:r>
                <a:rPr lang="en-US" sz="3600" dirty="0" err="1"/>
                <a:t>giờ</a:t>
              </a:r>
              <a:r>
                <a:rPr lang="en-US" sz="3600" dirty="0"/>
                <a:t>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3867149" y="33242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62750" y="4067175"/>
            <a:ext cx="6219825" cy="646331"/>
            <a:chOff x="409575" y="3238500"/>
            <a:chExt cx="6219825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d) 60 </a:t>
              </a:r>
              <a:r>
                <a:rPr lang="en-US" sz="3600" dirty="0" err="1"/>
                <a:t>phút</a:t>
              </a:r>
              <a:r>
                <a:rPr lang="en-US" sz="3600" dirty="0"/>
                <a:t> : 6 = 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3419474" y="32861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sp>
        <p:nvSpPr>
          <p:cNvPr id="24" name="Rectangle: Rounded Corners 23"/>
          <p:cNvSpPr/>
          <p:nvPr/>
        </p:nvSpPr>
        <p:spPr>
          <a:xfrm>
            <a:off x="4619624" y="330517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10115549" y="328612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3248024" y="4133850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705974" y="4076700"/>
            <a:ext cx="666751" cy="542925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33333E-6 L -4.375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6" grpId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846" y="2944246"/>
            <a:ext cx="5078408" cy="279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/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Graphic 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974" y="1856942"/>
            <a:ext cx="4035902" cy="120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ổng hợp ảnh Doremon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03" y="2897506"/>
            <a:ext cx="2679404" cy="38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treo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tường</a:t>
            </a:r>
            <a:endParaRPr kumimoji="0" lang="en-US" sz="5335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0902"/>
              <a:gd name="adj2" fmla="val 294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72" y="149227"/>
            <a:ext cx="4673600" cy="46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172269" y="960679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3" name="Arrow: Right 12"/>
          <p:cNvSpPr/>
          <p:nvPr/>
        </p:nvSpPr>
        <p:spPr>
          <a:xfrm>
            <a:off x="6891973" y="1397000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/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5419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89" y="760059"/>
            <a:ext cx="4849176" cy="323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/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5335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0856" y="1714782"/>
            <a:ext cx="4368800" cy="51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0237" y="960679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2" name="Arrow: Right 11"/>
          <p:cNvSpPr/>
          <p:nvPr/>
        </p:nvSpPr>
        <p:spPr>
          <a:xfrm>
            <a:off x="5452586" y="2616200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5419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47" y="755431"/>
            <a:ext cx="4866099" cy="324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2624" y="1819185"/>
            <a:ext cx="4439312" cy="52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/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5335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0237" y="960679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3" name="Arrow: Right 12"/>
          <p:cNvSpPr/>
          <p:nvPr/>
        </p:nvSpPr>
        <p:spPr>
          <a:xfrm>
            <a:off x="6403178" y="2046249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5419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43" y="655017"/>
            <a:ext cx="5346700" cy="349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72" y="2194562"/>
            <a:ext cx="2508811" cy="46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/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5335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1774" y="1001680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5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2" name="Arrow: Right 11"/>
          <p:cNvSpPr/>
          <p:nvPr/>
        </p:nvSpPr>
        <p:spPr>
          <a:xfrm>
            <a:off x="5808415" y="3022600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575" y="2008968"/>
            <a:ext cx="3426249" cy="1030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/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557212"/>
            <a:ext cx="1714500" cy="60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45" y="1157000"/>
            <a:ext cx="5985980" cy="5755750"/>
          </a:xfrm>
          <a:prstGeom prst="rect">
            <a:avLst/>
          </a:prstGeom>
        </p:spPr>
      </p:pic>
      <p:grpSp>
        <p:nvGrpSpPr>
          <p:cNvPr id="8" name="组合 15"/>
          <p:cNvGrpSpPr/>
          <p:nvPr/>
        </p:nvGrpSpPr>
        <p:grpSpPr>
          <a:xfrm rot="5400000">
            <a:off x="5386966" y="-2699711"/>
            <a:ext cx="1258958" cy="6798920"/>
            <a:chOff x="1236832" y="-1019015"/>
            <a:chExt cx="1391718" cy="6842161"/>
          </a:xfrm>
        </p:grpSpPr>
        <p:sp>
          <p:nvSpPr>
            <p:cNvPr id="9" name="Rectangle 69"/>
            <p:cNvSpPr/>
            <p:nvPr/>
          </p:nvSpPr>
          <p:spPr>
            <a:xfrm rot="16200000">
              <a:off x="-1213306" y="1711541"/>
              <a:ext cx="6572411" cy="1111300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E8865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2997985" y="441862"/>
            <a:ext cx="6417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hồ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0B5CC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62600" y="2202041"/>
            <a:ext cx="152400" cy="3697066"/>
            <a:chOff x="5562600" y="2246534"/>
            <a:chExt cx="152400" cy="36970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: Rounded Corners 13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 rot="19795885">
            <a:off x="5774950" y="3508463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85186" y="3690411"/>
            <a:ext cx="2100957" cy="610410"/>
            <a:chOff x="4585186" y="3690411"/>
            <a:chExt cx="2100957" cy="6104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18" name="Rectangle: Rounded Corners 17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592822">
            <a:off x="4588321" y="3709663"/>
            <a:ext cx="2100957" cy="610410"/>
            <a:chOff x="4585186" y="3690411"/>
            <a:chExt cx="2100957" cy="61041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1" name="Rectangle: Rounded Corners 20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927705">
            <a:off x="4588321" y="3700985"/>
            <a:ext cx="2100957" cy="610410"/>
            <a:chOff x="4585186" y="3690411"/>
            <a:chExt cx="2100957" cy="61041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4" name="Rectangle: Rounded Corners 23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1309248">
            <a:off x="4588322" y="3700986"/>
            <a:ext cx="2100957" cy="610410"/>
            <a:chOff x="4585186" y="3690411"/>
            <a:chExt cx="2100957" cy="61041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7" name="Rectangle: Rounded Corners 26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619174">
            <a:off x="4612078" y="3713087"/>
            <a:ext cx="2100957" cy="610410"/>
            <a:chOff x="4585186" y="3690411"/>
            <a:chExt cx="2100957" cy="61041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30" name="Rectangle: Rounded Corners 29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798602">
            <a:off x="4630085" y="3720332"/>
            <a:ext cx="2100957" cy="610410"/>
            <a:chOff x="4585186" y="3690411"/>
            <a:chExt cx="2100957" cy="61041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65" name="Rectangle: Rounded Corners 64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667" b="99644" l="75376" r="99769">
                        <a14:foregroundMark x1="91214" y1="76089" x2="90289" y2="91289"/>
                        <a14:foregroundMark x1="90289" y1="91289" x2="90578" y2="93867"/>
                        <a14:foregroundMark x1="89595" y1="74489" x2="86532" y2="95822"/>
                        <a14:foregroundMark x1="84913" y1="77600" x2="84104" y2="98578"/>
                        <a14:foregroundMark x1="83237" y1="59467" x2="92601" y2="77956"/>
                        <a14:foregroundMark x1="80809" y1="68889" x2="91503" y2="71467"/>
                        <a14:foregroundMark x1="91503" y1="71467" x2="97514" y2="62044"/>
                        <a14:foregroundMark x1="95896" y1="58578" x2="99306" y2="72978"/>
                        <a14:foregroundMark x1="89595" y1="61689" x2="92428" y2="71111"/>
                        <a14:foregroundMark x1="92428" y1="71111" x2="92428" y2="71111"/>
                        <a14:foregroundMark x1="86936" y1="61333" x2="83988" y2="71467"/>
                        <a14:foregroundMark x1="83988" y1="71467" x2="83873" y2="74844"/>
                        <a14:foregroundMark x1="85896" y1="74222" x2="89711" y2="91200"/>
                        <a14:foregroundMark x1="89711" y1="91200" x2="89595" y2="91733"/>
                        <a14:foregroundMark x1="87110" y1="74844" x2="87341" y2="94844"/>
                        <a14:foregroundMark x1="85723" y1="82044" x2="82428" y2="89244"/>
                        <a14:foregroundMark x1="87514" y1="80178" x2="94451" y2="89867"/>
                        <a14:foregroundMark x1="91618" y1="77333" x2="94971" y2="90489"/>
                        <a14:foregroundMark x1="94971" y1="90489" x2="95491" y2="90756"/>
                        <a14:foregroundMark x1="86532" y1="81067" x2="85723" y2="86044"/>
                        <a14:foregroundMark x1="84104" y1="84533" x2="82428" y2="91378"/>
                        <a14:foregroundMark x1="83873" y1="90133" x2="86301" y2="99822"/>
                        <a14:foregroundMark x1="86301" y1="99822" x2="86705" y2="99556"/>
                        <a14:foregroundMark x1="91214" y1="93244" x2="91387" y2="99200"/>
                        <a14:foregroundMark x1="91214" y1="80444" x2="91618" y2="90133"/>
                        <a14:foregroundMark x1="85723" y1="79200" x2="83237" y2="88889"/>
                        <a14:foregroundMark x1="77746" y1="72000" x2="84509" y2="73244"/>
                        <a14:foregroundMark x1="84509" y1="73244" x2="92601" y2="68800"/>
                        <a14:foregroundMark x1="92601" y1="68800" x2="93410" y2="67644"/>
                        <a14:foregroundMark x1="93410" y1="67289" x2="98671" y2="73867"/>
                        <a14:foregroundMark x1="98671" y1="73867" x2="98728" y2="73867"/>
                        <a14:foregroundMark x1="97283" y1="63556" x2="94046" y2="79200"/>
                        <a14:foregroundMark x1="96474" y1="71733" x2="90578" y2="77067"/>
                        <a14:foregroundMark x1="90578" y1="77067" x2="84913" y2="91378"/>
                        <a14:foregroundMark x1="83642" y1="82933" x2="81850" y2="91111"/>
                        <a14:foregroundMark x1="81850" y1="91111" x2="81850" y2="91111"/>
                        <a14:foregroundMark x1="88150" y1="78933" x2="94220" y2="93600"/>
                        <a14:foregroundMark x1="91387" y1="77956" x2="84971" y2="94578"/>
                        <a14:foregroundMark x1="84971" y1="94578" x2="85318" y2="97067"/>
                        <a14:foregroundMark x1="86532" y1="74844" x2="94104" y2="57600"/>
                        <a14:foregroundMark x1="94104" y1="57600" x2="94451" y2="48889"/>
                        <a14:foregroundMark x1="96301" y1="60711" x2="98902" y2="74489"/>
                        <a14:foregroundMark x1="98324" y1="57956" x2="99538" y2="65422"/>
                        <a14:foregroundMark x1="99538" y1="62667" x2="99538" y2="62667"/>
                        <a14:foregroundMark x1="93237" y1="79200" x2="94855" y2="94844"/>
                        <a14:foregroundMark x1="89595" y1="47644" x2="96532" y2="54400"/>
                        <a14:foregroundMark x1="96532" y1="54400" x2="99769" y2="60089"/>
                        <a14:foregroundMark x1="95087" y1="49156" x2="98728" y2="62667"/>
                        <a14:foregroundMark x1="92197" y1="47289" x2="99769" y2="57600"/>
                        <a14:foregroundMark x1="94682" y1="82933" x2="88150" y2="99556"/>
                        <a14:foregroundMark x1="96301" y1="86400" x2="92370" y2="98756"/>
                        <a14:foregroundMark x1="92370" y1="98756" x2="92197" y2="98933"/>
                        <a14:foregroundMark x1="99133" y1="67022" x2="94046" y2="80178"/>
                        <a14:foregroundMark x1="98728" y1="73867" x2="93642" y2="78311"/>
                        <a14:foregroundMark x1="93815" y1="85778" x2="97514" y2="92622"/>
                        <a14:foregroundMark x1="95260" y1="49778" x2="98728" y2="58133"/>
                        <a14:foregroundMark x1="98728" y1="58133" x2="98728" y2="58222"/>
                        <a14:foregroundMark x1="83873" y1="80356" x2="81214" y2="90756"/>
                        <a14:foregroundMark x1="81214" y1="90756" x2="81214" y2="90844"/>
                        <a14:foregroundMark x1="90867" y1="81956" x2="95549" y2="87200"/>
                        <a14:foregroundMark x1="93931" y1="84089" x2="95029" y2="87911"/>
                        <a14:foregroundMark x1="83006" y1="82489" x2="81214" y2="89867"/>
                        <a14:foregroundMark x1="82370" y1="85333" x2="80983" y2="89778"/>
                        <a14:foregroundMark x1="82659" y1="91111" x2="83873" y2="93689"/>
                        <a14:foregroundMark x1="83468" y1="92800" x2="84855" y2="96267"/>
                        <a14:foregroundMark x1="83179" y1="92800" x2="83468" y2="95378"/>
                      </a14:backgroundRemoval>
                    </a14:imgEffect>
                  </a14:imgLayer>
                </a14:imgProps>
              </a:ext>
            </a:extLst>
          </a:blip>
          <a:srcRect l="72647" t="40769"/>
          <a:stretch>
            <a:fillRect/>
          </a:stretch>
        </p:blipFill>
        <p:spPr>
          <a:xfrm>
            <a:off x="77697" y="3879841"/>
            <a:ext cx="2114926" cy="2978159"/>
          </a:xfrm>
          <a:prstGeom prst="rect">
            <a:avLst/>
          </a:prstGeom>
        </p:spPr>
      </p:pic>
      <p:pic>
        <p:nvPicPr>
          <p:cNvPr id="68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  <p:pic>
        <p:nvPicPr>
          <p:cNvPr id="69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8138" y="1024428"/>
            <a:ext cx="609600" cy="609600"/>
          </a:xfrm>
          <a:prstGeom prst="rect">
            <a:avLst/>
          </a:prstGeom>
        </p:spPr>
      </p:pic>
      <p:pic>
        <p:nvPicPr>
          <p:cNvPr id="70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66800" y="316252"/>
            <a:ext cx="609600" cy="609600"/>
          </a:xfrm>
          <a:prstGeom prst="rect">
            <a:avLst/>
          </a:prstGeom>
        </p:spPr>
      </p:pic>
      <p:pic>
        <p:nvPicPr>
          <p:cNvPr id="71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5400" y="-285664"/>
            <a:ext cx="609600" cy="609600"/>
          </a:xfrm>
          <a:prstGeom prst="rect">
            <a:avLst/>
          </a:prstGeom>
        </p:spPr>
      </p:pic>
      <p:pic>
        <p:nvPicPr>
          <p:cNvPr id="72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10557" y="2881254"/>
            <a:ext cx="609600" cy="609600"/>
          </a:xfrm>
          <a:prstGeom prst="rect">
            <a:avLst/>
          </a:prstGeom>
        </p:spPr>
      </p:pic>
      <p:pic>
        <p:nvPicPr>
          <p:cNvPr id="73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1701" y="4433280"/>
            <a:ext cx="609600" cy="609600"/>
          </a:xfrm>
          <a:prstGeom prst="rect">
            <a:avLst/>
          </a:prstGeom>
        </p:spPr>
      </p:pic>
      <p:pic>
        <p:nvPicPr>
          <p:cNvPr id="75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75704" y="5555871"/>
            <a:ext cx="609600" cy="609600"/>
          </a:xfrm>
          <a:prstGeom prst="rect">
            <a:avLst/>
          </a:prstGeom>
        </p:spPr>
      </p:pic>
      <p:pic>
        <p:nvPicPr>
          <p:cNvPr id="76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15357" y="3548933"/>
            <a:ext cx="609600" cy="609600"/>
          </a:xfrm>
          <a:prstGeom prst="rect">
            <a:avLst/>
          </a:prstGeom>
        </p:spPr>
      </p:pic>
      <p:pic>
        <p:nvPicPr>
          <p:cNvPr id="77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11723" y="4590894"/>
            <a:ext cx="609600" cy="609600"/>
          </a:xfrm>
          <a:prstGeom prst="rect">
            <a:avLst/>
          </a:prstGeom>
        </p:spPr>
      </p:pic>
      <p:pic>
        <p:nvPicPr>
          <p:cNvPr id="78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11723" y="5380482"/>
            <a:ext cx="609600" cy="609600"/>
          </a:xfrm>
          <a:prstGeom prst="rect">
            <a:avLst/>
          </a:prstGeom>
        </p:spPr>
      </p:pic>
      <p:pic>
        <p:nvPicPr>
          <p:cNvPr id="79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39108" y="4401597"/>
            <a:ext cx="609600" cy="609600"/>
          </a:xfrm>
          <a:prstGeom prst="rect">
            <a:avLst/>
          </a:prstGeom>
        </p:spPr>
      </p:pic>
      <p:pic>
        <p:nvPicPr>
          <p:cNvPr id="80" name="Am-thanh-dau-tic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01605" y="535001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4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4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94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94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94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99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94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94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94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99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9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/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0" y="461675"/>
            <a:ext cx="5985980" cy="57557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24225" y="1506716"/>
            <a:ext cx="152400" cy="3697066"/>
            <a:chOff x="5562600" y="2246534"/>
            <a:chExt cx="152400" cy="36970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/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98602">
            <a:off x="2391710" y="3025007"/>
            <a:ext cx="2100957" cy="610410"/>
            <a:chOff x="4585186" y="3690411"/>
            <a:chExt cx="2100957" cy="6104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18" name="Rectangle: Rounded Corners 17"/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43108" y="420993"/>
            <a:ext cx="5422581" cy="3836682"/>
            <a:chOff x="5124004" y="1521941"/>
            <a:chExt cx="5422581" cy="3836682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5581709" y="2221138"/>
              <a:ext cx="4964876" cy="3137485"/>
            </a:xfrm>
            <a:custGeom>
              <a:avLst/>
              <a:gdLst>
                <a:gd name="connsiteX0" fmla="*/ 0 w 4964876"/>
                <a:gd name="connsiteY0" fmla="*/ 522925 h 3137485"/>
                <a:gd name="connsiteX1" fmla="*/ 522925 w 4964876"/>
                <a:gd name="connsiteY1" fmla="*/ 0 h 3137485"/>
                <a:gd name="connsiteX2" fmla="*/ 4441951 w 4964876"/>
                <a:gd name="connsiteY2" fmla="*/ 0 h 3137485"/>
                <a:gd name="connsiteX3" fmla="*/ 4964876 w 4964876"/>
                <a:gd name="connsiteY3" fmla="*/ 522925 h 3137485"/>
                <a:gd name="connsiteX4" fmla="*/ 4964876 w 4964876"/>
                <a:gd name="connsiteY4" fmla="*/ 2614560 h 3137485"/>
                <a:gd name="connsiteX5" fmla="*/ 4441951 w 4964876"/>
                <a:gd name="connsiteY5" fmla="*/ 3137485 h 3137485"/>
                <a:gd name="connsiteX6" fmla="*/ 522925 w 4964876"/>
                <a:gd name="connsiteY6" fmla="*/ 3137485 h 3137485"/>
                <a:gd name="connsiteX7" fmla="*/ 0 w 4964876"/>
                <a:gd name="connsiteY7" fmla="*/ 2614560 h 3137485"/>
                <a:gd name="connsiteX8" fmla="*/ 0 w 4964876"/>
                <a:gd name="connsiteY8" fmla="*/ 522925 h 313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3137485" fill="none" extrusionOk="0">
                  <a:moveTo>
                    <a:pt x="0" y="522925"/>
                  </a:moveTo>
                  <a:cubicBezTo>
                    <a:pt x="-22014" y="224914"/>
                    <a:pt x="266934" y="37351"/>
                    <a:pt x="522925" y="0"/>
                  </a:cubicBezTo>
                  <a:cubicBezTo>
                    <a:pt x="1413695" y="-61902"/>
                    <a:pt x="3590029" y="-101778"/>
                    <a:pt x="4441951" y="0"/>
                  </a:cubicBezTo>
                  <a:cubicBezTo>
                    <a:pt x="4703627" y="-8506"/>
                    <a:pt x="4992504" y="197304"/>
                    <a:pt x="4964876" y="522925"/>
                  </a:cubicBezTo>
                  <a:cubicBezTo>
                    <a:pt x="5022530" y="1459848"/>
                    <a:pt x="4981151" y="2028786"/>
                    <a:pt x="4964876" y="2614560"/>
                  </a:cubicBezTo>
                  <a:cubicBezTo>
                    <a:pt x="4952934" y="2897518"/>
                    <a:pt x="4725935" y="3115208"/>
                    <a:pt x="4441951" y="3137485"/>
                  </a:cubicBezTo>
                  <a:cubicBezTo>
                    <a:pt x="3363799" y="2995093"/>
                    <a:pt x="1148954" y="3248586"/>
                    <a:pt x="522925" y="3137485"/>
                  </a:cubicBezTo>
                  <a:cubicBezTo>
                    <a:pt x="229270" y="3139912"/>
                    <a:pt x="-6389" y="2932495"/>
                    <a:pt x="0" y="2614560"/>
                  </a:cubicBezTo>
                  <a:cubicBezTo>
                    <a:pt x="-60195" y="1997009"/>
                    <a:pt x="-117669" y="1000694"/>
                    <a:pt x="0" y="522925"/>
                  </a:cubicBezTo>
                  <a:close/>
                </a:path>
                <a:path w="4964876" h="3137485" stroke="0" extrusionOk="0">
                  <a:moveTo>
                    <a:pt x="0" y="522925"/>
                  </a:moveTo>
                  <a:cubicBezTo>
                    <a:pt x="-6288" y="225810"/>
                    <a:pt x="212457" y="-36236"/>
                    <a:pt x="522925" y="0"/>
                  </a:cubicBezTo>
                  <a:cubicBezTo>
                    <a:pt x="1020638" y="-164947"/>
                    <a:pt x="2755755" y="-52288"/>
                    <a:pt x="4441951" y="0"/>
                  </a:cubicBezTo>
                  <a:cubicBezTo>
                    <a:pt x="4728884" y="-29305"/>
                    <a:pt x="4926587" y="240251"/>
                    <a:pt x="4964876" y="522925"/>
                  </a:cubicBezTo>
                  <a:cubicBezTo>
                    <a:pt x="4821551" y="830515"/>
                    <a:pt x="5058326" y="2264936"/>
                    <a:pt x="4964876" y="2614560"/>
                  </a:cubicBezTo>
                  <a:cubicBezTo>
                    <a:pt x="4989069" y="2934600"/>
                    <a:pt x="4712034" y="3103419"/>
                    <a:pt x="4441951" y="3137485"/>
                  </a:cubicBezTo>
                  <a:cubicBezTo>
                    <a:pt x="3580806" y="3296026"/>
                    <a:pt x="2273146" y="2995649"/>
                    <a:pt x="522925" y="3137485"/>
                  </a:cubicBezTo>
                  <a:cubicBezTo>
                    <a:pt x="231403" y="3185220"/>
                    <a:pt x="6769" y="2901010"/>
                    <a:pt x="0" y="2614560"/>
                  </a:cubicBezTo>
                  <a:cubicBezTo>
                    <a:pt x="108226" y="2278167"/>
                    <a:pt x="-136457" y="872956"/>
                    <a:pt x="0" y="5229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giờ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được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đánh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dấu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đỏ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tương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ứng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với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1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Trên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mặt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đồng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hồ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/>
                </a:rPr>
                <a:t>.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4004" y="1521941"/>
              <a:ext cx="1093595" cy="10935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205</Words>
  <Application>Microsoft Office PowerPoint</Application>
  <PresentationFormat>Widescreen</PresentationFormat>
  <Paragraphs>55</Paragraphs>
  <Slides>17</Slides>
  <Notes>12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2</cp:revision>
  <dcterms:created xsi:type="dcterms:W3CDTF">2023-11-07T03:46:42Z</dcterms:created>
  <dcterms:modified xsi:type="dcterms:W3CDTF">2025-04-03T07:46:36Z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5FEB6A310D4348A19D4F20CB2A2E47DF_11</vt:lpwstr>
  </property>
  <property fmtid="{D5CDD505-2E9C-101B-9397-08002B2CF9AE}" pid="3" name="KSOProductBuildVer">
    <vt:lpwstr>1033-12.2.0.13266</vt:lpwstr>
  </property>
</Properties>
</file>