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30" r:id="rId2"/>
    <p:sldId id="453" r:id="rId3"/>
    <p:sldId id="434" r:id="rId4"/>
    <p:sldId id="440" r:id="rId5"/>
    <p:sldId id="456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53" d="100"/>
          <a:sy n="53" d="100"/>
        </p:scale>
        <p:origin x="1080" y="3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AN HỒNG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73903" y="2203750"/>
            <a:ext cx="13388992" cy="394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HOẠT ĐỘNG CHỦ ĐỀ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29</a:t>
            </a: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FC31C8-BBB3-3A26-C9F4-8E8A9B431384}"/>
              </a:ext>
            </a:extLst>
          </p:cNvPr>
          <p:cNvSpPr txBox="1"/>
          <p:nvPr/>
        </p:nvSpPr>
        <p:spPr>
          <a:xfrm>
            <a:off x="7223919" y="6934200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Lại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 Thị Quỳnh Hoa</a:t>
            </a:r>
          </a:p>
          <a:p>
            <a:pPr eaLnBrk="1" hangingPunct="1"/>
            <a:r>
              <a:rPr lang="en-US" altLang="en-US" sz="32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3200" b="1" i="1" dirty="0">
                <a:solidFill>
                  <a:srgbClr val="FF0066"/>
                </a:solidFill>
                <a:latin typeface="Times New Roman" pitchFamily="18" charset="0"/>
              </a:rPr>
              <a:t>:  3A5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id="{8122C7CA-D5AE-68FC-8972-54F8AC35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048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id="{C947D1B0-11E9-F04A-DC0A-3B9209F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125729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0F3AD-2C58-3C4F-58D4-B2FB031A9791}"/>
              </a:ext>
            </a:extLst>
          </p:cNvPr>
          <p:cNvSpPr txBox="1"/>
          <p:nvPr/>
        </p:nvSpPr>
        <p:spPr>
          <a:xfrm>
            <a:off x="2804319" y="3644265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FF400-80DC-3817-BE58-B8943394F11B}"/>
              </a:ext>
            </a:extLst>
          </p:cNvPr>
          <p:cNvSpPr txBox="1"/>
          <p:nvPr/>
        </p:nvSpPr>
        <p:spPr>
          <a:xfrm>
            <a:off x="9692878" y="3564254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id="{263CE818-A124-DE41-EF02-9DACE758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2905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42AF4-5905-1DD9-42EE-08B3EF76BF01}"/>
              </a:ext>
            </a:extLst>
          </p:cNvPr>
          <p:cNvSpPr txBox="1"/>
          <p:nvPr/>
        </p:nvSpPr>
        <p:spPr>
          <a:xfrm>
            <a:off x="2423319" y="7921526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Thư Sài Gòn (số 1): Sài Gòn, mùa thương !">
            <a:extLst>
              <a:ext uri="{FF2B5EF4-FFF2-40B4-BE49-F238E27FC236}">
                <a16:creationId xmlns:a16="http://schemas.microsoft.com/office/drawing/2014/main" id="{42652144-0B98-84C3-2312-00110D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367808"/>
            <a:ext cx="7456340" cy="32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D312C8-3529-6F39-1752-69A4D5F01BE7}"/>
              </a:ext>
            </a:extLst>
          </p:cNvPr>
          <p:cNvSpPr txBox="1"/>
          <p:nvPr/>
        </p:nvSpPr>
        <p:spPr>
          <a:xfrm>
            <a:off x="10325417" y="7772104"/>
            <a:ext cx="444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E86E5-270B-8728-A143-9019FDE794F8}"/>
              </a:ext>
            </a:extLst>
          </p:cNvPr>
          <p:cNvSpPr txBox="1"/>
          <p:nvPr/>
        </p:nvSpPr>
        <p:spPr>
          <a:xfrm>
            <a:off x="3901679" y="365188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24705-BE6A-561C-2C93-9A96D57603E0}"/>
              </a:ext>
            </a:extLst>
          </p:cNvPr>
          <p:cNvSpPr txBox="1"/>
          <p:nvPr/>
        </p:nvSpPr>
        <p:spPr>
          <a:xfrm>
            <a:off x="4317048" y="840753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F785B-501D-9368-D86D-C6D3037035AA}"/>
              </a:ext>
            </a:extLst>
          </p:cNvPr>
          <p:cNvSpPr txBox="1"/>
          <p:nvPr/>
        </p:nvSpPr>
        <p:spPr>
          <a:xfrm>
            <a:off x="4316967" y="83898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3BD80-B21F-C6FB-EC5D-F93D4ABE05A8}"/>
              </a:ext>
            </a:extLst>
          </p:cNvPr>
          <p:cNvSpPr txBox="1"/>
          <p:nvPr/>
        </p:nvSpPr>
        <p:spPr>
          <a:xfrm>
            <a:off x="474544" y="7745819"/>
            <a:ext cx="145655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7E2A6-7C91-7B5D-4E99-A8D521AD2EC6}"/>
              </a:ext>
            </a:extLst>
          </p:cNvPr>
          <p:cNvSpPr txBox="1"/>
          <p:nvPr/>
        </p:nvSpPr>
        <p:spPr>
          <a:xfrm>
            <a:off x="884818" y="7859971"/>
            <a:ext cx="14565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8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C5FCF-08BF-E3C7-102C-F0D5BCA0D1AA}"/>
              </a:ext>
            </a:extLst>
          </p:cNvPr>
          <p:cNvSpPr txBox="1"/>
          <p:nvPr/>
        </p:nvSpPr>
        <p:spPr>
          <a:xfrm>
            <a:off x="510317" y="2569416"/>
            <a:ext cx="929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bằng hành động các hành vi ứng xử với cảnh quan thiên nhiên để các bạn khác xác định hành vi đó là “nên” hay “không nên”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Vứt rác bừa bãi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 bỏ vào thùng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Vẽ bậy lên tường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Giẫm lên thảm cỏ; bẻ cây; hái hoa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khác giơ biểu tượng mặt cười, mặt mếu thể hiện sự đồng tình hoặc phản đối</a:t>
            </a:r>
          </a:p>
          <a:p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AC25E8E5-6679-9C30-74D4-C09EDE8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17" y="2679997"/>
            <a:ext cx="6507228" cy="4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3.Thảo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06FAC-58A9-F505-BB95-2AE8A31D4846}"/>
              </a:ext>
            </a:extLst>
          </p:cNvPr>
          <p:cNvSpPr txBox="1"/>
          <p:nvPr/>
        </p:nvSpPr>
        <p:spPr>
          <a:xfrm>
            <a:off x="764495" y="2538639"/>
            <a:ext cx="147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4C9A6E75-91C8-92E4-F0EF-058A81B6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3803768"/>
            <a:ext cx="8296275" cy="53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2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10431</TotalTime>
  <Words>313</Words>
  <Application>Microsoft Office PowerPoint</Application>
  <PresentationFormat>Custom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1159</cp:revision>
  <dcterms:created xsi:type="dcterms:W3CDTF">2008-09-09T22:52:10Z</dcterms:created>
  <dcterms:modified xsi:type="dcterms:W3CDTF">2025-04-03T08:26:12Z</dcterms:modified>
</cp:coreProperties>
</file>