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5"/>
  </p:notesMasterIdLst>
  <p:sldIdLst>
    <p:sldId id="327" r:id="rId2"/>
    <p:sldId id="319" r:id="rId3"/>
    <p:sldId id="630" r:id="rId4"/>
    <p:sldId id="666" r:id="rId5"/>
    <p:sldId id="695" r:id="rId6"/>
    <p:sldId id="694" r:id="rId7"/>
    <p:sldId id="696" r:id="rId8"/>
    <p:sldId id="699" r:id="rId9"/>
    <p:sldId id="679" r:id="rId10"/>
    <p:sldId id="697" r:id="rId11"/>
    <p:sldId id="698" r:id="rId12"/>
    <p:sldId id="681" r:id="rId13"/>
    <p:sldId id="367" r:id="rId14"/>
    <p:sldId id="693" r:id="rId15"/>
    <p:sldId id="398" r:id="rId16"/>
    <p:sldId id="8719" r:id="rId17"/>
    <p:sldId id="8717" r:id="rId18"/>
    <p:sldId id="8718" r:id="rId19"/>
    <p:sldId id="361" r:id="rId20"/>
    <p:sldId id="362" r:id="rId21"/>
    <p:sldId id="391" r:id="rId22"/>
    <p:sldId id="620" r:id="rId23"/>
    <p:sldId id="297" r:id="rId24"/>
  </p:sldIdLst>
  <p:sldSz cx="9144000" cy="5143500" type="screen16x9"/>
  <p:notesSz cx="6858000" cy="9144000"/>
  <p:embeddedFontLst>
    <p:embeddedFont>
      <p:font typeface="Annifont" panose="020B0604020202020204"/>
      <p:italic r:id="rId26"/>
    </p:embeddedFont>
    <p:embeddedFont>
      <p:font typeface="Comfortaa" panose="020B0604020202020204" charset="0"/>
      <p:regular r:id="rId27"/>
      <p:bold r:id="rId28"/>
    </p:embeddedFont>
    <p:embeddedFont>
      <p:font typeface="Fredoka One" panose="02000000000000000000" pitchFamily="2" charset="0"/>
      <p:regular r:id="rId29"/>
    </p:embeddedFont>
    <p:embeddedFont>
      <p:font typeface="HP001 4 hàng" panose="020B0604020202020204" charset="0"/>
      <p:regular r:id="rId30"/>
      <p:bold r:id="rId31"/>
    </p:embeddedFont>
    <p:embeddedFont>
      <p:font typeface="HP001 5 hàng" panose="020B0604020202020204" charset="0"/>
      <p:regular r:id="rId32"/>
      <p:bold r:id="rId33"/>
    </p:embeddedFont>
    <p:embeddedFont>
      <p:font typeface="Nunito"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CCFF33"/>
    <a:srgbClr val="000000"/>
    <a:srgbClr val="322741"/>
    <a:srgbClr val="E9C9E9"/>
    <a:srgbClr val="CEB6D8"/>
    <a:srgbClr val="66FFCC"/>
    <a:srgbClr val="FF66FF"/>
    <a:srgbClr val="B9EB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DFDEEE-4EB2-4627-B900-9F4522CD64B2}">
  <a:tblStyle styleId="{4BDFDEEE-4EB2-4627-B900-9F4522CD64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6556" autoAdjust="0"/>
  </p:normalViewPr>
  <p:slideViewPr>
    <p:cSldViewPr snapToGrid="0">
      <p:cViewPr varScale="1">
        <p:scale>
          <a:sx n="85" d="100"/>
          <a:sy n="85" d="100"/>
        </p:scale>
        <p:origin x="564"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Có file ảnh ở dưới chân slide. Nếu font chữ bị lỗi, thầy cô dùng file ảnh nhé</a:t>
            </a:r>
          </a:p>
        </p:txBody>
      </p:sp>
    </p:spTree>
    <p:extLst>
      <p:ext uri="{BB962C8B-B14F-4D97-AF65-F5344CB8AC3E}">
        <p14:creationId xmlns:p14="http://schemas.microsoft.com/office/powerpoint/2010/main" val="415821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12080571995_9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12080571995_9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1 lượt</a:t>
            </a:r>
          </a:p>
          <a:p>
            <a:pPr marL="0" lvl="0" indent="0" algn="l" rtl="0">
              <a:spcBef>
                <a:spcPts val="0"/>
              </a:spcBef>
              <a:spcAft>
                <a:spcPts val="0"/>
              </a:spcAft>
              <a:buNone/>
            </a:pPr>
            <a:endParaRPr lang="en-US" b="0"/>
          </a:p>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5788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lang="en-US" dirty="0"/>
          </a:p>
          <a:p>
            <a:br>
              <a:rPr lang="en-US" b="0" dirty="0"/>
            </a:br>
            <a:r>
              <a:rPr lang="vi-VN" b="0" dirty="0"/>
              <a:t>Tác</a:t>
            </a:r>
            <a:r>
              <a:rPr lang="vi-VN" b="0" baseline="0" dirty="0"/>
              <a:t> giả bộ ppt Toán + TV2: Phan Thị Linh – Đà Nẵng</a:t>
            </a:r>
          </a:p>
          <a:p>
            <a:r>
              <a:rPr lang="vi-VN" b="0" baseline="0" dirty="0"/>
              <a:t>Sđt lh: 0916.604.268</a:t>
            </a:r>
          </a:p>
          <a:p>
            <a:r>
              <a:rPr lang="vi-VN" sz="1100" b="0" dirty="0">
                <a:latin typeface="Arial" pitchFamily="34" charset="0"/>
                <a:cs typeface="Arial" pitchFamily="34" charset="0"/>
              </a:rPr>
              <a:t>+ Zalo: 0916.604.268</a:t>
            </a:r>
          </a:p>
          <a:p>
            <a:r>
              <a:rPr lang="vi-VN" sz="1100" b="0" dirty="0">
                <a:latin typeface="Arial" pitchFamily="34" charset="0"/>
                <a:cs typeface="Arial" pitchFamily="34" charset="0"/>
              </a:rPr>
              <a:t>+ Facebook cá nhân: </a:t>
            </a:r>
            <a:r>
              <a:rPr lang="vi-VN" sz="1100" b="0" dirty="0">
                <a:hlinkClick r:id="rId3"/>
              </a:rPr>
              <a:t>https://www.facebook.com/nhilinh.phan/</a:t>
            </a:r>
            <a:endParaRPr lang="vi-VN" sz="1100" b="0" dirty="0"/>
          </a:p>
          <a:p>
            <a:r>
              <a:rPr lang="vi-VN" sz="1100" b="0" dirty="0">
                <a:latin typeface="Arial" pitchFamily="34" charset="0"/>
                <a:cs typeface="Arial" pitchFamily="34" charset="0"/>
              </a:rPr>
              <a:t>+ Nhóm chia sẻ tài liệu: </a:t>
            </a:r>
            <a:r>
              <a:rPr lang="vi-VN" sz="1100" b="0" dirty="0">
                <a:hlinkClick r:id="rId4"/>
              </a:rPr>
              <a:t>https://www.facebook.com/groups/443096903751589</a:t>
            </a:r>
            <a:endParaRPr lang="vi-VN" sz="1100" b="0" dirty="0"/>
          </a:p>
          <a:p>
            <a:r>
              <a:rPr lang="vi-VN" sz="1100" b="0" dirty="0">
                <a:latin typeface="Arial" pitchFamily="34" charset="0"/>
                <a:cs typeface="Arial" pitchFamily="34" charset="0"/>
              </a:rPr>
              <a:t>Hãy</a:t>
            </a:r>
            <a:r>
              <a:rPr lang="vi-VN" sz="1100" b="0" baseline="0" dirty="0">
                <a:latin typeface="Arial" pitchFamily="34" charset="0"/>
                <a:cs typeface="Arial" pitchFamily="34" charset="0"/>
              </a:rPr>
              <a:t> liên hệ chính chủ sản phẩm để được hỗ trợ và đồng hành trong suốt năm học nhé!</a:t>
            </a:r>
            <a:endParaRPr lang="vi-VN" sz="1100" b="0" dirty="0">
              <a:latin typeface="Arial" pitchFamily="34" charset="0"/>
              <a:cs typeface="Arial" pitchFamily="34" charset="0"/>
            </a:endParaRPr>
          </a:p>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51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90231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a:p>
          <a:p>
            <a:endParaRPr lang="en-US" b="0"/>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09339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a:p>
          <a:p>
            <a:endParaRPr lang="en-US" b="0"/>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00636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0210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hiểu đây là cách Giải thích theo tưởng tượng của người dân xưa chứ k có thật</a:t>
            </a:r>
          </a:p>
          <a:p>
            <a:endParaRPr lang="en-US"/>
          </a:p>
        </p:txBody>
      </p:sp>
    </p:spTree>
    <p:extLst>
      <p:ext uri="{BB962C8B-B14F-4D97-AF65-F5344CB8AC3E}">
        <p14:creationId xmlns:p14="http://schemas.microsoft.com/office/powerpoint/2010/main" val="420755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Ngắt câu dài</a:t>
            </a:r>
          </a:p>
        </p:txBody>
      </p:sp>
    </p:spTree>
    <p:extLst>
      <p:ext uri="{BB962C8B-B14F-4D97-AF65-F5344CB8AC3E}">
        <p14:creationId xmlns:p14="http://schemas.microsoft.com/office/powerpoint/2010/main" val="198850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4"/>
        <p:cNvGrpSpPr/>
        <p:nvPr/>
      </p:nvGrpSpPr>
      <p:grpSpPr>
        <a:xfrm>
          <a:off x="0" y="0"/>
          <a:ext cx="0" cy="0"/>
          <a:chOff x="0" y="0"/>
          <a:chExt cx="0" cy="0"/>
        </a:xfrm>
      </p:grpSpPr>
      <p:sp>
        <p:nvSpPr>
          <p:cNvPr id="215" name="Google Shape;215;p9"/>
          <p:cNvSpPr/>
          <p:nvPr/>
        </p:nvSpPr>
        <p:spPr>
          <a:xfrm>
            <a:off x="5803538" y="-565325"/>
            <a:ext cx="2893766" cy="275884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6" name="Google Shape;216;p9"/>
          <p:cNvSpPr/>
          <p:nvPr/>
        </p:nvSpPr>
        <p:spPr>
          <a:xfrm rot="-7199897">
            <a:off x="133918" y="-303325"/>
            <a:ext cx="2603440" cy="2769249"/>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7" name="Google Shape;217;p9"/>
          <p:cNvSpPr/>
          <p:nvPr/>
        </p:nvSpPr>
        <p:spPr>
          <a:xfrm>
            <a:off x="622671" y="3588460"/>
            <a:ext cx="2958578" cy="1729016"/>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8" name="Google Shape;218;p9"/>
          <p:cNvSpPr/>
          <p:nvPr/>
        </p:nvSpPr>
        <p:spPr>
          <a:xfrm>
            <a:off x="5680936" y="3654927"/>
            <a:ext cx="3138981" cy="1729042"/>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219" name="Google Shape;219;p9"/>
          <p:cNvGrpSpPr/>
          <p:nvPr/>
        </p:nvGrpSpPr>
        <p:grpSpPr>
          <a:xfrm>
            <a:off x="-35998" y="1203000"/>
            <a:ext cx="749225" cy="773200"/>
            <a:chOff x="3348600" y="614425"/>
            <a:chExt cx="749225" cy="773200"/>
          </a:xfrm>
        </p:grpSpPr>
        <p:sp>
          <p:nvSpPr>
            <p:cNvPr id="220" name="Google Shape;220;p9"/>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1" name="Google Shape;221;p9"/>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2" name="Google Shape;222;p9"/>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3" name="Google Shape;223;p9"/>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4" name="Google Shape;224;p9"/>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5" name="Google Shape;225;p9"/>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6" name="Google Shape;226;p9"/>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7" name="Google Shape;227;p9"/>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8" name="Google Shape;228;p9"/>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9" name="Google Shape;229;p9"/>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0" name="Google Shape;230;p9"/>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1" name="Google Shape;231;p9"/>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2" name="Google Shape;232;p9"/>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3" name="Google Shape;233;p9"/>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34" name="Google Shape;234;p9"/>
          <p:cNvGrpSpPr/>
          <p:nvPr/>
        </p:nvGrpSpPr>
        <p:grpSpPr>
          <a:xfrm>
            <a:off x="8109474" y="3726417"/>
            <a:ext cx="493110" cy="856378"/>
            <a:chOff x="6373500" y="3085625"/>
            <a:chExt cx="424875" cy="737875"/>
          </a:xfrm>
        </p:grpSpPr>
        <p:sp>
          <p:nvSpPr>
            <p:cNvPr id="235" name="Google Shape;235;p9"/>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6" name="Google Shape;236;p9"/>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7" name="Google Shape;237;p9"/>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8" name="Google Shape;238;p9"/>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9" name="Google Shape;239;p9"/>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40" name="Google Shape;240;p9"/>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41" name="Google Shape;241;p9"/>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242" name="Google Shape;242;p9"/>
          <p:cNvSpPr txBox="1">
            <a:spLocks noGrp="1"/>
          </p:cNvSpPr>
          <p:nvPr>
            <p:ph type="title"/>
          </p:nvPr>
        </p:nvSpPr>
        <p:spPr>
          <a:xfrm>
            <a:off x="2042400" y="1800675"/>
            <a:ext cx="5059200" cy="7599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199"/>
            </a:lvl1pPr>
            <a:lvl2pPr lvl="1" algn="ctr">
              <a:spcBef>
                <a:spcPts val="0"/>
              </a:spcBef>
              <a:spcAft>
                <a:spcPts val="0"/>
              </a:spcAft>
              <a:buSzPts val="4200"/>
              <a:buNone/>
              <a:defRPr sz="4199"/>
            </a:lvl2pPr>
            <a:lvl3pPr lvl="2" algn="ctr">
              <a:spcBef>
                <a:spcPts val="0"/>
              </a:spcBef>
              <a:spcAft>
                <a:spcPts val="0"/>
              </a:spcAft>
              <a:buSzPts val="4200"/>
              <a:buNone/>
              <a:defRPr sz="4199"/>
            </a:lvl3pPr>
            <a:lvl4pPr lvl="3" algn="ctr">
              <a:spcBef>
                <a:spcPts val="0"/>
              </a:spcBef>
              <a:spcAft>
                <a:spcPts val="0"/>
              </a:spcAft>
              <a:buSzPts val="4200"/>
              <a:buNone/>
              <a:defRPr sz="4199"/>
            </a:lvl4pPr>
            <a:lvl5pPr lvl="4" algn="ctr">
              <a:spcBef>
                <a:spcPts val="0"/>
              </a:spcBef>
              <a:spcAft>
                <a:spcPts val="0"/>
              </a:spcAft>
              <a:buSzPts val="4200"/>
              <a:buNone/>
              <a:defRPr sz="4199"/>
            </a:lvl5pPr>
            <a:lvl6pPr lvl="5" algn="ctr">
              <a:spcBef>
                <a:spcPts val="0"/>
              </a:spcBef>
              <a:spcAft>
                <a:spcPts val="0"/>
              </a:spcAft>
              <a:buSzPts val="4200"/>
              <a:buNone/>
              <a:defRPr sz="4199"/>
            </a:lvl6pPr>
            <a:lvl7pPr lvl="6" algn="ctr">
              <a:spcBef>
                <a:spcPts val="0"/>
              </a:spcBef>
              <a:spcAft>
                <a:spcPts val="0"/>
              </a:spcAft>
              <a:buSzPts val="4200"/>
              <a:buNone/>
              <a:defRPr sz="4199"/>
            </a:lvl7pPr>
            <a:lvl8pPr lvl="7" algn="ctr">
              <a:spcBef>
                <a:spcPts val="0"/>
              </a:spcBef>
              <a:spcAft>
                <a:spcPts val="0"/>
              </a:spcAft>
              <a:buSzPts val="4200"/>
              <a:buNone/>
              <a:defRPr sz="4199"/>
            </a:lvl8pPr>
            <a:lvl9pPr lvl="8" algn="ctr">
              <a:spcBef>
                <a:spcPts val="0"/>
              </a:spcBef>
              <a:spcAft>
                <a:spcPts val="0"/>
              </a:spcAft>
              <a:buSzPts val="4200"/>
              <a:buNone/>
              <a:defRPr sz="4199"/>
            </a:lvl9pPr>
          </a:lstStyle>
          <a:p>
            <a:endParaRPr/>
          </a:p>
        </p:txBody>
      </p:sp>
      <p:sp>
        <p:nvSpPr>
          <p:cNvPr id="243" name="Google Shape;243;p9"/>
          <p:cNvSpPr txBox="1">
            <a:spLocks noGrp="1"/>
          </p:cNvSpPr>
          <p:nvPr>
            <p:ph type="subTitle" idx="1"/>
          </p:nvPr>
        </p:nvSpPr>
        <p:spPr>
          <a:xfrm>
            <a:off x="2042400" y="2648225"/>
            <a:ext cx="5059200" cy="10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099"/>
            </a:lvl2pPr>
            <a:lvl3pPr lvl="2" algn="ctr">
              <a:lnSpc>
                <a:spcPct val="100000"/>
              </a:lnSpc>
              <a:spcBef>
                <a:spcPts val="0"/>
              </a:spcBef>
              <a:spcAft>
                <a:spcPts val="0"/>
              </a:spcAft>
              <a:buSzPts val="2100"/>
              <a:buNone/>
              <a:defRPr sz="2099"/>
            </a:lvl3pPr>
            <a:lvl4pPr lvl="3" algn="ctr">
              <a:lnSpc>
                <a:spcPct val="100000"/>
              </a:lnSpc>
              <a:spcBef>
                <a:spcPts val="0"/>
              </a:spcBef>
              <a:spcAft>
                <a:spcPts val="0"/>
              </a:spcAft>
              <a:buSzPts val="2100"/>
              <a:buNone/>
              <a:defRPr sz="2099"/>
            </a:lvl4pPr>
            <a:lvl5pPr lvl="4" algn="ctr">
              <a:lnSpc>
                <a:spcPct val="100000"/>
              </a:lnSpc>
              <a:spcBef>
                <a:spcPts val="0"/>
              </a:spcBef>
              <a:spcAft>
                <a:spcPts val="0"/>
              </a:spcAft>
              <a:buSzPts val="2100"/>
              <a:buNone/>
              <a:defRPr sz="2099"/>
            </a:lvl5pPr>
            <a:lvl6pPr lvl="5" algn="ctr">
              <a:lnSpc>
                <a:spcPct val="100000"/>
              </a:lnSpc>
              <a:spcBef>
                <a:spcPts val="0"/>
              </a:spcBef>
              <a:spcAft>
                <a:spcPts val="0"/>
              </a:spcAft>
              <a:buSzPts val="2100"/>
              <a:buNone/>
              <a:defRPr sz="2099"/>
            </a:lvl6pPr>
            <a:lvl7pPr lvl="6" algn="ctr">
              <a:lnSpc>
                <a:spcPct val="100000"/>
              </a:lnSpc>
              <a:spcBef>
                <a:spcPts val="0"/>
              </a:spcBef>
              <a:spcAft>
                <a:spcPts val="0"/>
              </a:spcAft>
              <a:buSzPts val="2100"/>
              <a:buNone/>
              <a:defRPr sz="2099"/>
            </a:lvl7pPr>
            <a:lvl8pPr lvl="7" algn="ctr">
              <a:lnSpc>
                <a:spcPct val="100000"/>
              </a:lnSpc>
              <a:spcBef>
                <a:spcPts val="0"/>
              </a:spcBef>
              <a:spcAft>
                <a:spcPts val="0"/>
              </a:spcAft>
              <a:buSzPts val="2100"/>
              <a:buNone/>
              <a:defRPr sz="2099"/>
            </a:lvl8pPr>
            <a:lvl9pPr lvl="8" algn="ctr">
              <a:lnSpc>
                <a:spcPct val="100000"/>
              </a:lnSpc>
              <a:spcBef>
                <a:spcPts val="0"/>
              </a:spcBef>
              <a:spcAft>
                <a:spcPts val="0"/>
              </a:spcAft>
              <a:buSzPts val="2100"/>
              <a:buNone/>
              <a:defRPr sz="2099"/>
            </a:lvl9pPr>
          </a:lstStyle>
          <a:p>
            <a:endParaRPr/>
          </a:p>
        </p:txBody>
      </p:sp>
    </p:spTree>
    <p:extLst>
      <p:ext uri="{BB962C8B-B14F-4D97-AF65-F5344CB8AC3E}">
        <p14:creationId xmlns:p14="http://schemas.microsoft.com/office/powerpoint/2010/main" val="277128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35"/>
        <p:cNvGrpSpPr/>
        <p:nvPr/>
      </p:nvGrpSpPr>
      <p:grpSpPr>
        <a:xfrm>
          <a:off x="0" y="0"/>
          <a:ext cx="0" cy="0"/>
          <a:chOff x="0" y="0"/>
          <a:chExt cx="0" cy="0"/>
        </a:xfrm>
      </p:grpSpPr>
      <p:sp>
        <p:nvSpPr>
          <p:cNvPr id="436" name="Google Shape;436;p20"/>
          <p:cNvSpPr/>
          <p:nvPr/>
        </p:nvSpPr>
        <p:spPr>
          <a:xfrm>
            <a:off x="7615578" y="3997353"/>
            <a:ext cx="2170529" cy="1195591"/>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437" name="Google Shape;437;p20"/>
          <p:cNvSpPr/>
          <p:nvPr/>
        </p:nvSpPr>
        <p:spPr>
          <a:xfrm>
            <a:off x="-516349" y="-249352"/>
            <a:ext cx="1539184" cy="1619163"/>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438" name="Google Shape;438;p20"/>
          <p:cNvGrpSpPr/>
          <p:nvPr/>
        </p:nvGrpSpPr>
        <p:grpSpPr>
          <a:xfrm>
            <a:off x="7681552" y="3835377"/>
            <a:ext cx="749225" cy="773200"/>
            <a:chOff x="3348600" y="614425"/>
            <a:chExt cx="749225" cy="773200"/>
          </a:xfrm>
        </p:grpSpPr>
        <p:sp>
          <p:nvSpPr>
            <p:cNvPr id="439" name="Google Shape;439;p2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0" name="Google Shape;440;p2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1" name="Google Shape;441;p2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2" name="Google Shape;442;p2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3" name="Google Shape;443;p2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4" name="Google Shape;444;p2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5" name="Google Shape;445;p2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6" name="Google Shape;446;p2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7" name="Google Shape;447;p2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8" name="Google Shape;448;p2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9" name="Google Shape;449;p2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0" name="Google Shape;450;p2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1" name="Google Shape;451;p2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2" name="Google Shape;452;p2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453" name="Google Shape;453;p20"/>
          <p:cNvGrpSpPr/>
          <p:nvPr/>
        </p:nvGrpSpPr>
        <p:grpSpPr>
          <a:xfrm>
            <a:off x="713119" y="338906"/>
            <a:ext cx="468221" cy="572681"/>
            <a:chOff x="4457500" y="728725"/>
            <a:chExt cx="641750" cy="784925"/>
          </a:xfrm>
        </p:grpSpPr>
        <p:sp>
          <p:nvSpPr>
            <p:cNvPr id="454" name="Google Shape;454;p20"/>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5" name="Google Shape;455;p20"/>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6" name="Google Shape;456;p20"/>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7" name="Google Shape;457;p20"/>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8" name="Google Shape;458;p20"/>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9" name="Google Shape;459;p20"/>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460" name="Google Shape;460;p20"/>
          <p:cNvSpPr txBox="1">
            <a:spLocks noGrp="1"/>
          </p:cNvSpPr>
          <p:nvPr>
            <p:ph type="body" idx="1"/>
          </p:nvPr>
        </p:nvSpPr>
        <p:spPr>
          <a:xfrm>
            <a:off x="713225" y="1327700"/>
            <a:ext cx="7717500" cy="2995200"/>
          </a:xfrm>
          <a:prstGeom prst="rect">
            <a:avLst/>
          </a:prstGeom>
        </p:spPr>
        <p:txBody>
          <a:bodyPr spcFirstLastPara="1" wrap="square" lIns="91425" tIns="91425" rIns="91425" bIns="91425" anchor="t" anchorCtr="0">
            <a:noAutofit/>
          </a:bodyPr>
          <a:lstStyle>
            <a:lvl1pPr marL="457094" lvl="0" indent="-304729" rtl="0">
              <a:spcBef>
                <a:spcPts val="0"/>
              </a:spcBef>
              <a:spcAft>
                <a:spcPts val="0"/>
              </a:spcAft>
              <a:buClr>
                <a:schemeClr val="dk2"/>
              </a:buClr>
              <a:buSzPts val="1200"/>
              <a:buChar char="●"/>
              <a:defRPr/>
            </a:lvl1pPr>
            <a:lvl2pPr marL="914186" lvl="1" indent="-304729" rtl="0">
              <a:spcBef>
                <a:spcPts val="0"/>
              </a:spcBef>
              <a:spcAft>
                <a:spcPts val="0"/>
              </a:spcAft>
              <a:buSzPts val="1200"/>
              <a:buChar char="○"/>
              <a:defRPr sz="1200"/>
            </a:lvl2pPr>
            <a:lvl3pPr marL="1371280" lvl="2" indent="-304729" rtl="0">
              <a:spcBef>
                <a:spcPts val="0"/>
              </a:spcBef>
              <a:spcAft>
                <a:spcPts val="0"/>
              </a:spcAft>
              <a:buSzPts val="1200"/>
              <a:buChar char="■"/>
              <a:defRPr sz="1200"/>
            </a:lvl3pPr>
            <a:lvl4pPr marL="1828373" lvl="3" indent="-304729" rtl="0">
              <a:spcBef>
                <a:spcPts val="0"/>
              </a:spcBef>
              <a:spcAft>
                <a:spcPts val="0"/>
              </a:spcAft>
              <a:buSzPts val="1200"/>
              <a:buChar char="●"/>
              <a:defRPr sz="1200"/>
            </a:lvl4pPr>
            <a:lvl5pPr marL="2285467" lvl="4" indent="-304729" rtl="0">
              <a:spcBef>
                <a:spcPts val="0"/>
              </a:spcBef>
              <a:spcAft>
                <a:spcPts val="0"/>
              </a:spcAft>
              <a:buSzPts val="1200"/>
              <a:buChar char="○"/>
              <a:defRPr sz="1200"/>
            </a:lvl5pPr>
            <a:lvl6pPr marL="2742560" lvl="5" indent="-304729" rtl="0">
              <a:spcBef>
                <a:spcPts val="0"/>
              </a:spcBef>
              <a:spcAft>
                <a:spcPts val="0"/>
              </a:spcAft>
              <a:buSzPts val="1200"/>
              <a:buChar char="■"/>
              <a:defRPr sz="1200"/>
            </a:lvl6pPr>
            <a:lvl7pPr marL="3199653" lvl="6" indent="-304729" rtl="0">
              <a:spcBef>
                <a:spcPts val="0"/>
              </a:spcBef>
              <a:spcAft>
                <a:spcPts val="0"/>
              </a:spcAft>
              <a:buSzPts val="1200"/>
              <a:buChar char="●"/>
              <a:defRPr sz="1200"/>
            </a:lvl7pPr>
            <a:lvl8pPr marL="3656747" lvl="7" indent="-304729" rtl="0">
              <a:spcBef>
                <a:spcPts val="0"/>
              </a:spcBef>
              <a:spcAft>
                <a:spcPts val="0"/>
              </a:spcAft>
              <a:buSzPts val="1200"/>
              <a:buChar char="○"/>
              <a:defRPr sz="1200"/>
            </a:lvl8pPr>
            <a:lvl9pPr marL="4113839" lvl="8" indent="-304729" rtl="0">
              <a:spcBef>
                <a:spcPts val="0"/>
              </a:spcBef>
              <a:spcAft>
                <a:spcPts val="0"/>
              </a:spcAft>
              <a:buSzPts val="1200"/>
              <a:buChar char="■"/>
              <a:defRPr sz="1200"/>
            </a:lvl9pPr>
          </a:lstStyle>
          <a:p>
            <a:endParaRPr/>
          </a:p>
        </p:txBody>
      </p:sp>
      <p:sp>
        <p:nvSpPr>
          <p:cNvPr id="461" name="Google Shape;461;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23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5">
  <p:cSld name="CUSTOM_14_1_1_1">
    <p:bg>
      <p:bgPr>
        <a:solidFill>
          <a:schemeClr val="dk2"/>
        </a:solidFill>
        <a:effectLst/>
      </p:bgPr>
    </p:bg>
    <p:spTree>
      <p:nvGrpSpPr>
        <p:cNvPr id="1" name="Shape 715"/>
        <p:cNvGrpSpPr/>
        <p:nvPr/>
      </p:nvGrpSpPr>
      <p:grpSpPr>
        <a:xfrm>
          <a:off x="0" y="0"/>
          <a:ext cx="0" cy="0"/>
          <a:chOff x="0" y="0"/>
          <a:chExt cx="0" cy="0"/>
        </a:xfrm>
      </p:grpSpPr>
      <p:sp>
        <p:nvSpPr>
          <p:cNvPr id="716" name="Google Shape;716;p18"/>
          <p:cNvSpPr txBox="1">
            <a:spLocks noGrp="1"/>
          </p:cNvSpPr>
          <p:nvPr>
            <p:ph type="title"/>
          </p:nvPr>
        </p:nvSpPr>
        <p:spPr>
          <a:xfrm>
            <a:off x="2105250" y="1855525"/>
            <a:ext cx="4895700" cy="723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9pPr>
          </a:lstStyle>
          <a:p>
            <a:endParaRPr/>
          </a:p>
        </p:txBody>
      </p:sp>
      <p:sp>
        <p:nvSpPr>
          <p:cNvPr id="717" name="Google Shape;717;p18"/>
          <p:cNvSpPr txBox="1">
            <a:spLocks noGrp="1"/>
          </p:cNvSpPr>
          <p:nvPr>
            <p:ph type="subTitle" idx="1"/>
          </p:nvPr>
        </p:nvSpPr>
        <p:spPr>
          <a:xfrm>
            <a:off x="2105250" y="2761400"/>
            <a:ext cx="5006700" cy="3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700">
                <a:latin typeface="Comfortaa"/>
                <a:ea typeface="Comfortaa"/>
                <a:cs typeface="Comfortaa"/>
                <a:sym typeface="Comforta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8" name="Google Shape;718;p18"/>
          <p:cNvSpPr txBox="1">
            <a:spLocks noGrp="1"/>
          </p:cNvSpPr>
          <p:nvPr>
            <p:ph type="title" idx="2" hasCustomPrompt="1"/>
          </p:nvPr>
        </p:nvSpPr>
        <p:spPr>
          <a:xfrm>
            <a:off x="2169975" y="1143125"/>
            <a:ext cx="1060500" cy="6162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719" name="Google Shape;719;p18"/>
          <p:cNvGrpSpPr/>
          <p:nvPr/>
        </p:nvGrpSpPr>
        <p:grpSpPr>
          <a:xfrm>
            <a:off x="-3369136" y="2644523"/>
            <a:ext cx="17032414" cy="5191717"/>
            <a:chOff x="-3369136" y="2644523"/>
            <a:chExt cx="17032414" cy="5191717"/>
          </a:xfrm>
        </p:grpSpPr>
        <p:grpSp>
          <p:nvGrpSpPr>
            <p:cNvPr id="720" name="Google Shape;720;p18"/>
            <p:cNvGrpSpPr/>
            <p:nvPr/>
          </p:nvGrpSpPr>
          <p:grpSpPr>
            <a:xfrm>
              <a:off x="-3369136" y="2644523"/>
              <a:ext cx="17032414" cy="5191717"/>
              <a:chOff x="-3369136" y="2644523"/>
              <a:chExt cx="17032414" cy="5191717"/>
            </a:xfrm>
          </p:grpSpPr>
          <p:sp>
            <p:nvSpPr>
              <p:cNvPr id="721" name="Google Shape;721;p18"/>
              <p:cNvSpPr/>
              <p:nvPr/>
            </p:nvSpPr>
            <p:spPr>
              <a:xfrm>
                <a:off x="7891171" y="2644523"/>
                <a:ext cx="1583719" cy="20522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7138002" y="3567848"/>
                <a:ext cx="919301" cy="119137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18"/>
              <p:cNvGrpSpPr/>
              <p:nvPr/>
            </p:nvGrpSpPr>
            <p:grpSpPr>
              <a:xfrm>
                <a:off x="-3369136" y="3295925"/>
                <a:ext cx="17032414" cy="4540316"/>
                <a:chOff x="-3369136" y="3295925"/>
                <a:chExt cx="17032414" cy="4540316"/>
              </a:xfrm>
            </p:grpSpPr>
            <p:sp>
              <p:nvSpPr>
                <p:cNvPr id="724" name="Google Shape;724;p18"/>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18"/>
                <p:cNvGrpSpPr/>
                <p:nvPr/>
              </p:nvGrpSpPr>
              <p:grpSpPr>
                <a:xfrm>
                  <a:off x="7834389" y="3295925"/>
                  <a:ext cx="596381" cy="1612230"/>
                  <a:chOff x="8500689" y="2571525"/>
                  <a:chExt cx="596381" cy="1612230"/>
                </a:xfrm>
              </p:grpSpPr>
              <p:sp>
                <p:nvSpPr>
                  <p:cNvPr id="727" name="Google Shape;727;p18"/>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28" name="Google Shape;728;p18"/>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729" name="Google Shape;729;p18"/>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730" name="Google Shape;730;p18"/>
            <p:cNvGrpSpPr/>
            <p:nvPr/>
          </p:nvGrpSpPr>
          <p:grpSpPr>
            <a:xfrm>
              <a:off x="1160245" y="3999359"/>
              <a:ext cx="1040760" cy="709667"/>
              <a:chOff x="2595120" y="4251374"/>
              <a:chExt cx="463879" cy="316307"/>
            </a:xfrm>
          </p:grpSpPr>
          <p:sp>
            <p:nvSpPr>
              <p:cNvPr id="731" name="Google Shape;731;p18"/>
              <p:cNvSpPr/>
              <p:nvPr/>
            </p:nvSpPr>
            <p:spPr>
              <a:xfrm>
                <a:off x="2659872" y="4413010"/>
                <a:ext cx="49673" cy="133623"/>
              </a:xfrm>
              <a:custGeom>
                <a:avLst/>
                <a:gdLst/>
                <a:ahLst/>
                <a:cxnLst/>
                <a:rect l="l" t="t" r="r" b="b"/>
                <a:pathLst>
                  <a:path w="7389" h="19877" extrusionOk="0">
                    <a:moveTo>
                      <a:pt x="1643" y="1"/>
                    </a:moveTo>
                    <a:cubicBezTo>
                      <a:pt x="1643" y="1"/>
                      <a:pt x="1291" y="6692"/>
                      <a:pt x="611" y="9302"/>
                    </a:cubicBezTo>
                    <a:cubicBezTo>
                      <a:pt x="1" y="11648"/>
                      <a:pt x="398" y="17114"/>
                      <a:pt x="1654" y="19131"/>
                    </a:cubicBezTo>
                    <a:cubicBezTo>
                      <a:pt x="1766" y="19189"/>
                      <a:pt x="1876" y="19248"/>
                      <a:pt x="1989" y="19320"/>
                    </a:cubicBezTo>
                    <a:cubicBezTo>
                      <a:pt x="2683" y="19760"/>
                      <a:pt x="3378" y="19876"/>
                      <a:pt x="4500" y="19876"/>
                    </a:cubicBezTo>
                    <a:cubicBezTo>
                      <a:pt x="4584" y="19876"/>
                      <a:pt x="4670" y="19875"/>
                      <a:pt x="4758" y="19874"/>
                    </a:cubicBezTo>
                    <a:cubicBezTo>
                      <a:pt x="5091" y="19869"/>
                      <a:pt x="5388" y="19859"/>
                      <a:pt x="5667" y="19842"/>
                    </a:cubicBezTo>
                    <a:cubicBezTo>
                      <a:pt x="5685" y="19787"/>
                      <a:pt x="5703" y="19732"/>
                      <a:pt x="5719" y="19675"/>
                    </a:cubicBezTo>
                    <a:cubicBezTo>
                      <a:pt x="6084" y="18360"/>
                      <a:pt x="3481" y="8040"/>
                      <a:pt x="5434" y="4702"/>
                    </a:cubicBezTo>
                    <a:cubicBezTo>
                      <a:pt x="7389" y="1363"/>
                      <a:pt x="1643" y="1"/>
                      <a:pt x="1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a:off x="2663650" y="4516637"/>
                <a:ext cx="35414" cy="29996"/>
              </a:xfrm>
              <a:custGeom>
                <a:avLst/>
                <a:gdLst/>
                <a:ahLst/>
                <a:cxnLst/>
                <a:rect l="l" t="t" r="r" b="b"/>
                <a:pathLst>
                  <a:path w="5268" h="4462" extrusionOk="0">
                    <a:moveTo>
                      <a:pt x="0" y="0"/>
                    </a:moveTo>
                    <a:lnTo>
                      <a:pt x="0" y="0"/>
                    </a:lnTo>
                    <a:cubicBezTo>
                      <a:pt x="217" y="1522"/>
                      <a:pt x="590" y="2904"/>
                      <a:pt x="1102" y="3721"/>
                    </a:cubicBezTo>
                    <a:cubicBezTo>
                      <a:pt x="1211" y="3778"/>
                      <a:pt x="1318" y="3836"/>
                      <a:pt x="1427" y="3905"/>
                    </a:cubicBezTo>
                    <a:cubicBezTo>
                      <a:pt x="2121" y="4345"/>
                      <a:pt x="2816" y="4461"/>
                      <a:pt x="3938" y="4461"/>
                    </a:cubicBezTo>
                    <a:cubicBezTo>
                      <a:pt x="4022" y="4461"/>
                      <a:pt x="4108" y="4460"/>
                      <a:pt x="4196" y="4459"/>
                    </a:cubicBezTo>
                    <a:cubicBezTo>
                      <a:pt x="4529" y="4454"/>
                      <a:pt x="4826" y="4444"/>
                      <a:pt x="5105" y="4427"/>
                    </a:cubicBezTo>
                    <a:cubicBezTo>
                      <a:pt x="5123" y="4372"/>
                      <a:pt x="5141" y="4317"/>
                      <a:pt x="5157" y="4260"/>
                    </a:cubicBezTo>
                    <a:cubicBezTo>
                      <a:pt x="5267" y="3857"/>
                      <a:pt x="5102" y="2616"/>
                      <a:pt x="4875" y="989"/>
                    </a:cubicBezTo>
                    <a:cubicBezTo>
                      <a:pt x="3245" y="685"/>
                      <a:pt x="1619" y="35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8"/>
              <p:cNvSpPr/>
              <p:nvPr/>
            </p:nvSpPr>
            <p:spPr>
              <a:xfrm>
                <a:off x="2717988" y="4397871"/>
                <a:ext cx="49733" cy="132837"/>
              </a:xfrm>
              <a:custGeom>
                <a:avLst/>
                <a:gdLst/>
                <a:ahLst/>
                <a:cxnLst/>
                <a:rect l="l" t="t" r="r" b="b"/>
                <a:pathLst>
                  <a:path w="7398" h="19760" extrusionOk="0">
                    <a:moveTo>
                      <a:pt x="1651" y="1"/>
                    </a:moveTo>
                    <a:cubicBezTo>
                      <a:pt x="1651" y="1"/>
                      <a:pt x="1300" y="6693"/>
                      <a:pt x="620" y="9303"/>
                    </a:cubicBezTo>
                    <a:cubicBezTo>
                      <a:pt x="1" y="11682"/>
                      <a:pt x="418" y="17274"/>
                      <a:pt x="1718" y="19218"/>
                    </a:cubicBezTo>
                    <a:cubicBezTo>
                      <a:pt x="2369" y="19391"/>
                      <a:pt x="3025" y="19535"/>
                      <a:pt x="3676" y="19633"/>
                    </a:cubicBezTo>
                    <a:cubicBezTo>
                      <a:pt x="4258" y="19722"/>
                      <a:pt x="4870" y="19759"/>
                      <a:pt x="5472" y="19759"/>
                    </a:cubicBezTo>
                    <a:cubicBezTo>
                      <a:pt x="5549" y="19759"/>
                      <a:pt x="5626" y="19759"/>
                      <a:pt x="5702" y="19757"/>
                    </a:cubicBezTo>
                    <a:cubicBezTo>
                      <a:pt x="5710" y="19730"/>
                      <a:pt x="5719" y="19703"/>
                      <a:pt x="5727" y="19674"/>
                    </a:cubicBezTo>
                    <a:cubicBezTo>
                      <a:pt x="6093" y="18359"/>
                      <a:pt x="3490" y="8040"/>
                      <a:pt x="5443" y="4702"/>
                    </a:cubicBezTo>
                    <a:cubicBezTo>
                      <a:pt x="7398" y="1363"/>
                      <a:pt x="1651" y="1"/>
                      <a:pt x="1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8"/>
              <p:cNvSpPr/>
              <p:nvPr/>
            </p:nvSpPr>
            <p:spPr>
              <a:xfrm>
                <a:off x="2722102" y="4503340"/>
                <a:ext cx="35139" cy="27367"/>
              </a:xfrm>
              <a:custGeom>
                <a:avLst/>
                <a:gdLst/>
                <a:ahLst/>
                <a:cxnLst/>
                <a:rect l="l" t="t" r="r" b="b"/>
                <a:pathLst>
                  <a:path w="5227" h="4071" extrusionOk="0">
                    <a:moveTo>
                      <a:pt x="1" y="1"/>
                    </a:moveTo>
                    <a:lnTo>
                      <a:pt x="1" y="1"/>
                    </a:lnTo>
                    <a:cubicBezTo>
                      <a:pt x="231" y="1467"/>
                      <a:pt x="607" y="2775"/>
                      <a:pt x="1117" y="3530"/>
                    </a:cubicBezTo>
                    <a:cubicBezTo>
                      <a:pt x="1764" y="3703"/>
                      <a:pt x="2415" y="3846"/>
                      <a:pt x="3064" y="3944"/>
                    </a:cubicBezTo>
                    <a:cubicBezTo>
                      <a:pt x="3646" y="4033"/>
                      <a:pt x="4258" y="4070"/>
                      <a:pt x="4860" y="4070"/>
                    </a:cubicBezTo>
                    <a:cubicBezTo>
                      <a:pt x="4937" y="4070"/>
                      <a:pt x="5014" y="4070"/>
                      <a:pt x="5090" y="4068"/>
                    </a:cubicBezTo>
                    <a:cubicBezTo>
                      <a:pt x="5098" y="4041"/>
                      <a:pt x="5107" y="4014"/>
                      <a:pt x="5115" y="3985"/>
                    </a:cubicBezTo>
                    <a:cubicBezTo>
                      <a:pt x="5226" y="3587"/>
                      <a:pt x="5064" y="2360"/>
                      <a:pt x="4840" y="752"/>
                    </a:cubicBezTo>
                    <a:cubicBezTo>
                      <a:pt x="3226" y="512"/>
                      <a:pt x="1613" y="2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833883" y="4483374"/>
                <a:ext cx="39864" cy="84307"/>
              </a:xfrm>
              <a:custGeom>
                <a:avLst/>
                <a:gdLst/>
                <a:ahLst/>
                <a:cxnLst/>
                <a:rect l="l" t="t" r="r" b="b"/>
                <a:pathLst>
                  <a:path w="5930" h="12541" extrusionOk="0">
                    <a:moveTo>
                      <a:pt x="4526" y="1"/>
                    </a:moveTo>
                    <a:lnTo>
                      <a:pt x="67" y="584"/>
                    </a:lnTo>
                    <a:lnTo>
                      <a:pt x="67" y="584"/>
                    </a:lnTo>
                    <a:cubicBezTo>
                      <a:pt x="67" y="585"/>
                      <a:pt x="1" y="11681"/>
                      <a:pt x="1482" y="12276"/>
                    </a:cubicBezTo>
                    <a:cubicBezTo>
                      <a:pt x="1614" y="12328"/>
                      <a:pt x="1755" y="12400"/>
                      <a:pt x="1900" y="12482"/>
                    </a:cubicBezTo>
                    <a:cubicBezTo>
                      <a:pt x="2224" y="12522"/>
                      <a:pt x="2544" y="12540"/>
                      <a:pt x="2863" y="12540"/>
                    </a:cubicBezTo>
                    <a:cubicBezTo>
                      <a:pt x="3850" y="12540"/>
                      <a:pt x="4818" y="12366"/>
                      <a:pt x="5826" y="12152"/>
                    </a:cubicBezTo>
                    <a:cubicBezTo>
                      <a:pt x="5929" y="8672"/>
                      <a:pt x="4526" y="1"/>
                      <a:pt x="4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835934" y="4533423"/>
                <a:ext cx="37310" cy="34258"/>
              </a:xfrm>
              <a:custGeom>
                <a:avLst/>
                <a:gdLst/>
                <a:ahLst/>
                <a:cxnLst/>
                <a:rect l="l" t="t" r="r" b="b"/>
                <a:pathLst>
                  <a:path w="5550" h="5096" extrusionOk="0">
                    <a:moveTo>
                      <a:pt x="1" y="1"/>
                    </a:moveTo>
                    <a:lnTo>
                      <a:pt x="1" y="1"/>
                    </a:lnTo>
                    <a:cubicBezTo>
                      <a:pt x="194" y="2404"/>
                      <a:pt x="545" y="4576"/>
                      <a:pt x="1177" y="4831"/>
                    </a:cubicBezTo>
                    <a:cubicBezTo>
                      <a:pt x="1309" y="4883"/>
                      <a:pt x="1450" y="4955"/>
                      <a:pt x="1595" y="5037"/>
                    </a:cubicBezTo>
                    <a:cubicBezTo>
                      <a:pt x="1919" y="5077"/>
                      <a:pt x="2239" y="5095"/>
                      <a:pt x="2558" y="5095"/>
                    </a:cubicBezTo>
                    <a:cubicBezTo>
                      <a:pt x="3545" y="5095"/>
                      <a:pt x="4512" y="4921"/>
                      <a:pt x="5519" y="4707"/>
                    </a:cubicBezTo>
                    <a:cubicBezTo>
                      <a:pt x="5550" y="3664"/>
                      <a:pt x="5447" y="2163"/>
                      <a:pt x="5287" y="560"/>
                    </a:cubicBezTo>
                    <a:cubicBezTo>
                      <a:pt x="3517" y="458"/>
                      <a:pt x="1753" y="27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902695" y="4468235"/>
                <a:ext cx="40053" cy="84307"/>
              </a:xfrm>
              <a:custGeom>
                <a:avLst/>
                <a:gdLst/>
                <a:ahLst/>
                <a:cxnLst/>
                <a:rect l="l" t="t" r="r" b="b"/>
                <a:pathLst>
                  <a:path w="5958" h="12541" extrusionOk="0">
                    <a:moveTo>
                      <a:pt x="4526" y="0"/>
                    </a:moveTo>
                    <a:lnTo>
                      <a:pt x="67" y="584"/>
                    </a:lnTo>
                    <a:cubicBezTo>
                      <a:pt x="67" y="584"/>
                      <a:pt x="1" y="11682"/>
                      <a:pt x="1481" y="12276"/>
                    </a:cubicBezTo>
                    <a:cubicBezTo>
                      <a:pt x="1548" y="12303"/>
                      <a:pt x="1618" y="12336"/>
                      <a:pt x="1690" y="12372"/>
                    </a:cubicBezTo>
                    <a:cubicBezTo>
                      <a:pt x="2281" y="12487"/>
                      <a:pt x="2868" y="12541"/>
                      <a:pt x="3453" y="12541"/>
                    </a:cubicBezTo>
                    <a:cubicBezTo>
                      <a:pt x="4242" y="12541"/>
                      <a:pt x="5028" y="12443"/>
                      <a:pt x="5821" y="12262"/>
                    </a:cubicBezTo>
                    <a:cubicBezTo>
                      <a:pt x="5957" y="8858"/>
                      <a:pt x="4526" y="0"/>
                      <a:pt x="4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905108" y="4522425"/>
                <a:ext cx="36980" cy="30117"/>
              </a:xfrm>
              <a:custGeom>
                <a:avLst/>
                <a:gdLst/>
                <a:ahLst/>
                <a:cxnLst/>
                <a:rect l="l" t="t" r="r" b="b"/>
                <a:pathLst>
                  <a:path w="5501" h="4480" extrusionOk="0">
                    <a:moveTo>
                      <a:pt x="0" y="0"/>
                    </a:moveTo>
                    <a:lnTo>
                      <a:pt x="0" y="0"/>
                    </a:lnTo>
                    <a:cubicBezTo>
                      <a:pt x="203" y="2149"/>
                      <a:pt x="544" y="3983"/>
                      <a:pt x="1122" y="4215"/>
                    </a:cubicBezTo>
                    <a:cubicBezTo>
                      <a:pt x="1189" y="4242"/>
                      <a:pt x="1259" y="4275"/>
                      <a:pt x="1331" y="4311"/>
                    </a:cubicBezTo>
                    <a:cubicBezTo>
                      <a:pt x="1922" y="4426"/>
                      <a:pt x="2508" y="4480"/>
                      <a:pt x="3093" y="4480"/>
                    </a:cubicBezTo>
                    <a:cubicBezTo>
                      <a:pt x="3881" y="4480"/>
                      <a:pt x="4667" y="4382"/>
                      <a:pt x="5460" y="4201"/>
                    </a:cubicBezTo>
                    <a:cubicBezTo>
                      <a:pt x="5500" y="3224"/>
                      <a:pt x="5412" y="1805"/>
                      <a:pt x="5263" y="266"/>
                    </a:cubicBezTo>
                    <a:cubicBezTo>
                      <a:pt x="3509" y="163"/>
                      <a:pt x="1756" y="7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633634" y="4251374"/>
                <a:ext cx="341564" cy="261223"/>
              </a:xfrm>
              <a:custGeom>
                <a:avLst/>
                <a:gdLst/>
                <a:ahLst/>
                <a:cxnLst/>
                <a:rect l="l" t="t" r="r" b="b"/>
                <a:pathLst>
                  <a:path w="50809" h="38858" extrusionOk="0">
                    <a:moveTo>
                      <a:pt x="20976" y="0"/>
                    </a:moveTo>
                    <a:cubicBezTo>
                      <a:pt x="20592" y="0"/>
                      <a:pt x="20172" y="49"/>
                      <a:pt x="19711" y="158"/>
                    </a:cubicBezTo>
                    <a:cubicBezTo>
                      <a:pt x="16297" y="967"/>
                      <a:pt x="16757" y="3006"/>
                      <a:pt x="16922" y="3496"/>
                    </a:cubicBezTo>
                    <a:lnTo>
                      <a:pt x="16922" y="3496"/>
                    </a:lnTo>
                    <a:cubicBezTo>
                      <a:pt x="16605" y="3031"/>
                      <a:pt x="14482" y="2118"/>
                      <a:pt x="12457" y="2118"/>
                    </a:cubicBezTo>
                    <a:cubicBezTo>
                      <a:pt x="10993" y="2118"/>
                      <a:pt x="9582" y="2594"/>
                      <a:pt x="8940" y="4061"/>
                    </a:cubicBezTo>
                    <a:cubicBezTo>
                      <a:pt x="7336" y="7729"/>
                      <a:pt x="8940" y="9333"/>
                      <a:pt x="8940" y="9333"/>
                    </a:cubicBezTo>
                    <a:cubicBezTo>
                      <a:pt x="8940" y="9333"/>
                      <a:pt x="4585" y="9563"/>
                      <a:pt x="3898" y="12771"/>
                    </a:cubicBezTo>
                    <a:cubicBezTo>
                      <a:pt x="3211" y="15981"/>
                      <a:pt x="5272" y="16440"/>
                      <a:pt x="5272" y="16440"/>
                    </a:cubicBezTo>
                    <a:cubicBezTo>
                      <a:pt x="5272" y="16440"/>
                      <a:pt x="1" y="16668"/>
                      <a:pt x="459" y="21024"/>
                    </a:cubicBezTo>
                    <a:cubicBezTo>
                      <a:pt x="782" y="24088"/>
                      <a:pt x="2807" y="24542"/>
                      <a:pt x="3979" y="24542"/>
                    </a:cubicBezTo>
                    <a:cubicBezTo>
                      <a:pt x="4472" y="24542"/>
                      <a:pt x="4814" y="24462"/>
                      <a:pt x="4814" y="24462"/>
                    </a:cubicBezTo>
                    <a:lnTo>
                      <a:pt x="4814" y="24462"/>
                    </a:lnTo>
                    <a:cubicBezTo>
                      <a:pt x="4814" y="24462"/>
                      <a:pt x="3210" y="29734"/>
                      <a:pt x="6189" y="31567"/>
                    </a:cubicBezTo>
                    <a:cubicBezTo>
                      <a:pt x="6851" y="31974"/>
                      <a:pt x="7502" y="32133"/>
                      <a:pt x="8113" y="32133"/>
                    </a:cubicBezTo>
                    <a:cubicBezTo>
                      <a:pt x="10255" y="32133"/>
                      <a:pt x="11919" y="30192"/>
                      <a:pt x="11919" y="30192"/>
                    </a:cubicBezTo>
                    <a:lnTo>
                      <a:pt x="11919" y="30192"/>
                    </a:lnTo>
                    <a:cubicBezTo>
                      <a:pt x="11919" y="30192"/>
                      <a:pt x="11002" y="33401"/>
                      <a:pt x="13523" y="34547"/>
                    </a:cubicBezTo>
                    <a:cubicBezTo>
                      <a:pt x="13957" y="34745"/>
                      <a:pt x="14345" y="34827"/>
                      <a:pt x="14688" y="34827"/>
                    </a:cubicBezTo>
                    <a:cubicBezTo>
                      <a:pt x="16334" y="34827"/>
                      <a:pt x="16962" y="32944"/>
                      <a:pt x="16962" y="32944"/>
                    </a:cubicBezTo>
                    <a:cubicBezTo>
                      <a:pt x="16962" y="32944"/>
                      <a:pt x="18336" y="37985"/>
                      <a:pt x="21775" y="38215"/>
                    </a:cubicBezTo>
                    <a:cubicBezTo>
                      <a:pt x="21925" y="38225"/>
                      <a:pt x="22069" y="38230"/>
                      <a:pt x="22207" y="38230"/>
                    </a:cubicBezTo>
                    <a:cubicBezTo>
                      <a:pt x="25253" y="38230"/>
                      <a:pt x="25672" y="35924"/>
                      <a:pt x="25672" y="35924"/>
                    </a:cubicBezTo>
                    <a:cubicBezTo>
                      <a:pt x="25672" y="35924"/>
                      <a:pt x="26992" y="38857"/>
                      <a:pt x="30922" y="38857"/>
                    </a:cubicBezTo>
                    <a:cubicBezTo>
                      <a:pt x="31906" y="38857"/>
                      <a:pt x="33052" y="38674"/>
                      <a:pt x="34382" y="38215"/>
                    </a:cubicBezTo>
                    <a:cubicBezTo>
                      <a:pt x="41028" y="35924"/>
                      <a:pt x="39654" y="33860"/>
                      <a:pt x="39654" y="33860"/>
                    </a:cubicBezTo>
                    <a:lnTo>
                      <a:pt x="39654" y="33860"/>
                    </a:lnTo>
                    <a:cubicBezTo>
                      <a:pt x="39654" y="33860"/>
                      <a:pt x="40553" y="34209"/>
                      <a:pt x="41790" y="34209"/>
                    </a:cubicBezTo>
                    <a:cubicBezTo>
                      <a:pt x="43205" y="34209"/>
                      <a:pt x="45063" y="33753"/>
                      <a:pt x="46529" y="31798"/>
                    </a:cubicBezTo>
                    <a:cubicBezTo>
                      <a:pt x="49281" y="28130"/>
                      <a:pt x="46529" y="22820"/>
                      <a:pt x="46529" y="22820"/>
                    </a:cubicBezTo>
                    <a:cubicBezTo>
                      <a:pt x="46529" y="22820"/>
                      <a:pt x="50808" y="16897"/>
                      <a:pt x="47752" y="14377"/>
                    </a:cubicBezTo>
                    <a:cubicBezTo>
                      <a:pt x="44696" y="11855"/>
                      <a:pt x="42175" y="11626"/>
                      <a:pt x="42175" y="11626"/>
                    </a:cubicBezTo>
                    <a:cubicBezTo>
                      <a:pt x="42175" y="11626"/>
                      <a:pt x="44925" y="7729"/>
                      <a:pt x="41945" y="5667"/>
                    </a:cubicBezTo>
                    <a:cubicBezTo>
                      <a:pt x="40367" y="4575"/>
                      <a:pt x="38918" y="4318"/>
                      <a:pt x="37904" y="4318"/>
                    </a:cubicBezTo>
                    <a:cubicBezTo>
                      <a:pt x="37003" y="4318"/>
                      <a:pt x="36445" y="4521"/>
                      <a:pt x="36445" y="4521"/>
                    </a:cubicBezTo>
                    <a:cubicBezTo>
                      <a:pt x="36445" y="4521"/>
                      <a:pt x="34481" y="158"/>
                      <a:pt x="29916" y="158"/>
                    </a:cubicBezTo>
                    <a:cubicBezTo>
                      <a:pt x="29802" y="158"/>
                      <a:pt x="29686" y="161"/>
                      <a:pt x="29569" y="166"/>
                    </a:cubicBezTo>
                    <a:cubicBezTo>
                      <a:pt x="24755" y="395"/>
                      <a:pt x="24642" y="2688"/>
                      <a:pt x="24642" y="2688"/>
                    </a:cubicBezTo>
                    <a:cubicBezTo>
                      <a:pt x="24642" y="2688"/>
                      <a:pt x="23838" y="0"/>
                      <a:pt x="20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868941" y="4331641"/>
                <a:ext cx="78922" cy="31327"/>
              </a:xfrm>
              <a:custGeom>
                <a:avLst/>
                <a:gdLst/>
                <a:ahLst/>
                <a:cxnLst/>
                <a:rect l="l" t="t" r="r" b="b"/>
                <a:pathLst>
                  <a:path w="11740" h="4660" extrusionOk="0">
                    <a:moveTo>
                      <a:pt x="4120" y="1"/>
                    </a:moveTo>
                    <a:cubicBezTo>
                      <a:pt x="2043" y="1"/>
                      <a:pt x="327" y="402"/>
                      <a:pt x="220" y="1704"/>
                    </a:cubicBezTo>
                    <a:cubicBezTo>
                      <a:pt x="1" y="4374"/>
                      <a:pt x="7063" y="4659"/>
                      <a:pt x="10093" y="4659"/>
                    </a:cubicBezTo>
                    <a:cubicBezTo>
                      <a:pt x="10917" y="4659"/>
                      <a:pt x="11443" y="4638"/>
                      <a:pt x="11443" y="4638"/>
                    </a:cubicBezTo>
                    <a:lnTo>
                      <a:pt x="11739" y="1041"/>
                    </a:lnTo>
                    <a:cubicBezTo>
                      <a:pt x="11739" y="1041"/>
                      <a:pt x="7463" y="1"/>
                      <a:pt x="4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878158" y="4340118"/>
                <a:ext cx="59884" cy="12900"/>
              </a:xfrm>
              <a:custGeom>
                <a:avLst/>
                <a:gdLst/>
                <a:ahLst/>
                <a:cxnLst/>
                <a:rect l="l" t="t" r="r" b="b"/>
                <a:pathLst>
                  <a:path w="8908" h="1919" extrusionOk="0">
                    <a:moveTo>
                      <a:pt x="2260" y="1"/>
                    </a:moveTo>
                    <a:cubicBezTo>
                      <a:pt x="285" y="1"/>
                      <a:pt x="1" y="643"/>
                      <a:pt x="1" y="643"/>
                    </a:cubicBezTo>
                    <a:cubicBezTo>
                      <a:pt x="1" y="643"/>
                      <a:pt x="831" y="545"/>
                      <a:pt x="2485" y="407"/>
                    </a:cubicBezTo>
                    <a:cubicBezTo>
                      <a:pt x="2551" y="401"/>
                      <a:pt x="2622" y="399"/>
                      <a:pt x="2696" y="399"/>
                    </a:cubicBezTo>
                    <a:cubicBezTo>
                      <a:pt x="4473" y="399"/>
                      <a:pt x="8384" y="1919"/>
                      <a:pt x="8384" y="1919"/>
                    </a:cubicBezTo>
                    <a:lnTo>
                      <a:pt x="8908" y="1375"/>
                    </a:lnTo>
                    <a:cubicBezTo>
                      <a:pt x="8908" y="1375"/>
                      <a:pt x="7199" y="522"/>
                      <a:pt x="3810" y="106"/>
                    </a:cubicBezTo>
                    <a:cubicBezTo>
                      <a:pt x="3203" y="31"/>
                      <a:pt x="2691" y="1"/>
                      <a:pt x="2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976300" y="4325348"/>
                <a:ext cx="82700" cy="39864"/>
              </a:xfrm>
              <a:custGeom>
                <a:avLst/>
                <a:gdLst/>
                <a:ahLst/>
                <a:cxnLst/>
                <a:rect l="l" t="t" r="r" b="b"/>
                <a:pathLst>
                  <a:path w="12302" h="5930" extrusionOk="0">
                    <a:moveTo>
                      <a:pt x="9095" y="1"/>
                    </a:moveTo>
                    <a:cubicBezTo>
                      <a:pt x="5713" y="1"/>
                      <a:pt x="1" y="2430"/>
                      <a:pt x="1" y="2430"/>
                    </a:cubicBezTo>
                    <a:lnTo>
                      <a:pt x="877" y="5929"/>
                    </a:lnTo>
                    <a:cubicBezTo>
                      <a:pt x="877" y="5929"/>
                      <a:pt x="12302" y="4515"/>
                      <a:pt x="11474" y="1209"/>
                    </a:cubicBezTo>
                    <a:cubicBezTo>
                      <a:pt x="11253" y="325"/>
                      <a:pt x="10329" y="1"/>
                      <a:pt x="9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987735" y="4333624"/>
                <a:ext cx="58284" cy="20073"/>
              </a:xfrm>
              <a:custGeom>
                <a:avLst/>
                <a:gdLst/>
                <a:ahLst/>
                <a:cxnLst/>
                <a:rect l="l" t="t" r="r" b="b"/>
                <a:pathLst>
                  <a:path w="8670" h="2986" extrusionOk="0">
                    <a:moveTo>
                      <a:pt x="7388" y="1"/>
                    </a:moveTo>
                    <a:cubicBezTo>
                      <a:pt x="6811" y="1"/>
                      <a:pt x="5989" y="111"/>
                      <a:pt x="4824" y="452"/>
                    </a:cubicBezTo>
                    <a:cubicBezTo>
                      <a:pt x="1549" y="1414"/>
                      <a:pt x="0" y="2533"/>
                      <a:pt x="0" y="2533"/>
                    </a:cubicBezTo>
                    <a:lnTo>
                      <a:pt x="606" y="2986"/>
                    </a:lnTo>
                    <a:cubicBezTo>
                      <a:pt x="606" y="2986"/>
                      <a:pt x="4526" y="667"/>
                      <a:pt x="6181" y="534"/>
                    </a:cubicBezTo>
                    <a:cubicBezTo>
                      <a:pt x="7835" y="402"/>
                      <a:pt x="8669" y="362"/>
                      <a:pt x="8669" y="362"/>
                    </a:cubicBezTo>
                    <a:cubicBezTo>
                      <a:pt x="8669" y="362"/>
                      <a:pt x="8433" y="1"/>
                      <a:pt x="7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907118" y="4316885"/>
                <a:ext cx="108299" cy="147451"/>
              </a:xfrm>
              <a:custGeom>
                <a:avLst/>
                <a:gdLst/>
                <a:ahLst/>
                <a:cxnLst/>
                <a:rect l="l" t="t" r="r" b="b"/>
                <a:pathLst>
                  <a:path w="16110" h="21934" extrusionOk="0">
                    <a:moveTo>
                      <a:pt x="7970" y="0"/>
                    </a:moveTo>
                    <a:cubicBezTo>
                      <a:pt x="4434" y="0"/>
                      <a:pt x="0" y="3047"/>
                      <a:pt x="2170" y="14444"/>
                    </a:cubicBezTo>
                    <a:cubicBezTo>
                      <a:pt x="3205" y="19881"/>
                      <a:pt x="6004" y="21933"/>
                      <a:pt x="8779" y="21933"/>
                    </a:cubicBezTo>
                    <a:cubicBezTo>
                      <a:pt x="12465" y="21933"/>
                      <a:pt x="16109" y="18315"/>
                      <a:pt x="15528" y="14202"/>
                    </a:cubicBezTo>
                    <a:cubicBezTo>
                      <a:pt x="14511" y="6989"/>
                      <a:pt x="15667" y="1334"/>
                      <a:pt x="9098" y="104"/>
                    </a:cubicBezTo>
                    <a:cubicBezTo>
                      <a:pt x="8740" y="37"/>
                      <a:pt x="8360" y="0"/>
                      <a:pt x="7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905781" y="4280590"/>
                <a:ext cx="105348" cy="69611"/>
              </a:xfrm>
              <a:custGeom>
                <a:avLst/>
                <a:gdLst/>
                <a:ahLst/>
                <a:cxnLst/>
                <a:rect l="l" t="t" r="r" b="b"/>
                <a:pathLst>
                  <a:path w="15671" h="10355" extrusionOk="0">
                    <a:moveTo>
                      <a:pt x="4613" y="1"/>
                    </a:moveTo>
                    <a:cubicBezTo>
                      <a:pt x="4234" y="1"/>
                      <a:pt x="3852" y="112"/>
                      <a:pt x="3494" y="399"/>
                    </a:cubicBezTo>
                    <a:cubicBezTo>
                      <a:pt x="1902" y="1676"/>
                      <a:pt x="3186" y="2253"/>
                      <a:pt x="3186" y="2253"/>
                    </a:cubicBezTo>
                    <a:cubicBezTo>
                      <a:pt x="3186" y="2253"/>
                      <a:pt x="3172" y="2252"/>
                      <a:pt x="3146" y="2252"/>
                    </a:cubicBezTo>
                    <a:cubicBezTo>
                      <a:pt x="2882" y="2252"/>
                      <a:pt x="1374" y="2308"/>
                      <a:pt x="864" y="3549"/>
                    </a:cubicBezTo>
                    <a:cubicBezTo>
                      <a:pt x="305" y="4912"/>
                      <a:pt x="1615" y="5161"/>
                      <a:pt x="1615" y="5161"/>
                    </a:cubicBezTo>
                    <a:cubicBezTo>
                      <a:pt x="1615" y="5161"/>
                      <a:pt x="1" y="6208"/>
                      <a:pt x="524" y="7686"/>
                    </a:cubicBezTo>
                    <a:cubicBezTo>
                      <a:pt x="826" y="8540"/>
                      <a:pt x="1755" y="8720"/>
                      <a:pt x="2484" y="8720"/>
                    </a:cubicBezTo>
                    <a:cubicBezTo>
                      <a:pt x="3017" y="8720"/>
                      <a:pt x="3443" y="8624"/>
                      <a:pt x="3443" y="8624"/>
                    </a:cubicBezTo>
                    <a:cubicBezTo>
                      <a:pt x="3443" y="8624"/>
                      <a:pt x="4640" y="10354"/>
                      <a:pt x="6138" y="10354"/>
                    </a:cubicBezTo>
                    <a:cubicBezTo>
                      <a:pt x="6338" y="10354"/>
                      <a:pt x="6544" y="10324"/>
                      <a:pt x="6753" y="10253"/>
                    </a:cubicBezTo>
                    <a:cubicBezTo>
                      <a:pt x="8524" y="9658"/>
                      <a:pt x="8165" y="8314"/>
                      <a:pt x="8165" y="8314"/>
                    </a:cubicBezTo>
                    <a:lnTo>
                      <a:pt x="8165" y="8314"/>
                    </a:lnTo>
                    <a:cubicBezTo>
                      <a:pt x="8165" y="8314"/>
                      <a:pt x="9647" y="9911"/>
                      <a:pt x="11351" y="9911"/>
                    </a:cubicBezTo>
                    <a:cubicBezTo>
                      <a:pt x="11367" y="9911"/>
                      <a:pt x="11383" y="9911"/>
                      <a:pt x="11399" y="9910"/>
                    </a:cubicBezTo>
                    <a:cubicBezTo>
                      <a:pt x="13123" y="9880"/>
                      <a:pt x="13550" y="7947"/>
                      <a:pt x="13550" y="7947"/>
                    </a:cubicBezTo>
                    <a:cubicBezTo>
                      <a:pt x="13550" y="7947"/>
                      <a:pt x="13647" y="7960"/>
                      <a:pt x="13796" y="7960"/>
                    </a:cubicBezTo>
                    <a:cubicBezTo>
                      <a:pt x="14360" y="7960"/>
                      <a:pt x="15670" y="7771"/>
                      <a:pt x="15323" y="5967"/>
                    </a:cubicBezTo>
                    <a:cubicBezTo>
                      <a:pt x="15067" y="4638"/>
                      <a:pt x="14459" y="4360"/>
                      <a:pt x="13997" y="4360"/>
                    </a:cubicBezTo>
                    <a:cubicBezTo>
                      <a:pt x="13665" y="4360"/>
                      <a:pt x="13408" y="4503"/>
                      <a:pt x="13408" y="4503"/>
                    </a:cubicBezTo>
                    <a:cubicBezTo>
                      <a:pt x="13408" y="4503"/>
                      <a:pt x="14666" y="2807"/>
                      <a:pt x="12879" y="2034"/>
                    </a:cubicBezTo>
                    <a:cubicBezTo>
                      <a:pt x="12262" y="1766"/>
                      <a:pt x="11785" y="1679"/>
                      <a:pt x="11425" y="1679"/>
                    </a:cubicBezTo>
                    <a:cubicBezTo>
                      <a:pt x="10744" y="1679"/>
                      <a:pt x="10484" y="1993"/>
                      <a:pt x="10484" y="1993"/>
                    </a:cubicBezTo>
                    <a:cubicBezTo>
                      <a:pt x="10484" y="1993"/>
                      <a:pt x="10980" y="727"/>
                      <a:pt x="9286" y="380"/>
                    </a:cubicBezTo>
                    <a:cubicBezTo>
                      <a:pt x="9085" y="338"/>
                      <a:pt x="8903" y="320"/>
                      <a:pt x="8737" y="320"/>
                    </a:cubicBezTo>
                    <a:cubicBezTo>
                      <a:pt x="7501" y="320"/>
                      <a:pt x="7175" y="1328"/>
                      <a:pt x="7175" y="1328"/>
                    </a:cubicBezTo>
                    <a:cubicBezTo>
                      <a:pt x="7175" y="1328"/>
                      <a:pt x="5919" y="1"/>
                      <a:pt x="4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907044" y="4317806"/>
                <a:ext cx="53639" cy="32396"/>
              </a:xfrm>
              <a:custGeom>
                <a:avLst/>
                <a:gdLst/>
                <a:ahLst/>
                <a:cxnLst/>
                <a:rect l="l" t="t" r="r" b="b"/>
                <a:pathLst>
                  <a:path w="7979" h="4819" extrusionOk="0">
                    <a:moveTo>
                      <a:pt x="980" y="0"/>
                    </a:moveTo>
                    <a:lnTo>
                      <a:pt x="980" y="0"/>
                    </a:lnTo>
                    <a:cubicBezTo>
                      <a:pt x="546" y="430"/>
                      <a:pt x="0" y="1201"/>
                      <a:pt x="337" y="2150"/>
                    </a:cubicBezTo>
                    <a:cubicBezTo>
                      <a:pt x="639" y="3004"/>
                      <a:pt x="1568" y="3184"/>
                      <a:pt x="2297" y="3184"/>
                    </a:cubicBezTo>
                    <a:cubicBezTo>
                      <a:pt x="2830" y="3184"/>
                      <a:pt x="3256" y="3088"/>
                      <a:pt x="3256" y="3088"/>
                    </a:cubicBezTo>
                    <a:cubicBezTo>
                      <a:pt x="3256" y="3088"/>
                      <a:pt x="4453" y="4819"/>
                      <a:pt x="5951" y="4819"/>
                    </a:cubicBezTo>
                    <a:cubicBezTo>
                      <a:pt x="6152" y="4819"/>
                      <a:pt x="6358" y="4788"/>
                      <a:pt x="6567" y="4717"/>
                    </a:cubicBezTo>
                    <a:cubicBezTo>
                      <a:pt x="7577" y="4378"/>
                      <a:pt x="7893" y="3796"/>
                      <a:pt x="7978" y="3358"/>
                    </a:cubicBezTo>
                    <a:lnTo>
                      <a:pt x="7978" y="3358"/>
                    </a:lnTo>
                    <a:cubicBezTo>
                      <a:pt x="7782" y="3503"/>
                      <a:pt x="7531" y="3637"/>
                      <a:pt x="7208" y="3746"/>
                    </a:cubicBezTo>
                    <a:cubicBezTo>
                      <a:pt x="6999" y="3817"/>
                      <a:pt x="6794" y="3848"/>
                      <a:pt x="6593" y="3848"/>
                    </a:cubicBezTo>
                    <a:cubicBezTo>
                      <a:pt x="5095" y="3848"/>
                      <a:pt x="3897" y="2116"/>
                      <a:pt x="3897" y="2116"/>
                    </a:cubicBezTo>
                    <a:cubicBezTo>
                      <a:pt x="3897" y="2116"/>
                      <a:pt x="3470" y="2212"/>
                      <a:pt x="2937" y="2212"/>
                    </a:cubicBezTo>
                    <a:cubicBezTo>
                      <a:pt x="2208" y="2212"/>
                      <a:pt x="1280" y="2032"/>
                      <a:pt x="978" y="1178"/>
                    </a:cubicBezTo>
                    <a:cubicBezTo>
                      <a:pt x="824" y="742"/>
                      <a:pt x="858" y="344"/>
                      <a:pt x="980"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962734" y="4329947"/>
                <a:ext cx="33189" cy="17263"/>
              </a:xfrm>
              <a:custGeom>
                <a:avLst/>
                <a:gdLst/>
                <a:ahLst/>
                <a:cxnLst/>
                <a:rect l="l" t="t" r="r" b="b"/>
                <a:pathLst>
                  <a:path w="4937" h="2568" extrusionOk="0">
                    <a:moveTo>
                      <a:pt x="334" y="1"/>
                    </a:moveTo>
                    <a:cubicBezTo>
                      <a:pt x="334" y="1"/>
                      <a:pt x="508" y="663"/>
                      <a:pt x="0" y="1265"/>
                    </a:cubicBezTo>
                    <a:cubicBezTo>
                      <a:pt x="520" y="1723"/>
                      <a:pt x="1638" y="2568"/>
                      <a:pt x="2877" y="2568"/>
                    </a:cubicBezTo>
                    <a:cubicBezTo>
                      <a:pt x="2894" y="2568"/>
                      <a:pt x="2910" y="2568"/>
                      <a:pt x="2927" y="2567"/>
                    </a:cubicBezTo>
                    <a:cubicBezTo>
                      <a:pt x="4131" y="2546"/>
                      <a:pt x="4701" y="1598"/>
                      <a:pt x="4937" y="1028"/>
                    </a:cubicBezTo>
                    <a:lnTo>
                      <a:pt x="4937" y="1028"/>
                    </a:lnTo>
                    <a:cubicBezTo>
                      <a:pt x="4614" y="1341"/>
                      <a:pt x="4173" y="1585"/>
                      <a:pt x="3570" y="1597"/>
                    </a:cubicBezTo>
                    <a:cubicBezTo>
                      <a:pt x="3554" y="1598"/>
                      <a:pt x="3538" y="1598"/>
                      <a:pt x="3523" y="1598"/>
                    </a:cubicBezTo>
                    <a:cubicBezTo>
                      <a:pt x="1818" y="1598"/>
                      <a:pt x="334" y="1"/>
                      <a:pt x="334"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998228" y="4326175"/>
                <a:ext cx="10817" cy="7926"/>
              </a:xfrm>
              <a:custGeom>
                <a:avLst/>
                <a:gdLst/>
                <a:ahLst/>
                <a:cxnLst/>
                <a:rect l="l" t="t" r="r" b="b"/>
                <a:pathLst>
                  <a:path w="1609" h="1179" extrusionOk="0">
                    <a:moveTo>
                      <a:pt x="1609" y="1"/>
                    </a:moveTo>
                    <a:lnTo>
                      <a:pt x="1609" y="1"/>
                    </a:lnTo>
                    <a:cubicBezTo>
                      <a:pt x="1284" y="173"/>
                      <a:pt x="912" y="206"/>
                      <a:pt x="676" y="206"/>
                    </a:cubicBezTo>
                    <a:cubicBezTo>
                      <a:pt x="533" y="206"/>
                      <a:pt x="440" y="194"/>
                      <a:pt x="440" y="194"/>
                    </a:cubicBezTo>
                    <a:cubicBezTo>
                      <a:pt x="440" y="194"/>
                      <a:pt x="332" y="687"/>
                      <a:pt x="1" y="1178"/>
                    </a:cubicBezTo>
                    <a:cubicBezTo>
                      <a:pt x="15" y="1179"/>
                      <a:pt x="30" y="1179"/>
                      <a:pt x="45" y="1179"/>
                    </a:cubicBezTo>
                    <a:cubicBezTo>
                      <a:pt x="509" y="1179"/>
                      <a:pt x="1470" y="1046"/>
                      <a:pt x="1609" y="1"/>
                    </a:cubicBezTo>
                    <a:close/>
                  </a:path>
                </a:pathLst>
              </a:custGeom>
              <a:solidFill>
                <a:srgbClr val="C3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956085" y="4412015"/>
                <a:ext cx="12605" cy="19771"/>
              </a:xfrm>
              <a:custGeom>
                <a:avLst/>
                <a:gdLst/>
                <a:ahLst/>
                <a:cxnLst/>
                <a:rect l="l" t="t" r="r" b="b"/>
                <a:pathLst>
                  <a:path w="1875" h="2941" extrusionOk="0">
                    <a:moveTo>
                      <a:pt x="573" y="0"/>
                    </a:moveTo>
                    <a:cubicBezTo>
                      <a:pt x="258" y="0"/>
                      <a:pt x="0" y="61"/>
                      <a:pt x="0" y="61"/>
                    </a:cubicBezTo>
                    <a:cubicBezTo>
                      <a:pt x="19" y="57"/>
                      <a:pt x="39" y="55"/>
                      <a:pt x="58" y="55"/>
                    </a:cubicBezTo>
                    <a:cubicBezTo>
                      <a:pt x="813" y="55"/>
                      <a:pt x="1699" y="2941"/>
                      <a:pt x="1699" y="2941"/>
                    </a:cubicBezTo>
                    <a:cubicBezTo>
                      <a:pt x="1699" y="2941"/>
                      <a:pt x="1874" y="1748"/>
                      <a:pt x="1699" y="727"/>
                    </a:cubicBezTo>
                    <a:cubicBezTo>
                      <a:pt x="1595" y="124"/>
                      <a:pt x="1025" y="0"/>
                      <a:pt x="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977234" y="4412015"/>
                <a:ext cx="12605" cy="19771"/>
              </a:xfrm>
              <a:custGeom>
                <a:avLst/>
                <a:gdLst/>
                <a:ahLst/>
                <a:cxnLst/>
                <a:rect l="l" t="t" r="r" b="b"/>
                <a:pathLst>
                  <a:path w="1875" h="2941" extrusionOk="0">
                    <a:moveTo>
                      <a:pt x="1301" y="0"/>
                    </a:moveTo>
                    <a:cubicBezTo>
                      <a:pt x="850" y="0"/>
                      <a:pt x="279" y="124"/>
                      <a:pt x="176" y="727"/>
                    </a:cubicBezTo>
                    <a:cubicBezTo>
                      <a:pt x="0" y="1748"/>
                      <a:pt x="176" y="2941"/>
                      <a:pt x="176" y="2941"/>
                    </a:cubicBezTo>
                    <a:cubicBezTo>
                      <a:pt x="176" y="2941"/>
                      <a:pt x="1063" y="55"/>
                      <a:pt x="1817" y="55"/>
                    </a:cubicBezTo>
                    <a:cubicBezTo>
                      <a:pt x="1836" y="55"/>
                      <a:pt x="1855" y="57"/>
                      <a:pt x="1874" y="61"/>
                    </a:cubicBezTo>
                    <a:cubicBezTo>
                      <a:pt x="1874" y="61"/>
                      <a:pt x="16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956293" y="4368117"/>
                <a:ext cx="5781" cy="27838"/>
              </a:xfrm>
              <a:custGeom>
                <a:avLst/>
                <a:gdLst/>
                <a:ahLst/>
                <a:cxnLst/>
                <a:rect l="l" t="t" r="r" b="b"/>
                <a:pathLst>
                  <a:path w="860" h="4141" extrusionOk="0">
                    <a:moveTo>
                      <a:pt x="430" y="1"/>
                    </a:moveTo>
                    <a:cubicBezTo>
                      <a:pt x="193" y="1"/>
                      <a:pt x="1" y="192"/>
                      <a:pt x="1" y="429"/>
                    </a:cubicBezTo>
                    <a:lnTo>
                      <a:pt x="1" y="3711"/>
                    </a:lnTo>
                    <a:cubicBezTo>
                      <a:pt x="1" y="3949"/>
                      <a:pt x="193" y="4140"/>
                      <a:pt x="430" y="4140"/>
                    </a:cubicBezTo>
                    <a:cubicBezTo>
                      <a:pt x="666" y="4140"/>
                      <a:pt x="857" y="3949"/>
                      <a:pt x="859" y="3711"/>
                    </a:cubicBezTo>
                    <a:lnTo>
                      <a:pt x="859" y="429"/>
                    </a:lnTo>
                    <a:cubicBezTo>
                      <a:pt x="859" y="192"/>
                      <a:pt x="667"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978108" y="4368117"/>
                <a:ext cx="5768" cy="27838"/>
              </a:xfrm>
              <a:custGeom>
                <a:avLst/>
                <a:gdLst/>
                <a:ahLst/>
                <a:cxnLst/>
                <a:rect l="l" t="t" r="r" b="b"/>
                <a:pathLst>
                  <a:path w="858" h="4141" extrusionOk="0">
                    <a:moveTo>
                      <a:pt x="428" y="1"/>
                    </a:moveTo>
                    <a:cubicBezTo>
                      <a:pt x="192" y="1"/>
                      <a:pt x="0" y="192"/>
                      <a:pt x="0" y="429"/>
                    </a:cubicBezTo>
                    <a:lnTo>
                      <a:pt x="0" y="3711"/>
                    </a:lnTo>
                    <a:cubicBezTo>
                      <a:pt x="0" y="3949"/>
                      <a:pt x="192" y="4140"/>
                      <a:pt x="428" y="4140"/>
                    </a:cubicBezTo>
                    <a:cubicBezTo>
                      <a:pt x="666" y="4140"/>
                      <a:pt x="858" y="3949"/>
                      <a:pt x="858" y="3711"/>
                    </a:cubicBezTo>
                    <a:lnTo>
                      <a:pt x="858" y="429"/>
                    </a:lnTo>
                    <a:cubicBezTo>
                      <a:pt x="858" y="192"/>
                      <a:pt x="666"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1_3">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3500">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TITLE_ONLY_1_1_2">
    <p:bg>
      <p:bgPr>
        <a:solidFill>
          <a:schemeClr val="dk2"/>
        </a:solidFill>
        <a:effectLst/>
      </p:bgPr>
    </p:bg>
    <p:spTree>
      <p:nvGrpSpPr>
        <p:cNvPr id="1" name="Shape 848"/>
        <p:cNvGrpSpPr/>
        <p:nvPr/>
      </p:nvGrpSpPr>
      <p:grpSpPr>
        <a:xfrm>
          <a:off x="0" y="0"/>
          <a:ext cx="0" cy="0"/>
          <a:chOff x="0" y="0"/>
          <a:chExt cx="0" cy="0"/>
        </a:xfrm>
      </p:grpSpPr>
      <p:sp>
        <p:nvSpPr>
          <p:cNvPr id="849" name="Google Shape;849;p21"/>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3500">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grpSp>
        <p:nvGrpSpPr>
          <p:cNvPr id="850" name="Google Shape;850;p21"/>
          <p:cNvGrpSpPr/>
          <p:nvPr/>
        </p:nvGrpSpPr>
        <p:grpSpPr>
          <a:xfrm>
            <a:off x="-793321" y="2835025"/>
            <a:ext cx="13528802" cy="4522037"/>
            <a:chOff x="-793321" y="2835025"/>
            <a:chExt cx="13528802" cy="4522037"/>
          </a:xfrm>
        </p:grpSpPr>
        <p:grpSp>
          <p:nvGrpSpPr>
            <p:cNvPr id="851" name="Google Shape;851;p21"/>
            <p:cNvGrpSpPr/>
            <p:nvPr/>
          </p:nvGrpSpPr>
          <p:grpSpPr>
            <a:xfrm>
              <a:off x="6852938" y="2835025"/>
              <a:ext cx="1753899" cy="1660327"/>
              <a:chOff x="5086879" y="2679644"/>
              <a:chExt cx="1470775" cy="1392308"/>
            </a:xfrm>
          </p:grpSpPr>
          <p:sp>
            <p:nvSpPr>
              <p:cNvPr id="852" name="Google Shape;852;p21"/>
              <p:cNvSpPr/>
              <p:nvPr/>
            </p:nvSpPr>
            <p:spPr>
              <a:xfrm>
                <a:off x="5326044" y="2679644"/>
                <a:ext cx="1056473" cy="13690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5086879" y="30541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5955580" y="3233548"/>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1"/>
            <p:cNvGrpSpPr/>
            <p:nvPr/>
          </p:nvGrpSpPr>
          <p:grpSpPr>
            <a:xfrm>
              <a:off x="-793321" y="2862800"/>
              <a:ext cx="13528802" cy="4494263"/>
              <a:chOff x="-793321" y="2862800"/>
              <a:chExt cx="13528802" cy="4494263"/>
            </a:xfrm>
          </p:grpSpPr>
          <p:grpSp>
            <p:nvGrpSpPr>
              <p:cNvPr id="856" name="Google Shape;856;p21"/>
              <p:cNvGrpSpPr/>
              <p:nvPr/>
            </p:nvGrpSpPr>
            <p:grpSpPr>
              <a:xfrm>
                <a:off x="-793321" y="2862800"/>
                <a:ext cx="8124600" cy="4494263"/>
                <a:chOff x="-793321" y="2862800"/>
                <a:chExt cx="8124600" cy="4494263"/>
              </a:xfrm>
            </p:grpSpPr>
            <p:sp>
              <p:nvSpPr>
                <p:cNvPr id="857" name="Google Shape;857;p21"/>
                <p:cNvSpPr/>
                <p:nvPr/>
              </p:nvSpPr>
              <p:spPr>
                <a:xfrm rot="277051">
                  <a:off x="-692329" y="421207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630450" y="3135913"/>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59" name="Google Shape;859;p21"/>
                <p:cNvSpPr/>
                <p:nvPr/>
              </p:nvSpPr>
              <p:spPr>
                <a:xfrm>
                  <a:off x="354614" y="2862800"/>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860" name="Google Shape;860;p21"/>
              <p:cNvSpPr/>
              <p:nvPr/>
            </p:nvSpPr>
            <p:spPr>
              <a:xfrm>
                <a:off x="3272601" y="41415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3">
                <a:solidFill>
                  <a:schemeClr val="dk1"/>
                </a:solidFill>
              </a:defRPr>
            </a:lvl1pPr>
            <a:lvl2pPr lvl="1" algn="ctr" rtl="0">
              <a:lnSpc>
                <a:spcPct val="100000"/>
              </a:lnSpc>
              <a:spcBef>
                <a:spcPts val="0"/>
              </a:spcBef>
              <a:spcAft>
                <a:spcPts val="0"/>
              </a:spcAft>
              <a:buNone/>
              <a:defRPr sz="2393">
                <a:solidFill>
                  <a:schemeClr val="dk1"/>
                </a:solidFill>
              </a:defRPr>
            </a:lvl2pPr>
            <a:lvl3pPr lvl="2" algn="ctr" rtl="0">
              <a:lnSpc>
                <a:spcPct val="100000"/>
              </a:lnSpc>
              <a:spcBef>
                <a:spcPts val="0"/>
              </a:spcBef>
              <a:spcAft>
                <a:spcPts val="0"/>
              </a:spcAft>
              <a:buNone/>
              <a:defRPr sz="2393">
                <a:solidFill>
                  <a:schemeClr val="dk1"/>
                </a:solidFill>
              </a:defRPr>
            </a:lvl3pPr>
            <a:lvl4pPr lvl="3" algn="ctr" rtl="0">
              <a:lnSpc>
                <a:spcPct val="100000"/>
              </a:lnSpc>
              <a:spcBef>
                <a:spcPts val="0"/>
              </a:spcBef>
              <a:spcAft>
                <a:spcPts val="0"/>
              </a:spcAft>
              <a:buNone/>
              <a:defRPr sz="2393">
                <a:solidFill>
                  <a:schemeClr val="dk1"/>
                </a:solidFill>
              </a:defRPr>
            </a:lvl4pPr>
            <a:lvl5pPr lvl="4" algn="ctr" rtl="0">
              <a:lnSpc>
                <a:spcPct val="100000"/>
              </a:lnSpc>
              <a:spcBef>
                <a:spcPts val="0"/>
              </a:spcBef>
              <a:spcAft>
                <a:spcPts val="0"/>
              </a:spcAft>
              <a:buNone/>
              <a:defRPr sz="2393">
                <a:solidFill>
                  <a:schemeClr val="dk1"/>
                </a:solidFill>
              </a:defRPr>
            </a:lvl5pPr>
            <a:lvl6pPr lvl="5" algn="ctr" rtl="0">
              <a:lnSpc>
                <a:spcPct val="100000"/>
              </a:lnSpc>
              <a:spcBef>
                <a:spcPts val="0"/>
              </a:spcBef>
              <a:spcAft>
                <a:spcPts val="0"/>
              </a:spcAft>
              <a:buNone/>
              <a:defRPr sz="2393">
                <a:solidFill>
                  <a:schemeClr val="dk1"/>
                </a:solidFill>
              </a:defRPr>
            </a:lvl6pPr>
            <a:lvl7pPr lvl="6" algn="ctr" rtl="0">
              <a:lnSpc>
                <a:spcPct val="100000"/>
              </a:lnSpc>
              <a:spcBef>
                <a:spcPts val="0"/>
              </a:spcBef>
              <a:spcAft>
                <a:spcPts val="0"/>
              </a:spcAft>
              <a:buNone/>
              <a:defRPr sz="2393">
                <a:solidFill>
                  <a:schemeClr val="dk1"/>
                </a:solidFill>
              </a:defRPr>
            </a:lvl7pPr>
            <a:lvl8pPr lvl="7" algn="ctr" rtl="0">
              <a:lnSpc>
                <a:spcPct val="100000"/>
              </a:lnSpc>
              <a:spcBef>
                <a:spcPts val="0"/>
              </a:spcBef>
              <a:spcAft>
                <a:spcPts val="0"/>
              </a:spcAft>
              <a:buNone/>
              <a:defRPr sz="2393">
                <a:solidFill>
                  <a:schemeClr val="dk1"/>
                </a:solidFill>
              </a:defRPr>
            </a:lvl8pPr>
            <a:lvl9pPr lvl="8" algn="ctr" rtl="0">
              <a:lnSpc>
                <a:spcPct val="100000"/>
              </a:lnSpc>
              <a:spcBef>
                <a:spcPts val="0"/>
              </a:spcBef>
              <a:spcAft>
                <a:spcPts val="0"/>
              </a:spcAft>
              <a:buNone/>
              <a:defRPr sz="2393">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4"/>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4"/>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2"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5" y="4443174"/>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5"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91"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4"/>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3" y="194519"/>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69"/>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7"/>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1" y="476645"/>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7"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5" y="227077"/>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3" y="73662"/>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6"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900" y="21890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21"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3" y="38615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3"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5"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5" y="665192"/>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2"/>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5"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3"/>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9" y="412154"/>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60" y="512053"/>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8"/>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9"/>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4"/>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7"/>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7"/>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3"/>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6"/>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3" y="668134"/>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3"/>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91"/>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2"/>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7"/>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1" y="184142"/>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8"/>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06439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6"/>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6"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8"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2"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8" y="-532399"/>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9"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5"/>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90" y="4458294"/>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6"/>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9"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5"/>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201"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9"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8" y="4427218"/>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4"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48192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238527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86"/>
        <p:cNvGrpSpPr/>
        <p:nvPr/>
      </p:nvGrpSpPr>
      <p:grpSpPr>
        <a:xfrm>
          <a:off x="0" y="0"/>
          <a:ext cx="0" cy="0"/>
          <a:chOff x="0" y="0"/>
          <a:chExt cx="0" cy="0"/>
        </a:xfrm>
      </p:grpSpPr>
      <p:sp>
        <p:nvSpPr>
          <p:cNvPr id="787" name="Google Shape;787;p33"/>
          <p:cNvSpPr/>
          <p:nvPr/>
        </p:nvSpPr>
        <p:spPr>
          <a:xfrm>
            <a:off x="6820313" y="3682301"/>
            <a:ext cx="3220936" cy="1774185"/>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88" name="Google Shape;788;p33"/>
          <p:cNvSpPr/>
          <p:nvPr/>
        </p:nvSpPr>
        <p:spPr>
          <a:xfrm>
            <a:off x="-497524" y="3388652"/>
            <a:ext cx="2087893" cy="2196283"/>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89" name="Google Shape;789;p33"/>
          <p:cNvSpPr/>
          <p:nvPr/>
        </p:nvSpPr>
        <p:spPr>
          <a:xfrm>
            <a:off x="7165822" y="-264575"/>
            <a:ext cx="2714530" cy="2032486"/>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90" name="Google Shape;790;p33"/>
          <p:cNvSpPr/>
          <p:nvPr/>
        </p:nvSpPr>
        <p:spPr>
          <a:xfrm>
            <a:off x="-478860" y="-189123"/>
            <a:ext cx="2384185" cy="2262653"/>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791" name="Google Shape;791;p33"/>
          <p:cNvGrpSpPr/>
          <p:nvPr/>
        </p:nvGrpSpPr>
        <p:grpSpPr>
          <a:xfrm>
            <a:off x="7681540" y="3852825"/>
            <a:ext cx="749225" cy="773200"/>
            <a:chOff x="3348600" y="614425"/>
            <a:chExt cx="749225" cy="773200"/>
          </a:xfrm>
        </p:grpSpPr>
        <p:sp>
          <p:nvSpPr>
            <p:cNvPr id="792" name="Google Shape;792;p3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3" name="Google Shape;793;p3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4" name="Google Shape;794;p3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5" name="Google Shape;795;p3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6" name="Google Shape;796;p3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7" name="Google Shape;797;p3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8" name="Google Shape;798;p3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9" name="Google Shape;799;p3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0" name="Google Shape;800;p3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1" name="Google Shape;801;p3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2" name="Google Shape;802;p3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3" name="Google Shape;803;p3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4" name="Google Shape;804;p3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5" name="Google Shape;805;p3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806" name="Google Shape;806;p33"/>
          <p:cNvGrpSpPr/>
          <p:nvPr/>
        </p:nvGrpSpPr>
        <p:grpSpPr>
          <a:xfrm>
            <a:off x="713232" y="242823"/>
            <a:ext cx="567307" cy="693874"/>
            <a:chOff x="4457500" y="728725"/>
            <a:chExt cx="641750" cy="784925"/>
          </a:xfrm>
        </p:grpSpPr>
        <p:sp>
          <p:nvSpPr>
            <p:cNvPr id="807" name="Google Shape;807;p3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8" name="Google Shape;808;p3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9" name="Google Shape;809;p3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0" name="Google Shape;810;p3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1" name="Google Shape;811;p3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2" name="Google Shape;812;p3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Tree>
    <p:extLst>
      <p:ext uri="{BB962C8B-B14F-4D97-AF65-F5344CB8AC3E}">
        <p14:creationId xmlns:p14="http://schemas.microsoft.com/office/powerpoint/2010/main" val="374570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2"/>
        <p:cNvGrpSpPr/>
        <p:nvPr/>
      </p:nvGrpSpPr>
      <p:grpSpPr>
        <a:xfrm>
          <a:off x="0" y="0"/>
          <a:ext cx="0" cy="0"/>
          <a:chOff x="0" y="0"/>
          <a:chExt cx="0" cy="0"/>
        </a:xfrm>
      </p:grpSpPr>
      <p:sp>
        <p:nvSpPr>
          <p:cNvPr id="163" name="Google Shape;163;p7"/>
          <p:cNvSpPr/>
          <p:nvPr/>
        </p:nvSpPr>
        <p:spPr>
          <a:xfrm rot="-2025853" flipH="1">
            <a:off x="490814" y="3478947"/>
            <a:ext cx="1972306" cy="2098030"/>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4" name="Google Shape;164;p7"/>
          <p:cNvSpPr/>
          <p:nvPr/>
        </p:nvSpPr>
        <p:spPr>
          <a:xfrm flipH="1">
            <a:off x="260612" y="-337875"/>
            <a:ext cx="2619189" cy="1961015"/>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5" name="Google Shape;165;p7"/>
          <p:cNvSpPr/>
          <p:nvPr/>
        </p:nvSpPr>
        <p:spPr>
          <a:xfrm>
            <a:off x="6092277" y="3784375"/>
            <a:ext cx="2758901" cy="1612322"/>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6" name="Google Shape;166;p7"/>
          <p:cNvSpPr/>
          <p:nvPr/>
        </p:nvSpPr>
        <p:spPr>
          <a:xfrm>
            <a:off x="6730575" y="-523800"/>
            <a:ext cx="2051934" cy="2186118"/>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167" name="Google Shape;167;p7"/>
          <p:cNvGrpSpPr/>
          <p:nvPr/>
        </p:nvGrpSpPr>
        <p:grpSpPr>
          <a:xfrm>
            <a:off x="-36010" y="3766227"/>
            <a:ext cx="749225" cy="773200"/>
            <a:chOff x="3348600" y="614425"/>
            <a:chExt cx="749225" cy="773200"/>
          </a:xfrm>
        </p:grpSpPr>
        <p:sp>
          <p:nvSpPr>
            <p:cNvPr id="168" name="Google Shape;168;p7"/>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9" name="Google Shape;169;p7"/>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0" name="Google Shape;170;p7"/>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1" name="Google Shape;171;p7"/>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2" name="Google Shape;172;p7"/>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3" name="Google Shape;173;p7"/>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4" name="Google Shape;174;p7"/>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5" name="Google Shape;175;p7"/>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6" name="Google Shape;176;p7"/>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7" name="Google Shape;177;p7"/>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8" name="Google Shape;178;p7"/>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9" name="Google Shape;179;p7"/>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0" name="Google Shape;180;p7"/>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1" name="Google Shape;181;p7"/>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82" name="Google Shape;182;p7"/>
          <p:cNvGrpSpPr/>
          <p:nvPr/>
        </p:nvGrpSpPr>
        <p:grpSpPr>
          <a:xfrm>
            <a:off x="8335375" y="530352"/>
            <a:ext cx="424875" cy="737875"/>
            <a:chOff x="6373500" y="3085625"/>
            <a:chExt cx="424875" cy="737875"/>
          </a:xfrm>
        </p:grpSpPr>
        <p:sp>
          <p:nvSpPr>
            <p:cNvPr id="183" name="Google Shape;183;p7"/>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4" name="Google Shape;184;p7"/>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5" name="Google Shape;185;p7"/>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6" name="Google Shape;186;p7"/>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7" name="Google Shape;187;p7"/>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8" name="Google Shape;188;p7"/>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9" name="Google Shape;189;p7"/>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190" name="Google Shape;190;p7"/>
          <p:cNvSpPr txBox="1">
            <a:spLocks noGrp="1"/>
          </p:cNvSpPr>
          <p:nvPr>
            <p:ph type="title"/>
          </p:nvPr>
        </p:nvSpPr>
        <p:spPr>
          <a:xfrm>
            <a:off x="713225" y="2109750"/>
            <a:ext cx="4046400" cy="924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2399"/>
            </a:lvl2pPr>
            <a:lvl3pPr lvl="2">
              <a:spcBef>
                <a:spcPts val="0"/>
              </a:spcBef>
              <a:spcAft>
                <a:spcPts val="0"/>
              </a:spcAft>
              <a:buSzPts val="2400"/>
              <a:buNone/>
              <a:defRPr sz="2399"/>
            </a:lvl3pPr>
            <a:lvl4pPr lvl="3">
              <a:spcBef>
                <a:spcPts val="0"/>
              </a:spcBef>
              <a:spcAft>
                <a:spcPts val="0"/>
              </a:spcAft>
              <a:buSzPts val="2400"/>
              <a:buNone/>
              <a:defRPr sz="2399"/>
            </a:lvl4pPr>
            <a:lvl5pPr lvl="4">
              <a:spcBef>
                <a:spcPts val="0"/>
              </a:spcBef>
              <a:spcAft>
                <a:spcPts val="0"/>
              </a:spcAft>
              <a:buSzPts val="2400"/>
              <a:buNone/>
              <a:defRPr sz="2399"/>
            </a:lvl5pPr>
            <a:lvl6pPr lvl="5">
              <a:spcBef>
                <a:spcPts val="0"/>
              </a:spcBef>
              <a:spcAft>
                <a:spcPts val="0"/>
              </a:spcAft>
              <a:buSzPts val="2400"/>
              <a:buNone/>
              <a:defRPr sz="2399"/>
            </a:lvl6pPr>
            <a:lvl7pPr lvl="6">
              <a:spcBef>
                <a:spcPts val="0"/>
              </a:spcBef>
              <a:spcAft>
                <a:spcPts val="0"/>
              </a:spcAft>
              <a:buSzPts val="2400"/>
              <a:buNone/>
              <a:defRPr sz="2399"/>
            </a:lvl7pPr>
            <a:lvl8pPr lvl="7">
              <a:spcBef>
                <a:spcPts val="0"/>
              </a:spcBef>
              <a:spcAft>
                <a:spcPts val="0"/>
              </a:spcAft>
              <a:buSzPts val="2400"/>
              <a:buNone/>
              <a:defRPr sz="2399"/>
            </a:lvl8pPr>
            <a:lvl9pPr lvl="8">
              <a:spcBef>
                <a:spcPts val="0"/>
              </a:spcBef>
              <a:spcAft>
                <a:spcPts val="0"/>
              </a:spcAft>
              <a:buSzPts val="2400"/>
              <a:buNone/>
              <a:defRPr sz="2399"/>
            </a:lvl9pPr>
          </a:lstStyle>
          <a:p>
            <a:endParaRPr/>
          </a:p>
        </p:txBody>
      </p:sp>
      <p:sp>
        <p:nvSpPr>
          <p:cNvPr id="191" name="Google Shape;191;p7"/>
          <p:cNvSpPr txBox="1">
            <a:spLocks noGrp="1"/>
          </p:cNvSpPr>
          <p:nvPr>
            <p:ph type="body" idx="1"/>
          </p:nvPr>
        </p:nvSpPr>
        <p:spPr>
          <a:xfrm>
            <a:off x="4384375" y="1378500"/>
            <a:ext cx="4046400" cy="2386500"/>
          </a:xfrm>
          <a:prstGeom prst="rect">
            <a:avLst/>
          </a:prstGeom>
        </p:spPr>
        <p:txBody>
          <a:bodyPr spcFirstLastPara="1" wrap="square" lIns="91425" tIns="91425" rIns="91425" bIns="91425" anchor="t" anchorCtr="0">
            <a:noAutofit/>
          </a:bodyPr>
          <a:lstStyle>
            <a:lvl1pPr marL="457094" lvl="0" indent="-304729">
              <a:spcBef>
                <a:spcPts val="0"/>
              </a:spcBef>
              <a:spcAft>
                <a:spcPts val="0"/>
              </a:spcAft>
              <a:buClr>
                <a:schemeClr val="dk2"/>
              </a:buClr>
              <a:buSzPts val="1200"/>
              <a:buChar char="●"/>
              <a:defRPr/>
            </a:lvl1pPr>
            <a:lvl2pPr marL="914186" lvl="1" indent="-304729">
              <a:spcBef>
                <a:spcPts val="0"/>
              </a:spcBef>
              <a:spcAft>
                <a:spcPts val="0"/>
              </a:spcAft>
              <a:buSzPts val="1200"/>
              <a:buChar char="○"/>
              <a:defRPr sz="1200"/>
            </a:lvl2pPr>
            <a:lvl3pPr marL="1371280" lvl="2" indent="-304729">
              <a:spcBef>
                <a:spcPts val="0"/>
              </a:spcBef>
              <a:spcAft>
                <a:spcPts val="0"/>
              </a:spcAft>
              <a:buSzPts val="1200"/>
              <a:buChar char="■"/>
              <a:defRPr sz="1200"/>
            </a:lvl3pPr>
            <a:lvl4pPr marL="1828373" lvl="3" indent="-304729">
              <a:spcBef>
                <a:spcPts val="0"/>
              </a:spcBef>
              <a:spcAft>
                <a:spcPts val="0"/>
              </a:spcAft>
              <a:buSzPts val="1200"/>
              <a:buChar char="●"/>
              <a:defRPr sz="1200"/>
            </a:lvl4pPr>
            <a:lvl5pPr marL="2285467" lvl="4" indent="-304729">
              <a:spcBef>
                <a:spcPts val="0"/>
              </a:spcBef>
              <a:spcAft>
                <a:spcPts val="0"/>
              </a:spcAft>
              <a:buSzPts val="1200"/>
              <a:buChar char="○"/>
              <a:defRPr sz="1200"/>
            </a:lvl5pPr>
            <a:lvl6pPr marL="2742560" lvl="5" indent="-304729">
              <a:spcBef>
                <a:spcPts val="0"/>
              </a:spcBef>
              <a:spcAft>
                <a:spcPts val="0"/>
              </a:spcAft>
              <a:buSzPts val="1200"/>
              <a:buChar char="■"/>
              <a:defRPr sz="1200"/>
            </a:lvl6pPr>
            <a:lvl7pPr marL="3199653" lvl="6" indent="-304729">
              <a:spcBef>
                <a:spcPts val="0"/>
              </a:spcBef>
              <a:spcAft>
                <a:spcPts val="0"/>
              </a:spcAft>
              <a:buSzPts val="1200"/>
              <a:buChar char="●"/>
              <a:defRPr sz="1200"/>
            </a:lvl7pPr>
            <a:lvl8pPr marL="3656747" lvl="7" indent="-304729">
              <a:spcBef>
                <a:spcPts val="0"/>
              </a:spcBef>
              <a:spcAft>
                <a:spcPts val="0"/>
              </a:spcAft>
              <a:buSzPts val="1200"/>
              <a:buChar char="○"/>
              <a:defRPr sz="1200"/>
            </a:lvl8pPr>
            <a:lvl9pPr marL="4113839" lvl="8" indent="-304729">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1745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6125" y="1406775"/>
            <a:ext cx="7704900" cy="31998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1pPr>
            <a:lvl2pPr marL="914400" lvl="1"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2pPr>
            <a:lvl3pPr marL="1371600" lvl="2"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3pPr>
            <a:lvl4pPr marL="1828800" lvl="3"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4pPr>
            <a:lvl5pPr marL="2286000" lvl="4"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5pPr>
            <a:lvl6pPr marL="2743200" lvl="5"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6pPr>
            <a:lvl7pPr marL="3200400" lvl="6"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7pPr>
            <a:lvl8pPr marL="3657600" lvl="7"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8pPr>
            <a:lvl9pPr marL="4114800" lvl="8"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9pPr>
          </a:lstStyle>
          <a:p>
            <a:endParaRPr/>
          </a:p>
        </p:txBody>
      </p:sp>
      <p:sp>
        <p:nvSpPr>
          <p:cNvPr id="7" name="Google Shape;7;p1"/>
          <p:cNvSpPr txBox="1">
            <a:spLocks noGrp="1"/>
          </p:cNvSpPr>
          <p:nvPr>
            <p:ph type="title"/>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2" name="TextBox 1">
            <a:extLst>
              <a:ext uri="{FF2B5EF4-FFF2-40B4-BE49-F238E27FC236}">
                <a16:creationId xmlns:a16="http://schemas.microsoft.com/office/drawing/2014/main" id="{8F13FEEA-C7BB-1656-F846-95A0BCAADF2D}"/>
              </a:ext>
            </a:extLst>
          </p:cNvPr>
          <p:cNvSpPr txBox="1"/>
          <p:nvPr userDrawn="1"/>
        </p:nvSpPr>
        <p:spPr>
          <a:xfrm>
            <a:off x="2235200" y="5283200"/>
            <a:ext cx="4292600" cy="830997"/>
          </a:xfrm>
          <a:prstGeom prst="rect">
            <a:avLst/>
          </a:prstGeom>
          <a:noFill/>
        </p:spPr>
        <p:txBody>
          <a:bodyPr wrap="square" rtlCol="0">
            <a:spAutoFit/>
          </a:bodyPr>
          <a:lstStyle/>
          <a:p>
            <a:pPr algn="ctr"/>
            <a:r>
              <a:rPr lang="en-US" sz="2400">
                <a:solidFill>
                  <a:srgbClr val="FF0000"/>
                </a:solidFill>
                <a:latin typeface="Annifont" panose="020B0603050302020204" pitchFamily="34" charset="0"/>
              </a:rPr>
              <a:t>Kho ppt Phan Linh 0916.604.268</a:t>
            </a:r>
          </a:p>
        </p:txBody>
      </p:sp>
    </p:spTree>
  </p:cSld>
  <p:clrMap bg1="lt1" tx1="dk1" bg2="dk2" tx2="lt2" accent1="accent1" accent2="accent2" accent3="accent3" accent4="accent4" accent5="accent5" accent6="accent6" hlink="hlink" folHlink="folHlink"/>
  <p:sldLayoutIdLst>
    <p:sldLayoutId id="2147483659" r:id="rId1"/>
    <p:sldLayoutId id="2147483664" r:id="rId2"/>
    <p:sldLayoutId id="2147483666" r:id="rId3"/>
    <p:sldLayoutId id="2147483667" r:id="rId4"/>
    <p:sldLayoutId id="2147483690" r:id="rId5"/>
    <p:sldLayoutId id="2147483691"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967" b="1" dirty="0">
                <a:solidFill>
                  <a:srgbClr val="FF0066"/>
                </a:solidFill>
                <a:latin typeface="Times New Roman" pitchFamily="18" charset="0"/>
              </a:rPr>
              <a:t>TRƯỜNG TIỂU HỌC AN HỒNG </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714778" y="1426345"/>
            <a:ext cx="7495504" cy="102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011"/>
              </a:spcBef>
              <a:defRPr/>
            </a:pP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Tiềng</a:t>
            </a:r>
            <a:r>
              <a:rPr lang="en-US" sz="2247"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Việt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011"/>
              </a:spcBef>
              <a:defRPr/>
            </a:pPr>
            <a:r>
              <a:rPr lang="en-US" sz="303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 </a:t>
            </a:r>
            <a:r>
              <a:rPr lang="en-US" sz="303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303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3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gạo</a:t>
            </a:r>
            <a:r>
              <a:rPr lang="en-US" sz="303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03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03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p>
        </p:txBody>
      </p:sp>
      <p:sp>
        <p:nvSpPr>
          <p:cNvPr id="2054" name="Text Box 18"/>
          <p:cNvSpPr txBox="1">
            <a:spLocks noChangeArrowheads="1"/>
          </p:cNvSpPr>
          <p:nvPr/>
        </p:nvSpPr>
        <p:spPr bwMode="auto">
          <a:xfrm>
            <a:off x="3372631" y="3978723"/>
            <a:ext cx="3356429" cy="65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875" b="1" i="1" dirty="0" err="1">
                <a:solidFill>
                  <a:srgbClr val="FF0066"/>
                </a:solidFill>
                <a:latin typeface="Times New Roman" pitchFamily="18" charset="0"/>
              </a:rPr>
              <a:t>Giáo</a:t>
            </a:r>
            <a:r>
              <a:rPr lang="en-US" altLang="en-US" sz="1875" b="1" i="1" dirty="0">
                <a:solidFill>
                  <a:srgbClr val="FF0066"/>
                </a:solidFill>
                <a:latin typeface="Times New Roman" pitchFamily="18" charset="0"/>
              </a:rPr>
              <a:t> </a:t>
            </a:r>
            <a:r>
              <a:rPr lang="en-US" altLang="en-US" sz="1875" b="1" i="1" dirty="0" err="1">
                <a:solidFill>
                  <a:srgbClr val="FF0066"/>
                </a:solidFill>
                <a:latin typeface="Times New Roman" pitchFamily="18" charset="0"/>
              </a:rPr>
              <a:t>viên</a:t>
            </a:r>
            <a:r>
              <a:rPr lang="en-US" altLang="en-US" sz="1875" b="1" i="1" dirty="0">
                <a:solidFill>
                  <a:srgbClr val="FF0066"/>
                </a:solidFill>
                <a:latin typeface="Times New Roman" pitchFamily="18" charset="0"/>
              </a:rPr>
              <a:t>: </a:t>
            </a:r>
            <a:r>
              <a:rPr lang="en-US" altLang="en-US" sz="1875" b="1" i="1" dirty="0" err="1">
                <a:solidFill>
                  <a:srgbClr val="FF0066"/>
                </a:solidFill>
                <a:latin typeface="Times New Roman" pitchFamily="18" charset="0"/>
              </a:rPr>
              <a:t>Lại</a:t>
            </a:r>
            <a:r>
              <a:rPr lang="en-US" altLang="en-US" sz="1875" b="1" i="1" dirty="0">
                <a:solidFill>
                  <a:srgbClr val="FF0066"/>
                </a:solidFill>
                <a:latin typeface="Times New Roman" pitchFamily="18" charset="0"/>
              </a:rPr>
              <a:t> Thị Quỳnh Hoa</a:t>
            </a:r>
          </a:p>
          <a:p>
            <a:pPr eaLnBrk="1" hangingPunct="1"/>
            <a:r>
              <a:rPr lang="en-US" altLang="en-US" sz="1875" b="1" i="1" dirty="0" err="1">
                <a:solidFill>
                  <a:srgbClr val="FF0066"/>
                </a:solidFill>
                <a:latin typeface="Times New Roman" pitchFamily="18" charset="0"/>
              </a:rPr>
              <a:t>Lớp</a:t>
            </a:r>
            <a:r>
              <a:rPr lang="en-US" altLang="en-US" sz="1875" b="1" i="1" dirty="0">
                <a:solidFill>
                  <a:srgbClr val="FF0066"/>
                </a:solidFill>
                <a:latin typeface="Times New Roman" pitchFamily="18" charset="0"/>
              </a:rPr>
              <a:t>:  3A5</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7376887" y="556201"/>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432379" y="3353891"/>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3716" y="2875048"/>
            <a:ext cx="2435203"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225778" y="159859"/>
            <a:ext cx="8511822"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3</a:t>
            </a:r>
            <a:r>
              <a:rPr lang="en-VN"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xuân</a:t>
            </a:r>
            <a:r>
              <a:rPr lang="en-US" sz="2800" b="1" dirty="0">
                <a:solidFill>
                  <a:schemeClr val="tx1"/>
                </a:solidFill>
                <a:latin typeface="Times New Roman" panose="02020603050405020304" pitchFamily="18" charset="0"/>
                <a:cs typeface="Times New Roman" panose="02020603050405020304" pitchFamily="18" charset="0"/>
              </a:rPr>
              <a:t>”?</a:t>
            </a:r>
            <a:endParaRPr lang="en-VN" sz="2800" b="1" dirty="0">
              <a:solidFill>
                <a:schemeClr val="tx1"/>
              </a:solidFill>
              <a:latin typeface="Times New Roman" panose="02020603050405020304" pitchFamily="18" charset="0"/>
              <a:cs typeface="Times New Roman" panose="02020603050405020304" pitchFamily="18"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225778" y="1250067"/>
            <a:ext cx="8669866"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b="1" dirty="0" err="1">
                <a:solidFill>
                  <a:schemeClr val="bg1">
                    <a:lumMod val="50000"/>
                  </a:schemeClr>
                </a:solidFill>
                <a:latin typeface="Times New Roman" panose="02020603050405020304" pitchFamily="18" charset="0"/>
                <a:cs typeface="Times New Roman" panose="02020603050405020304" pitchFamily="18" charset="0"/>
              </a:rPr>
              <a:t>Trên</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gạo</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có</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ngày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hội</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mùa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xuân</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vì</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trên</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gạo</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đầy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màu</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sắc</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hoa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lá</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và</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đầy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âm</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thanh</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rộn</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rã</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các</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loài</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chim</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Tất</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cả</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các</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âm</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thanh</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và</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màu</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sắc</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đó</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tạo</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thành</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cảnh</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sắc</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vui</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nhộn</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náo</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nhiệt</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ngày</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hội</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mùa</a:t>
            </a:r>
            <a:r>
              <a:rPr lang="en-US" sz="3200" b="1" dirty="0">
                <a:solidFill>
                  <a:schemeClr val="bg1">
                    <a:lumMod val="50000"/>
                  </a:schemeClr>
                </a:solidFill>
                <a:latin typeface="Times New Roman" panose="02020603050405020304" pitchFamily="18" charset="0"/>
                <a:cs typeface="Times New Roman" panose="02020603050405020304" pitchFamily="18" charset="0"/>
              </a:rPr>
              <a:t> </a:t>
            </a:r>
            <a:r>
              <a:rPr lang="en-US" sz="3200" b="1" dirty="0" err="1">
                <a:solidFill>
                  <a:schemeClr val="bg1">
                    <a:lumMod val="50000"/>
                  </a:schemeClr>
                </a:solidFill>
                <a:latin typeface="Times New Roman" panose="02020603050405020304" pitchFamily="18" charset="0"/>
                <a:cs typeface="Times New Roman" panose="02020603050405020304" pitchFamily="18" charset="0"/>
              </a:rPr>
              <a:t>xuân</a:t>
            </a:r>
            <a:r>
              <a:rPr lang="en-US" sz="3200" b="1" dirty="0">
                <a:solidFill>
                  <a:schemeClr val="bg1">
                    <a:lumMod val="50000"/>
                  </a:schemeClr>
                </a:solidFill>
                <a:latin typeface="Times New Roman" panose="02020603050405020304" pitchFamily="18" charset="0"/>
                <a:cs typeface="Times New Roman" panose="02020603050405020304" pitchFamily="18" charset="0"/>
              </a:rPr>
              <a:t>.</a:t>
            </a:r>
            <a:endParaRPr lang="vi-VN" sz="3200" b="1" i="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947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248356" y="146577"/>
            <a:ext cx="8726311"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4</a:t>
            </a:r>
            <a:r>
              <a:rPr lang="en-VN"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rPr>
              <a:t>Những</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ảnh</a:t>
            </a:r>
            <a:r>
              <a:rPr lang="en-US" sz="3200" b="1" dirty="0">
                <a:solidFill>
                  <a:schemeClr val="tx1"/>
                </a:solidFill>
              </a:rPr>
              <a:t> </a:t>
            </a:r>
            <a:r>
              <a:rPr lang="en-US" sz="3200" b="1" dirty="0" err="1">
                <a:solidFill>
                  <a:schemeClr val="tx1"/>
                </a:solidFill>
              </a:rPr>
              <a:t>nào</a:t>
            </a:r>
            <a:r>
              <a:rPr lang="en-US" sz="3200" b="1" dirty="0">
                <a:solidFill>
                  <a:schemeClr val="tx1"/>
                </a:solidFill>
              </a:rPr>
              <a:t> </a:t>
            </a:r>
            <a:r>
              <a:rPr lang="en-US" sz="3200" b="1" dirty="0" err="1">
                <a:solidFill>
                  <a:schemeClr val="tx1"/>
                </a:solidFill>
              </a:rPr>
              <a:t>cho</a:t>
            </a:r>
            <a:r>
              <a:rPr lang="en-US" sz="3200" b="1" dirty="0">
                <a:solidFill>
                  <a:schemeClr val="tx1"/>
                </a:solidFill>
              </a:rPr>
              <a:t> </a:t>
            </a:r>
            <a:r>
              <a:rPr lang="en-US" sz="3200" b="1" dirty="0" err="1">
                <a:solidFill>
                  <a:schemeClr val="tx1"/>
                </a:solidFill>
              </a:rPr>
              <a:t>thấy</a:t>
            </a:r>
            <a:r>
              <a:rPr lang="en-US" sz="3200" b="1" dirty="0">
                <a:solidFill>
                  <a:schemeClr val="tx1"/>
                </a:solidFill>
              </a:rPr>
              <a:t> </a:t>
            </a:r>
            <a:r>
              <a:rPr lang="en-US" sz="3200" b="1" dirty="0" err="1">
                <a:solidFill>
                  <a:schemeClr val="tx1"/>
                </a:solidFill>
              </a:rPr>
              <a:t>cây</a:t>
            </a:r>
            <a:r>
              <a:rPr lang="en-US" sz="3200" b="1" dirty="0">
                <a:solidFill>
                  <a:schemeClr val="tx1"/>
                </a:solidFill>
              </a:rPr>
              <a:t> </a:t>
            </a:r>
            <a:r>
              <a:rPr lang="en-US" sz="3200" b="1" dirty="0" err="1">
                <a:solidFill>
                  <a:schemeClr val="tx1"/>
                </a:solidFill>
              </a:rPr>
              <a:t>gạo</a:t>
            </a:r>
            <a:r>
              <a:rPr lang="en-US" sz="3200" b="1" dirty="0">
                <a:solidFill>
                  <a:schemeClr val="tx1"/>
                </a:solidFill>
              </a:rPr>
              <a:t> </a:t>
            </a:r>
            <a:r>
              <a:rPr lang="en-US" sz="3200" b="1" dirty="0" err="1">
                <a:solidFill>
                  <a:schemeClr val="tx1"/>
                </a:solidFill>
              </a:rPr>
              <a:t>mang</a:t>
            </a:r>
            <a:r>
              <a:rPr lang="en-US" sz="3200" b="1" dirty="0">
                <a:solidFill>
                  <a:schemeClr val="tx1"/>
                </a:solidFill>
              </a:rPr>
              <a:t> </a:t>
            </a:r>
            <a:r>
              <a:rPr lang="en-US" sz="3200" b="1" dirty="0" err="1">
                <a:solidFill>
                  <a:schemeClr val="tx1"/>
                </a:solidFill>
              </a:rPr>
              <a:t>vẻ</a:t>
            </a:r>
            <a:r>
              <a:rPr lang="en-US" sz="3200" b="1" dirty="0">
                <a:solidFill>
                  <a:schemeClr val="tx1"/>
                </a:solidFill>
              </a:rPr>
              <a:t> </a:t>
            </a:r>
            <a:r>
              <a:rPr lang="en-US" sz="3200" b="1" dirty="0" err="1">
                <a:solidFill>
                  <a:schemeClr val="tx1"/>
                </a:solidFill>
              </a:rPr>
              <a:t>đẹp</a:t>
            </a:r>
            <a:r>
              <a:rPr lang="en-US" sz="3200" b="1" dirty="0">
                <a:solidFill>
                  <a:schemeClr val="tx1"/>
                </a:solidFill>
              </a:rPr>
              <a:t> </a:t>
            </a:r>
            <a:r>
              <a:rPr lang="en-US" sz="3200" b="1" dirty="0" err="1">
                <a:solidFill>
                  <a:schemeClr val="tx1"/>
                </a:solidFill>
              </a:rPr>
              <a:t>mới</a:t>
            </a:r>
            <a:r>
              <a:rPr lang="en-US" sz="3200" b="1" dirty="0">
                <a:solidFill>
                  <a:schemeClr val="tx1"/>
                </a:solidFill>
              </a:rPr>
              <a:t> </a:t>
            </a:r>
            <a:r>
              <a:rPr lang="en-US" sz="3200" b="1" dirty="0" err="1">
                <a:solidFill>
                  <a:schemeClr val="tx1"/>
                </a:solidFill>
              </a:rPr>
              <a:t>khi</a:t>
            </a:r>
            <a:r>
              <a:rPr lang="en-US" sz="3200" b="1" dirty="0">
                <a:solidFill>
                  <a:schemeClr val="tx1"/>
                </a:solidFill>
              </a:rPr>
              <a:t> </a:t>
            </a:r>
            <a:r>
              <a:rPr lang="en-US" sz="3200" b="1" dirty="0" err="1">
                <a:solidFill>
                  <a:schemeClr val="tx1"/>
                </a:solidFill>
              </a:rPr>
              <a:t>hết</a:t>
            </a:r>
            <a:r>
              <a:rPr lang="en-US" sz="3200" b="1" dirty="0">
                <a:solidFill>
                  <a:schemeClr val="tx1"/>
                </a:solidFill>
              </a:rPr>
              <a:t> </a:t>
            </a:r>
            <a:r>
              <a:rPr lang="en-US" sz="3200" b="1" dirty="0" err="1">
                <a:solidFill>
                  <a:schemeClr val="tx1"/>
                </a:solidFill>
              </a:rPr>
              <a:t>mùa</a:t>
            </a:r>
            <a:r>
              <a:rPr lang="en-US" sz="3200" b="1" dirty="0">
                <a:solidFill>
                  <a:schemeClr val="tx1"/>
                </a:solidFill>
              </a:rPr>
              <a:t> </a:t>
            </a:r>
            <a:r>
              <a:rPr lang="en-US" sz="3200" b="1" dirty="0" err="1">
                <a:solidFill>
                  <a:schemeClr val="tx1"/>
                </a:solidFill>
              </a:rPr>
              <a:t>hoa</a:t>
            </a:r>
            <a:r>
              <a:rPr lang="en-US" sz="3200" b="1" dirty="0">
                <a:solidFill>
                  <a:schemeClr val="tx1"/>
                </a:solidFill>
              </a:rPr>
              <a:t>?</a:t>
            </a:r>
            <a:endParaRPr lang="en-VN" sz="3200" b="1" dirty="0">
              <a:solidFill>
                <a:schemeClr val="tx1"/>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169333" y="1385623"/>
            <a:ext cx="8805334"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Những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hình</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ảnh</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cho</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thấy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gạo</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mang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vẻ</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đẹp</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mới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khi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hết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mùa</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hoa</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là</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 Cây đứng im, cao lớn, hiền lành</a:t>
            </a:r>
            <a:r>
              <a:rPr lang="en-US" sz="3200" i="1" dirty="0">
                <a:latin typeface="Times New Roman" panose="02020603050405020304" pitchFamily="18" charset="0"/>
                <a:cs typeface="Times New Roman" panose="02020603050405020304" pitchFamily="18" charset="0"/>
              </a:rPr>
              <a:t>.</a:t>
            </a:r>
            <a:endParaRPr lang="vi-VN" sz="3200" i="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21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0" y="182437"/>
            <a:ext cx="8503752" cy="935403"/>
          </a:xfrm>
          <a:custGeom>
            <a:avLst/>
            <a:gdLst>
              <a:gd name="connsiteX0" fmla="*/ 0 w 8503752"/>
              <a:gd name="connsiteY0" fmla="*/ 155904 h 935403"/>
              <a:gd name="connsiteX1" fmla="*/ 155904 w 8503752"/>
              <a:gd name="connsiteY1" fmla="*/ 0 h 935403"/>
              <a:gd name="connsiteX2" fmla="*/ 904882 w 8503752"/>
              <a:gd name="connsiteY2" fmla="*/ 0 h 935403"/>
              <a:gd name="connsiteX3" fmla="*/ 1653859 w 8503752"/>
              <a:gd name="connsiteY3" fmla="*/ 0 h 935403"/>
              <a:gd name="connsiteX4" fmla="*/ 2320918 w 8503752"/>
              <a:gd name="connsiteY4" fmla="*/ 0 h 935403"/>
              <a:gd name="connsiteX5" fmla="*/ 2987976 w 8503752"/>
              <a:gd name="connsiteY5" fmla="*/ 0 h 935403"/>
              <a:gd name="connsiteX6" fmla="*/ 3655034 w 8503752"/>
              <a:gd name="connsiteY6" fmla="*/ 0 h 935403"/>
              <a:gd name="connsiteX7" fmla="*/ 4240173 w 8503752"/>
              <a:gd name="connsiteY7" fmla="*/ 0 h 935403"/>
              <a:gd name="connsiteX8" fmla="*/ 4907232 w 8503752"/>
              <a:gd name="connsiteY8" fmla="*/ 0 h 935403"/>
              <a:gd name="connsiteX9" fmla="*/ 5574290 w 8503752"/>
              <a:gd name="connsiteY9" fmla="*/ 0 h 935403"/>
              <a:gd name="connsiteX10" fmla="*/ 5913670 w 8503752"/>
              <a:gd name="connsiteY10" fmla="*/ 0 h 935403"/>
              <a:gd name="connsiteX11" fmla="*/ 6498809 w 8503752"/>
              <a:gd name="connsiteY11" fmla="*/ 0 h 935403"/>
              <a:gd name="connsiteX12" fmla="*/ 6838190 w 8503752"/>
              <a:gd name="connsiteY12" fmla="*/ 0 h 935403"/>
              <a:gd name="connsiteX13" fmla="*/ 7341409 w 8503752"/>
              <a:gd name="connsiteY13" fmla="*/ 0 h 935403"/>
              <a:gd name="connsiteX14" fmla="*/ 8347848 w 8503752"/>
              <a:gd name="connsiteY14" fmla="*/ 0 h 935403"/>
              <a:gd name="connsiteX15" fmla="*/ 8503752 w 8503752"/>
              <a:gd name="connsiteY15" fmla="*/ 155904 h 935403"/>
              <a:gd name="connsiteX16" fmla="*/ 8503752 w 8503752"/>
              <a:gd name="connsiteY16" fmla="*/ 455230 h 935403"/>
              <a:gd name="connsiteX17" fmla="*/ 8503752 w 8503752"/>
              <a:gd name="connsiteY17" fmla="*/ 779499 h 935403"/>
              <a:gd name="connsiteX18" fmla="*/ 8347848 w 8503752"/>
              <a:gd name="connsiteY18" fmla="*/ 935403 h 935403"/>
              <a:gd name="connsiteX19" fmla="*/ 7598870 w 8503752"/>
              <a:gd name="connsiteY19" fmla="*/ 935403 h 935403"/>
              <a:gd name="connsiteX20" fmla="*/ 7259490 w 8503752"/>
              <a:gd name="connsiteY20" fmla="*/ 935403 h 935403"/>
              <a:gd name="connsiteX21" fmla="*/ 6592431 w 8503752"/>
              <a:gd name="connsiteY21" fmla="*/ 935403 h 935403"/>
              <a:gd name="connsiteX22" fmla="*/ 6089212 w 8503752"/>
              <a:gd name="connsiteY22" fmla="*/ 935403 h 935403"/>
              <a:gd name="connsiteX23" fmla="*/ 5504073 w 8503752"/>
              <a:gd name="connsiteY23" fmla="*/ 935403 h 935403"/>
              <a:gd name="connsiteX24" fmla="*/ 5164693 w 8503752"/>
              <a:gd name="connsiteY24" fmla="*/ 935403 h 935403"/>
              <a:gd name="connsiteX25" fmla="*/ 4497634 w 8503752"/>
              <a:gd name="connsiteY25" fmla="*/ 935403 h 935403"/>
              <a:gd name="connsiteX26" fmla="*/ 3830576 w 8503752"/>
              <a:gd name="connsiteY26" fmla="*/ 935403 h 935403"/>
              <a:gd name="connsiteX27" fmla="*/ 3491195 w 8503752"/>
              <a:gd name="connsiteY27" fmla="*/ 935403 h 935403"/>
              <a:gd name="connsiteX28" fmla="*/ 2987976 w 8503752"/>
              <a:gd name="connsiteY28" fmla="*/ 935403 h 935403"/>
              <a:gd name="connsiteX29" fmla="*/ 2484757 w 8503752"/>
              <a:gd name="connsiteY29" fmla="*/ 935403 h 935403"/>
              <a:gd name="connsiteX30" fmla="*/ 2063457 w 8503752"/>
              <a:gd name="connsiteY30" fmla="*/ 935403 h 935403"/>
              <a:gd name="connsiteX31" fmla="*/ 1396398 w 8503752"/>
              <a:gd name="connsiteY31" fmla="*/ 935403 h 935403"/>
              <a:gd name="connsiteX32" fmla="*/ 893179 w 8503752"/>
              <a:gd name="connsiteY32" fmla="*/ 935403 h 935403"/>
              <a:gd name="connsiteX33" fmla="*/ 155904 w 8503752"/>
              <a:gd name="connsiteY33" fmla="*/ 935403 h 935403"/>
              <a:gd name="connsiteX34" fmla="*/ 0 w 8503752"/>
              <a:gd name="connsiteY34" fmla="*/ 779499 h 935403"/>
              <a:gd name="connsiteX35" fmla="*/ 0 w 8503752"/>
              <a:gd name="connsiteY35" fmla="*/ 455230 h 935403"/>
              <a:gd name="connsiteX36" fmla="*/ 0 w 8503752"/>
              <a:gd name="connsiteY36"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03752" h="935403" fill="none" extrusionOk="0">
                <a:moveTo>
                  <a:pt x="0" y="155904"/>
                </a:moveTo>
                <a:cubicBezTo>
                  <a:pt x="8561" y="88678"/>
                  <a:pt x="72632" y="-7170"/>
                  <a:pt x="155904" y="0"/>
                </a:cubicBezTo>
                <a:cubicBezTo>
                  <a:pt x="330528" y="-87299"/>
                  <a:pt x="672581" y="19362"/>
                  <a:pt x="904882" y="0"/>
                </a:cubicBezTo>
                <a:cubicBezTo>
                  <a:pt x="1137183" y="-19362"/>
                  <a:pt x="1345327" y="83158"/>
                  <a:pt x="1653859" y="0"/>
                </a:cubicBezTo>
                <a:cubicBezTo>
                  <a:pt x="1962391" y="-83158"/>
                  <a:pt x="2168900" y="35858"/>
                  <a:pt x="2320918" y="0"/>
                </a:cubicBezTo>
                <a:cubicBezTo>
                  <a:pt x="2472936" y="-35858"/>
                  <a:pt x="2803445" y="2154"/>
                  <a:pt x="2987976" y="0"/>
                </a:cubicBezTo>
                <a:cubicBezTo>
                  <a:pt x="3172507" y="-2154"/>
                  <a:pt x="3464359" y="46892"/>
                  <a:pt x="3655034" y="0"/>
                </a:cubicBezTo>
                <a:cubicBezTo>
                  <a:pt x="3845709" y="-46892"/>
                  <a:pt x="3979214" y="13029"/>
                  <a:pt x="4240173" y="0"/>
                </a:cubicBezTo>
                <a:cubicBezTo>
                  <a:pt x="4501132" y="-13029"/>
                  <a:pt x="4581938" y="47389"/>
                  <a:pt x="4907232" y="0"/>
                </a:cubicBezTo>
                <a:cubicBezTo>
                  <a:pt x="5232526" y="-47389"/>
                  <a:pt x="5437583" y="4319"/>
                  <a:pt x="5574290" y="0"/>
                </a:cubicBezTo>
                <a:cubicBezTo>
                  <a:pt x="5710997" y="-4319"/>
                  <a:pt x="5746626" y="1116"/>
                  <a:pt x="5913670" y="0"/>
                </a:cubicBezTo>
                <a:cubicBezTo>
                  <a:pt x="6080714" y="-1116"/>
                  <a:pt x="6377388" y="45327"/>
                  <a:pt x="6498809" y="0"/>
                </a:cubicBezTo>
                <a:cubicBezTo>
                  <a:pt x="6620230" y="-45327"/>
                  <a:pt x="6745117" y="3979"/>
                  <a:pt x="6838190" y="0"/>
                </a:cubicBezTo>
                <a:cubicBezTo>
                  <a:pt x="6931263" y="-3979"/>
                  <a:pt x="7136482" y="49828"/>
                  <a:pt x="7341409" y="0"/>
                </a:cubicBezTo>
                <a:cubicBezTo>
                  <a:pt x="7546336" y="-49828"/>
                  <a:pt x="7867653" y="8862"/>
                  <a:pt x="8347848" y="0"/>
                </a:cubicBezTo>
                <a:cubicBezTo>
                  <a:pt x="8427399" y="4694"/>
                  <a:pt x="8487026" y="65197"/>
                  <a:pt x="8503752" y="155904"/>
                </a:cubicBezTo>
                <a:cubicBezTo>
                  <a:pt x="8528983" y="235867"/>
                  <a:pt x="8488249" y="319293"/>
                  <a:pt x="8503752" y="455230"/>
                </a:cubicBezTo>
                <a:cubicBezTo>
                  <a:pt x="8519255" y="591167"/>
                  <a:pt x="8466430" y="692811"/>
                  <a:pt x="8503752" y="779499"/>
                </a:cubicBezTo>
                <a:cubicBezTo>
                  <a:pt x="8520770" y="867866"/>
                  <a:pt x="8431999" y="929137"/>
                  <a:pt x="8347848" y="935403"/>
                </a:cubicBezTo>
                <a:cubicBezTo>
                  <a:pt x="8153680" y="942395"/>
                  <a:pt x="7841868" y="883095"/>
                  <a:pt x="7598870" y="935403"/>
                </a:cubicBezTo>
                <a:cubicBezTo>
                  <a:pt x="7355872" y="987711"/>
                  <a:pt x="7403806" y="904121"/>
                  <a:pt x="7259490" y="935403"/>
                </a:cubicBezTo>
                <a:cubicBezTo>
                  <a:pt x="7115174" y="966685"/>
                  <a:pt x="6868230" y="868697"/>
                  <a:pt x="6592431" y="935403"/>
                </a:cubicBezTo>
                <a:cubicBezTo>
                  <a:pt x="6316632" y="1002109"/>
                  <a:pt x="6313731" y="880823"/>
                  <a:pt x="6089212" y="935403"/>
                </a:cubicBezTo>
                <a:cubicBezTo>
                  <a:pt x="5864693" y="989983"/>
                  <a:pt x="5648765" y="889189"/>
                  <a:pt x="5504073" y="935403"/>
                </a:cubicBezTo>
                <a:cubicBezTo>
                  <a:pt x="5359381" y="981617"/>
                  <a:pt x="5271362" y="902536"/>
                  <a:pt x="5164693" y="935403"/>
                </a:cubicBezTo>
                <a:cubicBezTo>
                  <a:pt x="5058024" y="968270"/>
                  <a:pt x="4680335" y="856934"/>
                  <a:pt x="4497634" y="935403"/>
                </a:cubicBezTo>
                <a:cubicBezTo>
                  <a:pt x="4314933" y="1013872"/>
                  <a:pt x="4047050" y="864655"/>
                  <a:pt x="3830576" y="935403"/>
                </a:cubicBezTo>
                <a:cubicBezTo>
                  <a:pt x="3614102" y="1006151"/>
                  <a:pt x="3573850" y="914312"/>
                  <a:pt x="3491195" y="935403"/>
                </a:cubicBezTo>
                <a:cubicBezTo>
                  <a:pt x="3408540" y="956494"/>
                  <a:pt x="3166338" y="920772"/>
                  <a:pt x="2987976" y="935403"/>
                </a:cubicBezTo>
                <a:cubicBezTo>
                  <a:pt x="2809614" y="950034"/>
                  <a:pt x="2681048" y="901018"/>
                  <a:pt x="2484757" y="935403"/>
                </a:cubicBezTo>
                <a:cubicBezTo>
                  <a:pt x="2288466" y="969788"/>
                  <a:pt x="2154210" y="915940"/>
                  <a:pt x="2063457" y="935403"/>
                </a:cubicBezTo>
                <a:cubicBezTo>
                  <a:pt x="1972704" y="954866"/>
                  <a:pt x="1609632" y="877149"/>
                  <a:pt x="1396398" y="935403"/>
                </a:cubicBezTo>
                <a:cubicBezTo>
                  <a:pt x="1183164" y="993657"/>
                  <a:pt x="1041488" y="877583"/>
                  <a:pt x="893179" y="935403"/>
                </a:cubicBezTo>
                <a:cubicBezTo>
                  <a:pt x="744870" y="993223"/>
                  <a:pt x="437518" y="931232"/>
                  <a:pt x="155904" y="935403"/>
                </a:cubicBezTo>
                <a:cubicBezTo>
                  <a:pt x="73883" y="936025"/>
                  <a:pt x="-18021" y="865345"/>
                  <a:pt x="0" y="779499"/>
                </a:cubicBezTo>
                <a:cubicBezTo>
                  <a:pt x="-17645" y="667110"/>
                  <a:pt x="34845" y="522908"/>
                  <a:pt x="0" y="455230"/>
                </a:cubicBezTo>
                <a:cubicBezTo>
                  <a:pt x="-34845" y="387552"/>
                  <a:pt x="27237" y="220186"/>
                  <a:pt x="0" y="155904"/>
                </a:cubicBezTo>
                <a:close/>
              </a:path>
              <a:path w="8503752" h="935403" stroke="0" extrusionOk="0">
                <a:moveTo>
                  <a:pt x="0" y="155904"/>
                </a:moveTo>
                <a:cubicBezTo>
                  <a:pt x="1322" y="63869"/>
                  <a:pt x="74735" y="15972"/>
                  <a:pt x="155904" y="0"/>
                </a:cubicBezTo>
                <a:cubicBezTo>
                  <a:pt x="340682" y="-16138"/>
                  <a:pt x="458285" y="13402"/>
                  <a:pt x="577204" y="0"/>
                </a:cubicBezTo>
                <a:cubicBezTo>
                  <a:pt x="696123" y="-13402"/>
                  <a:pt x="915547" y="31173"/>
                  <a:pt x="1162343" y="0"/>
                </a:cubicBezTo>
                <a:cubicBezTo>
                  <a:pt x="1409139" y="-31173"/>
                  <a:pt x="1381220" y="29557"/>
                  <a:pt x="1501723" y="0"/>
                </a:cubicBezTo>
                <a:cubicBezTo>
                  <a:pt x="1622226" y="-29557"/>
                  <a:pt x="1821785" y="20559"/>
                  <a:pt x="2004943" y="0"/>
                </a:cubicBezTo>
                <a:cubicBezTo>
                  <a:pt x="2188101" y="-20559"/>
                  <a:pt x="2349982" y="24613"/>
                  <a:pt x="2672001" y="0"/>
                </a:cubicBezTo>
                <a:cubicBezTo>
                  <a:pt x="2994020" y="-24613"/>
                  <a:pt x="3051083" y="45638"/>
                  <a:pt x="3420979" y="0"/>
                </a:cubicBezTo>
                <a:cubicBezTo>
                  <a:pt x="3790875" y="-45638"/>
                  <a:pt x="3795349" y="19411"/>
                  <a:pt x="4088037" y="0"/>
                </a:cubicBezTo>
                <a:cubicBezTo>
                  <a:pt x="4380725" y="-19411"/>
                  <a:pt x="4569947" y="78050"/>
                  <a:pt x="4837015" y="0"/>
                </a:cubicBezTo>
                <a:cubicBezTo>
                  <a:pt x="5104083" y="-78050"/>
                  <a:pt x="5238645" y="4615"/>
                  <a:pt x="5340234" y="0"/>
                </a:cubicBezTo>
                <a:cubicBezTo>
                  <a:pt x="5441823" y="-4615"/>
                  <a:pt x="5587842" y="9009"/>
                  <a:pt x="5679615" y="0"/>
                </a:cubicBezTo>
                <a:cubicBezTo>
                  <a:pt x="5771388" y="-9009"/>
                  <a:pt x="6106765" y="36544"/>
                  <a:pt x="6428593" y="0"/>
                </a:cubicBezTo>
                <a:cubicBezTo>
                  <a:pt x="6750421" y="-36544"/>
                  <a:pt x="6671839" y="7487"/>
                  <a:pt x="6767973" y="0"/>
                </a:cubicBezTo>
                <a:cubicBezTo>
                  <a:pt x="6864107" y="-7487"/>
                  <a:pt x="7080049" y="31536"/>
                  <a:pt x="7189273" y="0"/>
                </a:cubicBezTo>
                <a:cubicBezTo>
                  <a:pt x="7298497" y="-31536"/>
                  <a:pt x="7817925" y="75331"/>
                  <a:pt x="8347848" y="0"/>
                </a:cubicBezTo>
                <a:cubicBezTo>
                  <a:pt x="8419565" y="8289"/>
                  <a:pt x="8520638" y="65824"/>
                  <a:pt x="8503752" y="155904"/>
                </a:cubicBezTo>
                <a:cubicBezTo>
                  <a:pt x="8524259" y="300004"/>
                  <a:pt x="8488701" y="368181"/>
                  <a:pt x="8503752" y="473937"/>
                </a:cubicBezTo>
                <a:cubicBezTo>
                  <a:pt x="8518803" y="579693"/>
                  <a:pt x="8471987" y="663620"/>
                  <a:pt x="8503752" y="779499"/>
                </a:cubicBezTo>
                <a:cubicBezTo>
                  <a:pt x="8496121" y="870682"/>
                  <a:pt x="8446457" y="940029"/>
                  <a:pt x="8347848" y="935403"/>
                </a:cubicBezTo>
                <a:cubicBezTo>
                  <a:pt x="8094753" y="1005407"/>
                  <a:pt x="7889523" y="855432"/>
                  <a:pt x="7598870" y="935403"/>
                </a:cubicBezTo>
                <a:cubicBezTo>
                  <a:pt x="7308217" y="1015374"/>
                  <a:pt x="7351985" y="933316"/>
                  <a:pt x="7259490" y="935403"/>
                </a:cubicBezTo>
                <a:cubicBezTo>
                  <a:pt x="7166995" y="937490"/>
                  <a:pt x="6671513" y="896970"/>
                  <a:pt x="6510512" y="935403"/>
                </a:cubicBezTo>
                <a:cubicBezTo>
                  <a:pt x="6349511" y="973836"/>
                  <a:pt x="6164046" y="887656"/>
                  <a:pt x="5925373" y="935403"/>
                </a:cubicBezTo>
                <a:cubicBezTo>
                  <a:pt x="5686700" y="983150"/>
                  <a:pt x="5663316" y="899747"/>
                  <a:pt x="5422154" y="935403"/>
                </a:cubicBezTo>
                <a:cubicBezTo>
                  <a:pt x="5180992" y="971059"/>
                  <a:pt x="4847094" y="920423"/>
                  <a:pt x="4673176" y="935403"/>
                </a:cubicBezTo>
                <a:cubicBezTo>
                  <a:pt x="4499258" y="950383"/>
                  <a:pt x="4262620" y="904630"/>
                  <a:pt x="4006118" y="935403"/>
                </a:cubicBezTo>
                <a:cubicBezTo>
                  <a:pt x="3749616" y="966176"/>
                  <a:pt x="3703783" y="887362"/>
                  <a:pt x="3420979" y="935403"/>
                </a:cubicBezTo>
                <a:cubicBezTo>
                  <a:pt x="3138175" y="983444"/>
                  <a:pt x="3202603" y="898734"/>
                  <a:pt x="3081598" y="935403"/>
                </a:cubicBezTo>
                <a:cubicBezTo>
                  <a:pt x="2960593" y="972072"/>
                  <a:pt x="2817932" y="911423"/>
                  <a:pt x="2660298" y="935403"/>
                </a:cubicBezTo>
                <a:cubicBezTo>
                  <a:pt x="2502664" y="959383"/>
                  <a:pt x="2386526" y="890004"/>
                  <a:pt x="2238998" y="935403"/>
                </a:cubicBezTo>
                <a:cubicBezTo>
                  <a:pt x="2091470" y="980802"/>
                  <a:pt x="1867110" y="894799"/>
                  <a:pt x="1571940" y="935403"/>
                </a:cubicBezTo>
                <a:cubicBezTo>
                  <a:pt x="1276770" y="976007"/>
                  <a:pt x="1153380" y="925616"/>
                  <a:pt x="986801" y="935403"/>
                </a:cubicBezTo>
                <a:cubicBezTo>
                  <a:pt x="820222" y="945190"/>
                  <a:pt x="433578" y="886661"/>
                  <a:pt x="155904" y="935403"/>
                </a:cubicBezTo>
                <a:cubicBezTo>
                  <a:pt x="74911" y="937688"/>
                  <a:pt x="2457" y="858527"/>
                  <a:pt x="0" y="779499"/>
                </a:cubicBezTo>
                <a:cubicBezTo>
                  <a:pt x="-35885" y="629893"/>
                  <a:pt x="31659" y="573047"/>
                  <a:pt x="0" y="473937"/>
                </a:cubicBezTo>
                <a:cubicBezTo>
                  <a:pt x="-31659" y="374827"/>
                  <a:pt x="36284" y="296363"/>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Times New Roman" panose="02020603050405020304" pitchFamily="18" charset="0"/>
                <a:cs typeface="Times New Roman" panose="02020603050405020304" pitchFamily="18" charset="0"/>
              </a:rPr>
              <a:t>5</a:t>
            </a:r>
            <a:r>
              <a:rPr lang="en-VN" sz="3200" b="1"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Em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mùa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Vì</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sao</a:t>
            </a:r>
            <a:r>
              <a:rPr lang="en-US" sz="3200" b="1" dirty="0">
                <a:solidFill>
                  <a:schemeClr val="tx1"/>
                </a:solidFill>
                <a:latin typeface="Times New Roman" panose="02020603050405020304" pitchFamily="18" charset="0"/>
                <a:cs typeface="Times New Roman" panose="02020603050405020304" pitchFamily="18" charset="0"/>
              </a:rPr>
              <a:t>?</a:t>
            </a:r>
            <a:endParaRPr lang="en-VN" sz="32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hân cây sơ xác vào mùa đông">
            <a:extLst>
              <a:ext uri="{FF2B5EF4-FFF2-40B4-BE49-F238E27FC236}">
                <a16:creationId xmlns:a16="http://schemas.microsoft.com/office/drawing/2014/main" id="{81EAF9B6-C2DF-0D1D-12FC-E94EA7E31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168" y="1574801"/>
            <a:ext cx="4290831" cy="28617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9C022AC-E71E-2E23-3F07-20D49ED696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9" r="3138"/>
          <a:stretch/>
        </p:blipFill>
        <p:spPr bwMode="auto">
          <a:xfrm>
            <a:off x="161625" y="1574801"/>
            <a:ext cx="4431299" cy="286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704157" y="235987"/>
            <a:ext cx="7704900" cy="789900"/>
          </a:xfrm>
        </p:spPr>
        <p:txBody>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Nội</a:t>
            </a:r>
            <a:r>
              <a:rPr lang="en-US" sz="4000" b="1" dirty="0">
                <a:solidFill>
                  <a:srgbClr val="002060"/>
                </a:solidFill>
                <a:latin typeface="Times New Roman" panose="02020603050405020304" pitchFamily="18" charset="0"/>
                <a:cs typeface="Times New Roman" panose="02020603050405020304" pitchFamily="18" charset="0"/>
              </a:rPr>
              <a:t> dung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đọc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4" name="Picture 45">
            <a:extLst>
              <a:ext uri="{FF2B5EF4-FFF2-40B4-BE49-F238E27FC236}">
                <a16:creationId xmlns:a16="http://schemas.microsoft.com/office/drawing/2014/main" id="{98D61539-EA12-860E-4FC6-51526D3AA5AE}"/>
              </a:ext>
            </a:extLst>
          </p:cNvPr>
          <p:cNvSpPr/>
          <p:nvPr/>
        </p:nvSpPr>
        <p:spPr>
          <a:xfrm>
            <a:off x="295200" y="1292846"/>
            <a:ext cx="8997052" cy="2861465"/>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3200" dirty="0"/>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AC7-B05E-D02D-8FCD-070A81EAB30B}"/>
              </a:ext>
            </a:extLst>
          </p:cNvPr>
          <p:cNvSpPr>
            <a:spLocks noGrp="1"/>
          </p:cNvSpPr>
          <p:nvPr>
            <p:ph type="title"/>
          </p:nvPr>
        </p:nvSpPr>
        <p:spPr/>
        <p:txBody>
          <a:bodyPr/>
          <a:lstStyle/>
          <a:p>
            <a:endParaRPr lang="en-US"/>
          </a:p>
        </p:txBody>
      </p:sp>
      <p:pic>
        <p:nvPicPr>
          <p:cNvPr id="3" name="[hanhtrangso.nxbgd.vn] Tuần 21 - Bài 6_ Cây gạo - Đọc_HTS">
            <a:hlinkClick r:id="" action="ppaction://media"/>
            <a:extLst>
              <a:ext uri="{FF2B5EF4-FFF2-40B4-BE49-F238E27FC236}">
                <a16:creationId xmlns:a16="http://schemas.microsoft.com/office/drawing/2014/main" id="{687E06AB-F951-496E-B773-8C3EF8DA2997}"/>
              </a:ext>
            </a:extLst>
          </p:cNvPr>
          <p:cNvPicPr>
            <a:picLocks noChangeAspect="1"/>
          </p:cNvPicPr>
          <p:nvPr>
            <a:videoFile r:link="rId1"/>
            <p:extLst>
              <p:ext uri="{DAA4B4D4-6D71-4841-9C94-3DE7FCFB9230}">
                <p14:media xmlns:p14="http://schemas.microsoft.com/office/powerpoint/2010/main" r:embed="rId2">
                  <p14:trim st="54080" end="28007"/>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428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581995" y="701903"/>
            <a:ext cx="7980010" cy="2083263"/>
          </a:xfrm>
          <a:prstGeom prst="rect">
            <a:avLst/>
          </a:prstGeom>
          <a:noFill/>
        </p:spPr>
        <p:txBody>
          <a:bodyPr wrap="square" rtlCol="0">
            <a:spAutoFit/>
          </a:bodyPr>
          <a:lstStyle/>
          <a:p>
            <a:pPr algn="ctr">
              <a:lnSpc>
                <a:spcPct val="150000"/>
              </a:lnSpc>
            </a:pPr>
            <a:r>
              <a:rPr lang="en-US" sz="4500" b="1" dirty="0" err="1">
                <a:solidFill>
                  <a:srgbClr val="002060"/>
                </a:solidFill>
                <a:latin typeface="Times New Roman" panose="02020603050405020304" pitchFamily="18" charset="0"/>
                <a:cs typeface="Times New Roman" panose="02020603050405020304" pitchFamily="18" charset="0"/>
              </a:rPr>
              <a:t>Viết</a:t>
            </a:r>
            <a:endParaRPr lang="en-US" sz="4500" b="1"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en-US" sz="4500" b="1" dirty="0">
                <a:solidFill>
                  <a:srgbClr val="FF0000"/>
                </a:solidFill>
                <a:latin typeface="Times New Roman" panose="02020603050405020304" pitchFamily="18" charset="0"/>
                <a:cs typeface="Times New Roman" panose="02020603050405020304" pitchFamily="18" charset="0"/>
              </a:rPr>
              <a:t>ÔN CHỮ VIẾT HOA </a:t>
            </a:r>
            <a:r>
              <a:rPr lang="en-US" sz="4500" b="1" dirty="0">
                <a:solidFill>
                  <a:srgbClr val="FF0000"/>
                </a:solidFill>
                <a:latin typeface="HP001 4 hàng" panose="020B0603050302020204" pitchFamily="34" charset="0"/>
              </a:rPr>
              <a:t>P, Q</a:t>
            </a:r>
          </a:p>
        </p:txBody>
      </p:sp>
    </p:spTree>
    <p:extLst>
      <p:ext uri="{BB962C8B-B14F-4D97-AF65-F5344CB8AC3E}">
        <p14:creationId xmlns:p14="http://schemas.microsoft.com/office/powerpoint/2010/main" val="2911071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161EB22-4043-9330-F81D-5F2A1244B03E}"/>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D87303F5-7633-EF6E-AAB9-B685B30E1395}"/>
              </a:ext>
            </a:extLst>
          </p:cNvPr>
          <p:cNvSpPr>
            <a:spLocks noGrp="1"/>
          </p:cNvSpPr>
          <p:nvPr>
            <p:ph type="subTitle" idx="2"/>
          </p:nvPr>
        </p:nvSpPr>
        <p:spPr/>
        <p:txBody>
          <a:bodyPr/>
          <a:lstStyle/>
          <a:p>
            <a:endParaRPr lang="en-US"/>
          </a:p>
        </p:txBody>
      </p:sp>
      <p:pic>
        <p:nvPicPr>
          <p:cNvPr id="4" name="Picture 3">
            <a:extLst>
              <a:ext uri="{FF2B5EF4-FFF2-40B4-BE49-F238E27FC236}">
                <a16:creationId xmlns:a16="http://schemas.microsoft.com/office/drawing/2014/main" id="{45B5363B-5D92-8488-ADDC-68D79B30E096}"/>
              </a:ext>
            </a:extLst>
          </p:cNvPr>
          <p:cNvPicPr>
            <a:picLocks noChangeAspect="1"/>
          </p:cNvPicPr>
          <p:nvPr/>
        </p:nvPicPr>
        <p:blipFill>
          <a:blip r:embed="rId2"/>
          <a:stretch>
            <a:fillRect/>
          </a:stretch>
        </p:blipFill>
        <p:spPr>
          <a:xfrm>
            <a:off x="846667" y="203200"/>
            <a:ext cx="7036133" cy="4639733"/>
          </a:xfrm>
          <a:prstGeom prst="rect">
            <a:avLst/>
          </a:prstGeom>
        </p:spPr>
      </p:pic>
    </p:spTree>
    <p:extLst>
      <p:ext uri="{BB962C8B-B14F-4D97-AF65-F5344CB8AC3E}">
        <p14:creationId xmlns:p14="http://schemas.microsoft.com/office/powerpoint/2010/main" val="403841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8F5ADBD-3719-79A4-7E8C-1E9C44512E18}"/>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9AD1F5F1-4B11-3178-1B83-3D0415963F26}"/>
              </a:ext>
            </a:extLst>
          </p:cNvPr>
          <p:cNvSpPr>
            <a:spLocks noGrp="1"/>
          </p:cNvSpPr>
          <p:nvPr>
            <p:ph type="subTitle" idx="2"/>
          </p:nvPr>
        </p:nvSpPr>
        <p:spPr/>
        <p:txBody>
          <a:bodyPr/>
          <a:lstStyle/>
          <a:p>
            <a:endParaRPr lang="en-US"/>
          </a:p>
        </p:txBody>
      </p:sp>
      <p:pic>
        <p:nvPicPr>
          <p:cNvPr id="4" name="HƯỚNG DẪN VIẾT CHỮ HOA P - -KIẾN THỨC TIỂU HỌC-">
            <a:hlinkClick r:id="" action="ppaction://media"/>
            <a:extLst>
              <a:ext uri="{FF2B5EF4-FFF2-40B4-BE49-F238E27FC236}">
                <a16:creationId xmlns:a16="http://schemas.microsoft.com/office/drawing/2014/main" id="{4026D196-D0E7-24B6-7F47-0F76F0BAEB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01649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0BA00E-3F4F-DBF3-7E70-F259D26C69CB}"/>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30F91DF8-9425-309B-B848-BE857D5BCB71}"/>
              </a:ext>
            </a:extLst>
          </p:cNvPr>
          <p:cNvSpPr>
            <a:spLocks noGrp="1"/>
          </p:cNvSpPr>
          <p:nvPr>
            <p:ph type="subTitle" idx="2"/>
          </p:nvPr>
        </p:nvSpPr>
        <p:spPr/>
        <p:txBody>
          <a:bodyPr/>
          <a:lstStyle/>
          <a:p>
            <a:endParaRPr lang="en-US"/>
          </a:p>
        </p:txBody>
      </p:sp>
      <p:pic>
        <p:nvPicPr>
          <p:cNvPr id="4" name="HƯỚNG DẪN VIẾT CHỮ HOA Q - -KIẾN THỨC TIỂU HỌC-">
            <a:hlinkClick r:id="" action="ppaction://media"/>
            <a:extLst>
              <a:ext uri="{FF2B5EF4-FFF2-40B4-BE49-F238E27FC236}">
                <a16:creationId xmlns:a16="http://schemas.microsoft.com/office/drawing/2014/main" id="{98EF543C-FB44-6045-74A9-7EB3CAB278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584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17700" y="696467"/>
          <a:ext cx="8708588" cy="3754104"/>
        </p:xfrm>
        <a:graphic>
          <a:graphicData uri="http://schemas.openxmlformats.org/drawingml/2006/table">
            <a:tbl>
              <a:tblPr firstRow="1" bandRow="1"/>
              <a:tblGrid>
                <a:gridCol w="311021">
                  <a:extLst>
                    <a:ext uri="{9D8B030D-6E8A-4147-A177-3AD203B41FA5}">
                      <a16:colId xmlns:a16="http://schemas.microsoft.com/office/drawing/2014/main" val="2622740893"/>
                    </a:ext>
                  </a:extLst>
                </a:gridCol>
                <a:gridCol w="311021">
                  <a:extLst>
                    <a:ext uri="{9D8B030D-6E8A-4147-A177-3AD203B41FA5}">
                      <a16:colId xmlns:a16="http://schemas.microsoft.com/office/drawing/2014/main" val="3358236929"/>
                    </a:ext>
                  </a:extLst>
                </a:gridCol>
                <a:gridCol w="311021">
                  <a:extLst>
                    <a:ext uri="{9D8B030D-6E8A-4147-A177-3AD203B41FA5}">
                      <a16:colId xmlns:a16="http://schemas.microsoft.com/office/drawing/2014/main" val="3794742099"/>
                    </a:ext>
                  </a:extLst>
                </a:gridCol>
                <a:gridCol w="311021">
                  <a:extLst>
                    <a:ext uri="{9D8B030D-6E8A-4147-A177-3AD203B41FA5}">
                      <a16:colId xmlns:a16="http://schemas.microsoft.com/office/drawing/2014/main" val="2906486690"/>
                    </a:ext>
                  </a:extLst>
                </a:gridCol>
                <a:gridCol w="311021">
                  <a:extLst>
                    <a:ext uri="{9D8B030D-6E8A-4147-A177-3AD203B41FA5}">
                      <a16:colId xmlns:a16="http://schemas.microsoft.com/office/drawing/2014/main" val="3922166840"/>
                    </a:ext>
                  </a:extLst>
                </a:gridCol>
                <a:gridCol w="311021">
                  <a:extLst>
                    <a:ext uri="{9D8B030D-6E8A-4147-A177-3AD203B41FA5}">
                      <a16:colId xmlns:a16="http://schemas.microsoft.com/office/drawing/2014/main" val="2779761096"/>
                    </a:ext>
                  </a:extLst>
                </a:gridCol>
                <a:gridCol w="311021">
                  <a:extLst>
                    <a:ext uri="{9D8B030D-6E8A-4147-A177-3AD203B41FA5}">
                      <a16:colId xmlns:a16="http://schemas.microsoft.com/office/drawing/2014/main" val="2495969157"/>
                    </a:ext>
                  </a:extLst>
                </a:gridCol>
                <a:gridCol w="311021">
                  <a:extLst>
                    <a:ext uri="{9D8B030D-6E8A-4147-A177-3AD203B41FA5}">
                      <a16:colId xmlns:a16="http://schemas.microsoft.com/office/drawing/2014/main" val="3626927592"/>
                    </a:ext>
                  </a:extLst>
                </a:gridCol>
                <a:gridCol w="311021">
                  <a:extLst>
                    <a:ext uri="{9D8B030D-6E8A-4147-A177-3AD203B41FA5}">
                      <a16:colId xmlns:a16="http://schemas.microsoft.com/office/drawing/2014/main" val="857701770"/>
                    </a:ext>
                  </a:extLst>
                </a:gridCol>
                <a:gridCol w="311021">
                  <a:extLst>
                    <a:ext uri="{9D8B030D-6E8A-4147-A177-3AD203B41FA5}">
                      <a16:colId xmlns:a16="http://schemas.microsoft.com/office/drawing/2014/main" val="2309374168"/>
                    </a:ext>
                  </a:extLst>
                </a:gridCol>
                <a:gridCol w="311021">
                  <a:extLst>
                    <a:ext uri="{9D8B030D-6E8A-4147-A177-3AD203B41FA5}">
                      <a16:colId xmlns:a16="http://schemas.microsoft.com/office/drawing/2014/main" val="2423937644"/>
                    </a:ext>
                  </a:extLst>
                </a:gridCol>
                <a:gridCol w="311021">
                  <a:extLst>
                    <a:ext uri="{9D8B030D-6E8A-4147-A177-3AD203B41FA5}">
                      <a16:colId xmlns:a16="http://schemas.microsoft.com/office/drawing/2014/main" val="3181772300"/>
                    </a:ext>
                  </a:extLst>
                </a:gridCol>
                <a:gridCol w="311021">
                  <a:extLst>
                    <a:ext uri="{9D8B030D-6E8A-4147-A177-3AD203B41FA5}">
                      <a16:colId xmlns:a16="http://schemas.microsoft.com/office/drawing/2014/main" val="917889513"/>
                    </a:ext>
                  </a:extLst>
                </a:gridCol>
                <a:gridCol w="311021">
                  <a:extLst>
                    <a:ext uri="{9D8B030D-6E8A-4147-A177-3AD203B41FA5}">
                      <a16:colId xmlns:a16="http://schemas.microsoft.com/office/drawing/2014/main" val="3900200873"/>
                    </a:ext>
                  </a:extLst>
                </a:gridCol>
                <a:gridCol w="311021">
                  <a:extLst>
                    <a:ext uri="{9D8B030D-6E8A-4147-A177-3AD203B41FA5}">
                      <a16:colId xmlns:a16="http://schemas.microsoft.com/office/drawing/2014/main" val="1110172280"/>
                    </a:ext>
                  </a:extLst>
                </a:gridCol>
                <a:gridCol w="311021">
                  <a:extLst>
                    <a:ext uri="{9D8B030D-6E8A-4147-A177-3AD203B41FA5}">
                      <a16:colId xmlns:a16="http://schemas.microsoft.com/office/drawing/2014/main" val="2790098732"/>
                    </a:ext>
                  </a:extLst>
                </a:gridCol>
                <a:gridCol w="311021">
                  <a:extLst>
                    <a:ext uri="{9D8B030D-6E8A-4147-A177-3AD203B41FA5}">
                      <a16:colId xmlns:a16="http://schemas.microsoft.com/office/drawing/2014/main" val="590412432"/>
                    </a:ext>
                  </a:extLst>
                </a:gridCol>
                <a:gridCol w="311021">
                  <a:extLst>
                    <a:ext uri="{9D8B030D-6E8A-4147-A177-3AD203B41FA5}">
                      <a16:colId xmlns:a16="http://schemas.microsoft.com/office/drawing/2014/main" val="1269897463"/>
                    </a:ext>
                  </a:extLst>
                </a:gridCol>
                <a:gridCol w="311021">
                  <a:extLst>
                    <a:ext uri="{9D8B030D-6E8A-4147-A177-3AD203B41FA5}">
                      <a16:colId xmlns:a16="http://schemas.microsoft.com/office/drawing/2014/main" val="2868056576"/>
                    </a:ext>
                  </a:extLst>
                </a:gridCol>
                <a:gridCol w="311021">
                  <a:extLst>
                    <a:ext uri="{9D8B030D-6E8A-4147-A177-3AD203B41FA5}">
                      <a16:colId xmlns:a16="http://schemas.microsoft.com/office/drawing/2014/main" val="2161358710"/>
                    </a:ext>
                  </a:extLst>
                </a:gridCol>
                <a:gridCol w="311021">
                  <a:extLst>
                    <a:ext uri="{9D8B030D-6E8A-4147-A177-3AD203B41FA5}">
                      <a16:colId xmlns:a16="http://schemas.microsoft.com/office/drawing/2014/main" val="3163057758"/>
                    </a:ext>
                  </a:extLst>
                </a:gridCol>
                <a:gridCol w="311021">
                  <a:extLst>
                    <a:ext uri="{9D8B030D-6E8A-4147-A177-3AD203B41FA5}">
                      <a16:colId xmlns:a16="http://schemas.microsoft.com/office/drawing/2014/main" val="328346012"/>
                    </a:ext>
                  </a:extLst>
                </a:gridCol>
                <a:gridCol w="311021">
                  <a:extLst>
                    <a:ext uri="{9D8B030D-6E8A-4147-A177-3AD203B41FA5}">
                      <a16:colId xmlns:a16="http://schemas.microsoft.com/office/drawing/2014/main" val="1987707740"/>
                    </a:ext>
                  </a:extLst>
                </a:gridCol>
                <a:gridCol w="311021">
                  <a:extLst>
                    <a:ext uri="{9D8B030D-6E8A-4147-A177-3AD203B41FA5}">
                      <a16:colId xmlns:a16="http://schemas.microsoft.com/office/drawing/2014/main" val="996658431"/>
                    </a:ext>
                  </a:extLst>
                </a:gridCol>
                <a:gridCol w="311021">
                  <a:extLst>
                    <a:ext uri="{9D8B030D-6E8A-4147-A177-3AD203B41FA5}">
                      <a16:colId xmlns:a16="http://schemas.microsoft.com/office/drawing/2014/main" val="2612947994"/>
                    </a:ext>
                  </a:extLst>
                </a:gridCol>
                <a:gridCol w="311021">
                  <a:extLst>
                    <a:ext uri="{9D8B030D-6E8A-4147-A177-3AD203B41FA5}">
                      <a16:colId xmlns:a16="http://schemas.microsoft.com/office/drawing/2014/main" val="2148544139"/>
                    </a:ext>
                  </a:extLst>
                </a:gridCol>
                <a:gridCol w="311021">
                  <a:extLst>
                    <a:ext uri="{9D8B030D-6E8A-4147-A177-3AD203B41FA5}">
                      <a16:colId xmlns:a16="http://schemas.microsoft.com/office/drawing/2014/main" val="3249332975"/>
                    </a:ext>
                  </a:extLst>
                </a:gridCol>
                <a:gridCol w="311021">
                  <a:extLst>
                    <a:ext uri="{9D8B030D-6E8A-4147-A177-3AD203B41FA5}">
                      <a16:colId xmlns:a16="http://schemas.microsoft.com/office/drawing/2014/main" val="1654711919"/>
                    </a:ext>
                  </a:extLst>
                </a:gridCol>
              </a:tblGrid>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398323" y="1234344"/>
            <a:ext cx="6375917" cy="1059201"/>
          </a:xfrm>
          <a:prstGeom prst="rect">
            <a:avLst/>
          </a:prstGeom>
          <a:noFill/>
        </p:spPr>
        <p:txBody>
          <a:bodyPr wrap="square" rtlCol="0">
            <a:spAutoFit/>
          </a:bodyPr>
          <a:lstStyle/>
          <a:p>
            <a:pPr defTabSz="511641">
              <a:buClrTx/>
              <a:defRPr/>
            </a:pPr>
            <a:r>
              <a:rPr lang="en-US" sz="6283" b="1" kern="1200">
                <a:solidFill>
                  <a:srgbClr val="7030A0"/>
                </a:solidFill>
                <a:latin typeface="HP001 5 hàng" panose="020B0603050302020204" pitchFamily="34" charset="0"/>
                <a:ea typeface="+mn-ea"/>
                <a:cs typeface="HP001 5H Normal" panose="020B0603050302020204" pitchFamily="34" charset="0"/>
              </a:rPr>
              <a:t>Phú QuǬ</a:t>
            </a:r>
            <a:endParaRPr lang="en-VN" sz="6283"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7209169" y="167939"/>
            <a:ext cx="1717131" cy="1596134"/>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88471" y="2030637"/>
            <a:ext cx="8167059" cy="1105367"/>
          </a:xfrm>
          <a:prstGeom prst="rect">
            <a:avLst/>
          </a:prstGeom>
          <a:noFill/>
        </p:spPr>
        <p:txBody>
          <a:bodyPr wrap="square" rtlCol="0">
            <a:spAutoFit/>
          </a:bodyPr>
          <a:lstStyle/>
          <a:p>
            <a:pPr algn="ctr"/>
            <a:r>
              <a:rPr lang="en-US" sz="6583" b="1" dirty="0">
                <a:solidFill>
                  <a:srgbClr val="0070C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23780" y="754827"/>
            <a:ext cx="9142072" cy="3876356"/>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3"/>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1244747" y="1008343"/>
            <a:ext cx="7265588" cy="575992"/>
          </a:xfrm>
          <a:prstGeom prst="rect">
            <a:avLst/>
          </a:prstGeom>
          <a:noFill/>
        </p:spPr>
        <p:txBody>
          <a:bodyPr wrap="square" rtlCol="0">
            <a:spAutoFit/>
          </a:bodyPr>
          <a:lstStyle/>
          <a:p>
            <a:pPr defTabSz="511641">
              <a:buClrTx/>
              <a:defRPr/>
            </a:pPr>
            <a:r>
              <a:rPr lang="vi-VN" sz="3143" b="1" kern="1200" dirty="0">
                <a:solidFill>
                  <a:srgbClr val="7030A0"/>
                </a:solidFill>
                <a:latin typeface="HP001 4 hàng" panose="020B0603050302020204" pitchFamily="34" charset="0"/>
                <a:ea typeface="+mn-ea"/>
                <a:cs typeface="HP001 5H Normal" panose="020B0603050302020204" pitchFamily="34" charset="0"/>
              </a:rPr>
              <a:t>Phú QuǬ </a:t>
            </a:r>
            <a:r>
              <a:rPr lang="en-US" sz="3143" b="1" kern="1200" dirty="0">
                <a:solidFill>
                  <a:srgbClr val="7030A0"/>
                </a:solidFill>
                <a:latin typeface="HP001 4 hàng" panose="020B0603050302020204" pitchFamily="34" charset="0"/>
                <a:ea typeface="+mn-ea"/>
                <a:cs typeface="HP001 5H Normal" panose="020B0603050302020204" pitchFamily="34" charset="0"/>
              </a:rPr>
              <a:t>- </a:t>
            </a:r>
            <a:r>
              <a:rPr lang="vi-VN" sz="3143" b="1" kern="1200" dirty="0">
                <a:solidFill>
                  <a:srgbClr val="7030A0"/>
                </a:solidFill>
                <a:latin typeface="HP001 4 hàng" panose="020B0603050302020204" pitchFamily="34" charset="0"/>
                <a:ea typeface="+mn-ea"/>
                <a:cs typeface="HP001 5H Normal" panose="020B0603050302020204" pitchFamily="34" charset="0"/>
              </a:rPr>
              <a:t>đảo wgǌ xa</a:t>
            </a:r>
            <a:r>
              <a:rPr lang="el-GR" sz="3143" b="1" kern="1200" dirty="0">
                <a:solidFill>
                  <a:srgbClr val="7030A0"/>
                </a:solidFill>
                <a:latin typeface="HP001 4 hàng" panose="020B0603050302020204" pitchFamily="34" charset="0"/>
                <a:ea typeface="+mn-ea"/>
                <a:cs typeface="HP001 5H Normal" panose="020B0603050302020204" pitchFamily="34" charset="0"/>
              </a:rPr>
              <a:t>ζ </a:t>
            </a:r>
            <a:r>
              <a:rPr lang="vi-VN" sz="3143" b="1" kern="1200" dirty="0">
                <a:solidFill>
                  <a:srgbClr val="7030A0"/>
                </a:solidFill>
                <a:latin typeface="HP001 4 hàng" panose="020B0603050302020204" pitchFamily="34" charset="0"/>
                <a:ea typeface="+mn-ea"/>
                <a:cs typeface="HP001 5H Normal" panose="020B0603050302020204" pitchFamily="34" charset="0"/>
              </a:rPr>
              <a:t>xa</a:t>
            </a:r>
            <a:r>
              <a:rPr lang="el-GR" sz="3143" b="1" kern="1200" dirty="0">
                <a:solidFill>
                  <a:srgbClr val="7030A0"/>
                </a:solidFill>
                <a:latin typeface="HP001 4 hàng" panose="020B0603050302020204" pitchFamily="34" charset="0"/>
                <a:ea typeface="+mn-ea"/>
                <a:cs typeface="HP001 5H Normal" panose="020B0603050302020204" pitchFamily="34" charset="0"/>
              </a:rPr>
              <a:t>ζ</a:t>
            </a:r>
            <a:endParaRPr lang="vi-VN" sz="3143"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019167" y="2201235"/>
            <a:ext cx="4228319" cy="575992"/>
          </a:xfrm>
          <a:prstGeom prst="rect">
            <a:avLst/>
          </a:prstGeom>
          <a:noFill/>
        </p:spPr>
        <p:txBody>
          <a:bodyPr wrap="square" rtlCol="0">
            <a:spAutoFit/>
          </a:bodyPr>
          <a:lstStyle/>
          <a:p>
            <a:pPr defTabSz="511641">
              <a:buClrTx/>
              <a:defRPr/>
            </a:pPr>
            <a:r>
              <a:rPr lang="en-US" sz="3143" b="1" kern="1200">
                <a:solidFill>
                  <a:srgbClr val="7030A0"/>
                </a:solidFill>
                <a:latin typeface="HP001 4 hàng" panose="020B0603050302020204" pitchFamily="34" charset="0"/>
                <a:ea typeface="+mn-ea"/>
                <a:cs typeface="HP001 5H Normal" panose="020B0603050302020204" pitchFamily="34" charset="0"/>
              </a:rPr>
              <a:t>(Tǟúc Lâm)</a:t>
            </a:r>
            <a:endParaRPr lang="en-VN" sz="3143" b="1" kern="1200" dirty="0">
              <a:solidFill>
                <a:srgbClr val="7030A0"/>
              </a:solidFill>
              <a:latin typeface="HP001 4 hàng" panose="020B0603050302020204" pitchFamily="34" charset="0"/>
              <a:ea typeface="+mn-ea"/>
              <a:cs typeface="HP001 5H Normal" panose="020B0603050302020204" pitchFamily="34" charset="0"/>
            </a:endParaRPr>
          </a:p>
        </p:txBody>
      </p:sp>
      <p:grpSp>
        <p:nvGrpSpPr>
          <p:cNvPr id="6" name="Group 5">
            <a:extLst>
              <a:ext uri="{FF2B5EF4-FFF2-40B4-BE49-F238E27FC236}">
                <a16:creationId xmlns:a16="http://schemas.microsoft.com/office/drawing/2014/main" id="{FE036E62-754B-6334-86BF-EB65C0EE7A4D}"/>
              </a:ext>
            </a:extLst>
          </p:cNvPr>
          <p:cNvGrpSpPr/>
          <p:nvPr/>
        </p:nvGrpSpPr>
        <p:grpSpPr>
          <a:xfrm>
            <a:off x="619772" y="1604789"/>
            <a:ext cx="10696476" cy="642150"/>
            <a:chOff x="824774" y="2139719"/>
            <a:chExt cx="14261968" cy="856201"/>
          </a:xfrm>
        </p:grpSpPr>
        <p:sp>
          <p:nvSpPr>
            <p:cNvPr id="2" name="TextBox 1">
              <a:extLst>
                <a:ext uri="{FF2B5EF4-FFF2-40B4-BE49-F238E27FC236}">
                  <a16:creationId xmlns:a16="http://schemas.microsoft.com/office/drawing/2014/main" id="{B1CEAC78-A7FB-FD6D-EAAB-F0D1F4C6C1DE}"/>
                </a:ext>
              </a:extLst>
            </p:cNvPr>
            <p:cNvSpPr txBox="1"/>
            <p:nvPr/>
          </p:nvSpPr>
          <p:spPr>
            <a:xfrm>
              <a:off x="824774" y="2139719"/>
              <a:ext cx="14261968" cy="767990"/>
            </a:xfrm>
            <a:prstGeom prst="rect">
              <a:avLst/>
            </a:prstGeom>
            <a:noFill/>
          </p:spPr>
          <p:txBody>
            <a:bodyPr wrap="square" rtlCol="0">
              <a:spAutoFit/>
            </a:bodyPr>
            <a:lstStyle/>
            <a:p>
              <a:pPr defTabSz="511641">
                <a:buClrTx/>
                <a:defRPr/>
              </a:pPr>
              <a:r>
                <a:rPr lang="vi-VN" sz="3143" b="1" kern="1200">
                  <a:solidFill>
                    <a:srgbClr val="7030A0"/>
                  </a:solidFill>
                  <a:latin typeface="HP001 4 hàng" panose="020B0603050302020204" pitchFamily="34" charset="0"/>
                  <a:ea typeface="+mn-ea"/>
                  <a:cs typeface="HP001 5H Normal" panose="020B0603050302020204" pitchFamily="34" charset="0"/>
                </a:rPr>
                <a:t>TǟƟ jây w</a:t>
              </a:r>
              <a:r>
                <a:rPr lang="el-GR" sz="3143" b="1" kern="1200">
                  <a:solidFill>
                    <a:srgbClr val="7030A0"/>
                  </a:solidFill>
                  <a:latin typeface="HP001 4 hàng" panose="020B0603050302020204" pitchFamily="34" charset="0"/>
                  <a:ea typeface="+mn-ea"/>
                  <a:cs typeface="HP001 5H Normal" panose="020B0603050302020204" pitchFamily="34" charset="0"/>
                </a:rPr>
                <a:t>Ϊ </a:t>
              </a:r>
              <a:r>
                <a:rPr lang="vi-VN" sz="3143" b="1" kern="1200">
                  <a:solidFill>
                    <a:srgbClr val="7030A0"/>
                  </a:solidFill>
                  <a:latin typeface="HP001 4 hàng" panose="020B0603050302020204" pitchFamily="34" charset="0"/>
                  <a:ea typeface="+mn-ea"/>
                  <a:cs typeface="HP001 5H Normal" panose="020B0603050302020204" pitchFamily="34" charset="0"/>
                </a:rPr>
                <a:t>wư</a:t>
              </a:r>
              <a:r>
                <a:rPr lang="el-GR" sz="3143" b="1" kern="1200">
                  <a:solidFill>
                    <a:srgbClr val="7030A0"/>
                  </a:solidFill>
                  <a:latin typeface="HP001 4 hàng" panose="020B0603050302020204" pitchFamily="34" charset="0"/>
                  <a:ea typeface="+mn-ea"/>
                  <a:cs typeface="HP001 5H Normal" panose="020B0603050302020204" pitchFamily="34" charset="0"/>
                </a:rPr>
                <a:t>ϐ, </a:t>
              </a:r>
              <a:r>
                <a:rPr lang="vi-VN" sz="3143" b="1" kern="1200">
                  <a:solidFill>
                    <a:srgbClr val="7030A0"/>
                  </a:solidFill>
                  <a:latin typeface="HP001 4 hàng" panose="020B0603050302020204" pitchFamily="34" charset="0"/>
                  <a:ea typeface="+mn-ea"/>
                  <a:cs typeface="HP001 5H Normal" panose="020B0603050302020204" pitchFamily="34" charset="0"/>
                </a:rPr>
                <a:t>đất là</a:t>
              </a:r>
              <a:r>
                <a:rPr lang="el-GR" sz="3143" b="1" kern="1200">
                  <a:solidFill>
                    <a:srgbClr val="7030A0"/>
                  </a:solidFill>
                  <a:latin typeface="HP001 4 hàng" panose="020B0603050302020204" pitchFamily="34" charset="0"/>
                  <a:ea typeface="+mn-ea"/>
                  <a:cs typeface="HP001 5H Normal" panose="020B0603050302020204" pitchFamily="34" charset="0"/>
                </a:rPr>
                <a:t>ζ </a:t>
              </a:r>
              <a:r>
                <a:rPr lang="vi-VN" sz="3143" b="1" kern="1200">
                  <a:solidFill>
                    <a:srgbClr val="7030A0"/>
                  </a:solidFill>
                  <a:latin typeface="HP001 4 hàng" panose="020B0603050302020204" pitchFamily="34" charset="0"/>
                  <a:ea typeface="+mn-ea"/>
                  <a:cs typeface="HP001 5H Normal" panose="020B0603050302020204" pitchFamily="34" charset="0"/>
                </a:rPr>
                <a:t>ǇrƟ Nam</a:t>
              </a:r>
              <a:endParaRPr lang="en-VN" sz="3143"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0A00A80-DBF3-9134-4BF7-EB67BDE29FA6}"/>
                </a:ext>
              </a:extLst>
            </p:cNvPr>
            <p:cNvSpPr txBox="1"/>
            <p:nvPr/>
          </p:nvSpPr>
          <p:spPr>
            <a:xfrm>
              <a:off x="3815977" y="2227930"/>
              <a:ext cx="640347" cy="767990"/>
            </a:xfrm>
            <a:prstGeom prst="rect">
              <a:avLst/>
            </a:prstGeom>
            <a:noFill/>
          </p:spPr>
          <p:txBody>
            <a:bodyPr wrap="square" rtlCol="0">
              <a:spAutoFit/>
            </a:bodyPr>
            <a:lstStyle/>
            <a:p>
              <a:pPr defTabSz="511641">
                <a:buClrTx/>
                <a:defRPr/>
              </a:pPr>
              <a:r>
                <a:rPr lang="en-US" sz="3143" b="1" kern="1200">
                  <a:solidFill>
                    <a:srgbClr val="7030A0"/>
                  </a:solidFill>
                  <a:latin typeface="HP001 4 hàng" panose="020B0603050302020204" pitchFamily="34" charset="0"/>
                  <a:ea typeface="+mn-ea"/>
                  <a:cs typeface="HP001 5H Normal" panose="020B0603050302020204" pitchFamily="34" charset="0"/>
                </a:rPr>
                <a:t>.</a:t>
              </a:r>
              <a:endParaRPr lang="en-VN" sz="3143" b="1" kern="1200" dirty="0">
                <a:solidFill>
                  <a:srgbClr val="7030A0"/>
                </a:solidFill>
                <a:latin typeface="HP001 4 hàng" panose="020B0603050302020204" pitchFamily="34" charset="0"/>
                <a:ea typeface="+mn-ea"/>
                <a:cs typeface="HP001 5H Normal" panose="020B0603050302020204" pitchFamily="34" charset="0"/>
              </a:endParaRPr>
            </a:p>
          </p:txBody>
        </p:sp>
      </p:grpSp>
    </p:spTree>
    <p:extLst>
      <p:ext uri="{BB962C8B-B14F-4D97-AF65-F5344CB8AC3E}">
        <p14:creationId xmlns:p14="http://schemas.microsoft.com/office/powerpoint/2010/main" val="974748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ập Viết 3 Tập Hai – Kết Nối Tri Thức Với Cuộc Sống - Thư Viện PDF">
            <a:extLst>
              <a:ext uri="{FF2B5EF4-FFF2-40B4-BE49-F238E27FC236}">
                <a16:creationId xmlns:a16="http://schemas.microsoft.com/office/drawing/2014/main" id="{5FC38A9E-DE1B-6F21-F8BD-1A7C70369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803" y="501408"/>
            <a:ext cx="3256394" cy="464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6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242066" y="1611482"/>
            <a:ext cx="8659868" cy="1615827"/>
          </a:xfrm>
          <a:prstGeom prst="rect">
            <a:avLst/>
          </a:prstGeom>
          <a:noFill/>
        </p:spPr>
        <p:txBody>
          <a:bodyPr wrap="square" rtlCol="0">
            <a:spAutoFit/>
          </a:bodyPr>
          <a:lstStyle/>
          <a:p>
            <a:pPr algn="ctr"/>
            <a:r>
              <a:rPr lang="en-US" sz="4950" b="1">
                <a:solidFill>
                  <a:srgbClr val="C00000"/>
                </a:solidFill>
              </a:rPr>
              <a:t>VẬN DỤNG</a:t>
            </a:r>
          </a:p>
          <a:p>
            <a:pPr algn="ctr"/>
            <a:r>
              <a:rPr lang="en-US" sz="4950"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6" name="Google Shape;1688;p49">
            <a:extLst>
              <a:ext uri="{FF2B5EF4-FFF2-40B4-BE49-F238E27FC236}">
                <a16:creationId xmlns:a16="http://schemas.microsoft.com/office/drawing/2014/main" id="{5A6E6204-525E-8342-69CE-C702E9A96177}"/>
              </a:ext>
            </a:extLst>
          </p:cNvPr>
          <p:cNvSpPr txBox="1">
            <a:spLocks noGrp="1"/>
          </p:cNvSpPr>
          <p:nvPr>
            <p:ph type="subTitle" idx="1"/>
          </p:nvPr>
        </p:nvSpPr>
        <p:spPr>
          <a:xfrm>
            <a:off x="2386687" y="1484075"/>
            <a:ext cx="4370626" cy="1258324"/>
          </a:xfrm>
          <a:prstGeom prst="roundRect">
            <a:avLst>
              <a:gd name="adj" fmla="val 50000"/>
            </a:avLst>
          </a:prstGeom>
          <a:solidFill>
            <a:schemeClr val="tx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5">
                    <a:lumMod val="50000"/>
                  </a:schemeClr>
                </a:solidFill>
              </a:rPr>
              <a:t>DẶN DÒ</a:t>
            </a:r>
          </a:p>
        </p:txBody>
      </p:sp>
      <p:grpSp>
        <p:nvGrpSpPr>
          <p:cNvPr id="2671" name="Google Shape;2671;p84"/>
          <p:cNvGrpSpPr/>
          <p:nvPr/>
        </p:nvGrpSpPr>
        <p:grpSpPr>
          <a:xfrm>
            <a:off x="-387213" y="325175"/>
            <a:ext cx="9935088" cy="3601502"/>
            <a:chOff x="-387213" y="325175"/>
            <a:chExt cx="9935088" cy="3601502"/>
          </a:xfrm>
        </p:grpSpPr>
        <p:grpSp>
          <p:nvGrpSpPr>
            <p:cNvPr id="2672" name="Google Shape;2672;p84"/>
            <p:cNvGrpSpPr/>
            <p:nvPr/>
          </p:nvGrpSpPr>
          <p:grpSpPr>
            <a:xfrm>
              <a:off x="5468950" y="996069"/>
              <a:ext cx="709113" cy="364856"/>
              <a:chOff x="113913" y="479994"/>
              <a:chExt cx="709113" cy="364856"/>
            </a:xfrm>
          </p:grpSpPr>
          <p:sp>
            <p:nvSpPr>
              <p:cNvPr id="2673" name="Google Shape;2673;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 name="Google Shape;2677;p84"/>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4"/>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4"/>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2" name="Google Shape;2682;p84"/>
            <p:cNvGrpSpPr/>
            <p:nvPr/>
          </p:nvGrpSpPr>
          <p:grpSpPr>
            <a:xfrm>
              <a:off x="5954075" y="1307794"/>
              <a:ext cx="709113" cy="364856"/>
              <a:chOff x="113913" y="479994"/>
              <a:chExt cx="709113" cy="364856"/>
            </a:xfrm>
          </p:grpSpPr>
          <p:sp>
            <p:nvSpPr>
              <p:cNvPr id="2683" name="Google Shape;2683;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4"/>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4"/>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4"/>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2" name="Google Shape;2692;p84"/>
            <p:cNvSpPr/>
            <p:nvPr/>
          </p:nvSpPr>
          <p:spPr>
            <a:xfrm>
              <a:off x="5425324" y="3148924"/>
              <a:ext cx="2206683" cy="777754"/>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693" name="Google Shape;2693;p84"/>
            <p:cNvSpPr/>
            <p:nvPr/>
          </p:nvSpPr>
          <p:spPr>
            <a:xfrm>
              <a:off x="64079" y="860349"/>
              <a:ext cx="1923629" cy="677967"/>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694" name="Google Shape;2694;p84"/>
            <p:cNvGrpSpPr/>
            <p:nvPr/>
          </p:nvGrpSpPr>
          <p:grpSpPr>
            <a:xfrm>
              <a:off x="6973825" y="325175"/>
              <a:ext cx="1910150" cy="1043338"/>
              <a:chOff x="6624775" y="15325"/>
              <a:chExt cx="1910150" cy="1043338"/>
            </a:xfrm>
          </p:grpSpPr>
          <p:sp>
            <p:nvSpPr>
              <p:cNvPr id="2695" name="Google Shape;2695;p84"/>
              <p:cNvSpPr/>
              <p:nvPr/>
            </p:nvSpPr>
            <p:spPr>
              <a:xfrm>
                <a:off x="6624775" y="15325"/>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4"/>
              <p:cNvSpPr/>
              <p:nvPr/>
            </p:nvSpPr>
            <p:spPr>
              <a:xfrm>
                <a:off x="6701675" y="507963"/>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2697" name="Google Shape;2697;p84"/>
            <p:cNvSpPr/>
            <p:nvPr/>
          </p:nvSpPr>
          <p:spPr>
            <a:xfrm>
              <a:off x="7714625" y="2037388"/>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4"/>
            <p:cNvSpPr/>
            <p:nvPr/>
          </p:nvSpPr>
          <p:spPr>
            <a:xfrm>
              <a:off x="-387213" y="2479574"/>
              <a:ext cx="2206683" cy="777754"/>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24EF56A3-ABFF-892F-F69E-094643232736}"/>
              </a:ext>
            </a:extLst>
          </p:cNvPr>
          <p:cNvGrpSpPr/>
          <p:nvPr/>
        </p:nvGrpSpPr>
        <p:grpSpPr>
          <a:xfrm>
            <a:off x="-203199" y="0"/>
            <a:ext cx="9295983" cy="4924425"/>
            <a:chOff x="-328470" y="28714"/>
            <a:chExt cx="12425380" cy="6582194"/>
          </a:xfrm>
          <a:solidFill>
            <a:srgbClr val="FFFFFF"/>
          </a:solidFill>
        </p:grpSpPr>
        <p:sp>
          <p:nvSpPr>
            <p:cNvPr id="6" name="TextBox 5">
              <a:extLst>
                <a:ext uri="{FF2B5EF4-FFF2-40B4-BE49-F238E27FC236}">
                  <a16:creationId xmlns:a16="http://schemas.microsoft.com/office/drawing/2014/main" id="{C330AE51-9C67-3C5D-0AA7-18B8F3CF9CE4}"/>
                </a:ext>
              </a:extLst>
            </p:cNvPr>
            <p:cNvSpPr txBox="1"/>
            <p:nvPr/>
          </p:nvSpPr>
          <p:spPr>
            <a:xfrm>
              <a:off x="-328470" y="728072"/>
              <a:ext cx="12236846" cy="5882836"/>
            </a:xfrm>
            <a:prstGeom prst="rect">
              <a:avLst/>
            </a:prstGeom>
            <a:noFill/>
          </p:spPr>
          <p:txBody>
            <a:bodyPr wrap="square" rtlCol="0">
              <a:spAutoFit/>
            </a:bodyPr>
            <a:lstStyle/>
            <a:p>
              <a:pPr marL="365760" algn="just"/>
              <a:r>
                <a:rPr lang="en-US" sz="2000"/>
                <a:t>	</a:t>
              </a:r>
              <a:r>
                <a:rPr lang="vi-VN" sz="2000"/>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365760" algn="just"/>
              <a:r>
                <a:rPr lang="en-US" sz="2000"/>
                <a:t>	</a:t>
              </a:r>
              <a:r>
                <a:rPr lang="vi-VN" sz="2000"/>
                <a:t>Cây gạo già mỗi năm lại trở lại tuổi xuân, cành nặng trĩu những hoa đỏ mọng và đầy tiếng chim hót.</a:t>
              </a:r>
            </a:p>
            <a:p>
              <a:pPr marL="365760" algn="just"/>
              <a:r>
                <a:rPr lang="en-US" sz="2000"/>
                <a:t>	</a:t>
              </a:r>
              <a:r>
                <a:rPr lang="vi-VN" sz="2000"/>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en-US" sz="2000"/>
            </a:p>
            <a:p>
              <a:pPr marL="365760" algn="r"/>
              <a:r>
                <a:rPr lang="en-US" sz="2000"/>
                <a:t>(Truyện cổ tích Việt Nam)</a:t>
              </a:r>
              <a:endParaRPr lang="vi-VN" sz="2000"/>
            </a:p>
          </p:txBody>
        </p:sp>
        <p:sp>
          <p:nvSpPr>
            <p:cNvPr id="7" name="TextBox 6">
              <a:extLst>
                <a:ext uri="{FF2B5EF4-FFF2-40B4-BE49-F238E27FC236}">
                  <a16:creationId xmlns:a16="http://schemas.microsoft.com/office/drawing/2014/main" id="{E2ED15BE-20D5-92BB-6FCC-9D34BBFEA475}"/>
                </a:ext>
              </a:extLst>
            </p:cNvPr>
            <p:cNvSpPr txBox="1"/>
            <p:nvPr/>
          </p:nvSpPr>
          <p:spPr>
            <a:xfrm>
              <a:off x="11589" y="28714"/>
              <a:ext cx="12085321" cy="699358"/>
            </a:xfrm>
            <a:prstGeom prst="rect">
              <a:avLst/>
            </a:prstGeom>
            <a:noFill/>
          </p:spPr>
          <p:txBody>
            <a:bodyPr wrap="square" rtlCol="0">
              <a:spAutoFit/>
            </a:bodyPr>
            <a:lstStyle/>
            <a:p>
              <a:pPr algn="ctr"/>
              <a:r>
                <a:rPr lang="en-US" sz="2800" b="1">
                  <a:latin typeface="+mn-lt"/>
                </a:rPr>
                <a:t>CÂY GẠO</a:t>
              </a:r>
              <a:endParaRPr lang="vi-VN" sz="2800" b="1">
                <a:latin typeface="+mn-lt"/>
              </a:endParaRPr>
            </a:p>
          </p:txBody>
        </p:sp>
      </p:grpSp>
    </p:spTree>
    <p:extLst>
      <p:ext uri="{BB962C8B-B14F-4D97-AF65-F5344CB8AC3E}">
        <p14:creationId xmlns:p14="http://schemas.microsoft.com/office/powerpoint/2010/main" val="191620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3" name="Google Shape;3654;p60">
            <a:extLst>
              <a:ext uri="{FF2B5EF4-FFF2-40B4-BE49-F238E27FC236}">
                <a16:creationId xmlns:a16="http://schemas.microsoft.com/office/drawing/2014/main" id="{5C874F9D-05AA-DF89-8421-8BF40AC52ABA}"/>
              </a:ext>
            </a:extLst>
          </p:cNvPr>
          <p:cNvSpPr txBox="1">
            <a:spLocks/>
          </p:cNvSpPr>
          <p:nvPr/>
        </p:nvSpPr>
        <p:spPr>
          <a:xfrm>
            <a:off x="180306" y="2537782"/>
            <a:ext cx="1622488" cy="1332993"/>
          </a:xfrm>
          <a:prstGeom prst="roundRect">
            <a:avLst/>
          </a:prstGeom>
          <a:solidFill>
            <a:srgbClr val="FFC000"/>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latin typeface="+mn-lt"/>
              </a:rPr>
              <a:t>Cây gạo vào mùa hoa</a:t>
            </a:r>
            <a:endParaRPr lang="vi-VN" sz="2400" dirty="0">
              <a:latin typeface="+mn-lt"/>
            </a:endParaRPr>
          </a:p>
        </p:txBody>
      </p:sp>
      <p:sp>
        <p:nvSpPr>
          <p:cNvPr id="4" name="Google Shape;3655;p60">
            <a:extLst>
              <a:ext uri="{FF2B5EF4-FFF2-40B4-BE49-F238E27FC236}">
                <a16:creationId xmlns:a16="http://schemas.microsoft.com/office/drawing/2014/main" id="{7E78ED0D-0F24-C28E-EC5F-1264D4339916}"/>
              </a:ext>
            </a:extLst>
          </p:cNvPr>
          <p:cNvSpPr txBox="1">
            <a:spLocks/>
          </p:cNvSpPr>
          <p:nvPr/>
        </p:nvSpPr>
        <p:spPr>
          <a:xfrm>
            <a:off x="2317932" y="2652192"/>
            <a:ext cx="6645762" cy="1098902"/>
          </a:xfrm>
          <a:prstGeom prst="round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Hàng ngàn bông hoa gạo là hàng ngàn ngọn lửa hồng tươi.</a:t>
            </a:r>
            <a:endParaRPr lang="vi-VN" sz="2800" dirty="0">
              <a:latin typeface="+mn-lt"/>
            </a:endParaRPr>
          </a:p>
        </p:txBody>
      </p:sp>
      <p:sp>
        <p:nvSpPr>
          <p:cNvPr id="12" name="Google Shape;3657;p60">
            <a:extLst>
              <a:ext uri="{FF2B5EF4-FFF2-40B4-BE49-F238E27FC236}">
                <a16:creationId xmlns:a16="http://schemas.microsoft.com/office/drawing/2014/main" id="{0997C93A-BA08-96EE-9F26-6D8FEB64391C}"/>
              </a:ext>
            </a:extLst>
          </p:cNvPr>
          <p:cNvSpPr txBox="1">
            <a:spLocks/>
          </p:cNvSpPr>
          <p:nvPr/>
        </p:nvSpPr>
        <p:spPr>
          <a:xfrm>
            <a:off x="2317932" y="1347257"/>
            <a:ext cx="6645762" cy="1104704"/>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Cây gạo sừng sững như một tháp đèn khổng lồ.</a:t>
            </a:r>
            <a:endParaRPr lang="vi-VN" sz="2800" dirty="0">
              <a:latin typeface="+mn-lt"/>
            </a:endParaRPr>
          </a:p>
        </p:txBody>
      </p:sp>
      <p:cxnSp>
        <p:nvCxnSpPr>
          <p:cNvPr id="15" name="Straight Connector 14">
            <a:extLst>
              <a:ext uri="{FF2B5EF4-FFF2-40B4-BE49-F238E27FC236}">
                <a16:creationId xmlns:a16="http://schemas.microsoft.com/office/drawing/2014/main" id="{38EB2E8F-B656-6656-29D9-62829D65F59C}"/>
              </a:ext>
            </a:extLst>
          </p:cNvPr>
          <p:cNvCxnSpPr>
            <a:cxnSpLocks/>
            <a:stCxn id="3" idx="3"/>
            <a:endCxn id="4" idx="1"/>
          </p:cNvCxnSpPr>
          <p:nvPr/>
        </p:nvCxnSpPr>
        <p:spPr>
          <a:xfrm flipV="1">
            <a:off x="1802794" y="3201643"/>
            <a:ext cx="515138" cy="2636"/>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4">
            <a:extLst>
              <a:ext uri="{FF2B5EF4-FFF2-40B4-BE49-F238E27FC236}">
                <a16:creationId xmlns:a16="http://schemas.microsoft.com/office/drawing/2014/main" id="{0FAD7516-5C65-8EAC-505A-8E27888306B3}"/>
              </a:ext>
            </a:extLst>
          </p:cNvPr>
          <p:cNvCxnSpPr>
            <a:cxnSpLocks/>
            <a:stCxn id="3" idx="3"/>
            <a:endCxn id="12" idx="1"/>
          </p:cNvCxnSpPr>
          <p:nvPr/>
        </p:nvCxnSpPr>
        <p:spPr>
          <a:xfrm flipV="1">
            <a:off x="1802794" y="1899609"/>
            <a:ext cx="515138" cy="1304670"/>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Google Shape;3655;p60">
            <a:extLst>
              <a:ext uri="{FF2B5EF4-FFF2-40B4-BE49-F238E27FC236}">
                <a16:creationId xmlns:a16="http://schemas.microsoft.com/office/drawing/2014/main" id="{E7ADB9FC-4141-E183-5186-9564085F7F7C}"/>
              </a:ext>
            </a:extLst>
          </p:cNvPr>
          <p:cNvSpPr txBox="1">
            <a:spLocks/>
          </p:cNvSpPr>
          <p:nvPr/>
        </p:nvSpPr>
        <p:spPr>
          <a:xfrm>
            <a:off x="2317933" y="3942083"/>
            <a:ext cx="6645762" cy="1104703"/>
          </a:xfrm>
          <a:prstGeom prst="roundRect">
            <a:avLst/>
          </a:prstGeom>
          <a:solidFill>
            <a:srgbClr val="CCFF66"/>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Hàng ngàn búp nõn là hàng ngàn ánh nến trong xanh.</a:t>
            </a:r>
            <a:endParaRPr lang="vi-VN" sz="2800" dirty="0">
              <a:latin typeface="+mn-lt"/>
            </a:endParaRPr>
          </a:p>
        </p:txBody>
      </p:sp>
      <p:cxnSp>
        <p:nvCxnSpPr>
          <p:cNvPr id="20" name="Straight Connector 14">
            <a:extLst>
              <a:ext uri="{FF2B5EF4-FFF2-40B4-BE49-F238E27FC236}">
                <a16:creationId xmlns:a16="http://schemas.microsoft.com/office/drawing/2014/main" id="{30C228BE-869B-5D59-0327-8A8B406F59B5}"/>
              </a:ext>
            </a:extLst>
          </p:cNvPr>
          <p:cNvCxnSpPr>
            <a:cxnSpLocks/>
            <a:stCxn id="3" idx="3"/>
            <a:endCxn id="19" idx="1"/>
          </p:cNvCxnSpPr>
          <p:nvPr/>
        </p:nvCxnSpPr>
        <p:spPr>
          <a:xfrm>
            <a:off x="1802794" y="3204279"/>
            <a:ext cx="515139" cy="1290156"/>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59D48E6C-D51B-2BB8-958E-D554E6772264}"/>
              </a:ext>
            </a:extLst>
          </p:cNvPr>
          <p:cNvSpPr/>
          <p:nvPr/>
        </p:nvSpPr>
        <p:spPr>
          <a:xfrm>
            <a:off x="329098" y="194913"/>
            <a:ext cx="8485803" cy="773060"/>
          </a:xfrm>
          <a:custGeom>
            <a:avLst/>
            <a:gdLst>
              <a:gd name="connsiteX0" fmla="*/ 0 w 8485803"/>
              <a:gd name="connsiteY0" fmla="*/ 128846 h 773060"/>
              <a:gd name="connsiteX1" fmla="*/ 128846 w 8485803"/>
              <a:gd name="connsiteY1" fmla="*/ 0 h 773060"/>
              <a:gd name="connsiteX2" fmla="*/ 634287 w 8485803"/>
              <a:gd name="connsiteY2" fmla="*/ 0 h 773060"/>
              <a:gd name="connsiteX3" fmla="*/ 1222009 w 8485803"/>
              <a:gd name="connsiteY3" fmla="*/ 0 h 773060"/>
              <a:gd name="connsiteX4" fmla="*/ 1645169 w 8485803"/>
              <a:gd name="connsiteY4" fmla="*/ 0 h 773060"/>
              <a:gd name="connsiteX5" fmla="*/ 2397454 w 8485803"/>
              <a:gd name="connsiteY5" fmla="*/ 0 h 773060"/>
              <a:gd name="connsiteX6" fmla="*/ 3067457 w 8485803"/>
              <a:gd name="connsiteY6" fmla="*/ 0 h 773060"/>
              <a:gd name="connsiteX7" fmla="*/ 3737460 w 8485803"/>
              <a:gd name="connsiteY7" fmla="*/ 0 h 773060"/>
              <a:gd name="connsiteX8" fmla="*/ 4407464 w 8485803"/>
              <a:gd name="connsiteY8" fmla="*/ 0 h 773060"/>
              <a:gd name="connsiteX9" fmla="*/ 4995186 w 8485803"/>
              <a:gd name="connsiteY9" fmla="*/ 0 h 773060"/>
              <a:gd name="connsiteX10" fmla="*/ 5665189 w 8485803"/>
              <a:gd name="connsiteY10" fmla="*/ 0 h 773060"/>
              <a:gd name="connsiteX11" fmla="*/ 6335193 w 8485803"/>
              <a:gd name="connsiteY11" fmla="*/ 0 h 773060"/>
              <a:gd name="connsiteX12" fmla="*/ 6676071 w 8485803"/>
              <a:gd name="connsiteY12" fmla="*/ 0 h 773060"/>
              <a:gd name="connsiteX13" fmla="*/ 7263794 w 8485803"/>
              <a:gd name="connsiteY13" fmla="*/ 0 h 773060"/>
              <a:gd name="connsiteX14" fmla="*/ 7604673 w 8485803"/>
              <a:gd name="connsiteY14" fmla="*/ 0 h 773060"/>
              <a:gd name="connsiteX15" fmla="*/ 8356957 w 8485803"/>
              <a:gd name="connsiteY15" fmla="*/ 0 h 773060"/>
              <a:gd name="connsiteX16" fmla="*/ 8485803 w 8485803"/>
              <a:gd name="connsiteY16" fmla="*/ 128846 h 773060"/>
              <a:gd name="connsiteX17" fmla="*/ 8485803 w 8485803"/>
              <a:gd name="connsiteY17" fmla="*/ 644214 h 773060"/>
              <a:gd name="connsiteX18" fmla="*/ 8356957 w 8485803"/>
              <a:gd name="connsiteY18" fmla="*/ 773060 h 773060"/>
              <a:gd name="connsiteX19" fmla="*/ 8016078 w 8485803"/>
              <a:gd name="connsiteY19" fmla="*/ 773060 h 773060"/>
              <a:gd name="connsiteX20" fmla="*/ 7428356 w 8485803"/>
              <a:gd name="connsiteY20" fmla="*/ 773060 h 773060"/>
              <a:gd name="connsiteX21" fmla="*/ 6840634 w 8485803"/>
              <a:gd name="connsiteY21" fmla="*/ 773060 h 773060"/>
              <a:gd name="connsiteX22" fmla="*/ 6499755 w 8485803"/>
              <a:gd name="connsiteY22" fmla="*/ 773060 h 773060"/>
              <a:gd name="connsiteX23" fmla="*/ 5829751 w 8485803"/>
              <a:gd name="connsiteY23" fmla="*/ 773060 h 773060"/>
              <a:gd name="connsiteX24" fmla="*/ 5324310 w 8485803"/>
              <a:gd name="connsiteY24" fmla="*/ 773060 h 773060"/>
              <a:gd name="connsiteX25" fmla="*/ 4736588 w 8485803"/>
              <a:gd name="connsiteY25" fmla="*/ 773060 h 773060"/>
              <a:gd name="connsiteX26" fmla="*/ 4395709 w 8485803"/>
              <a:gd name="connsiteY26" fmla="*/ 773060 h 773060"/>
              <a:gd name="connsiteX27" fmla="*/ 3725706 w 8485803"/>
              <a:gd name="connsiteY27" fmla="*/ 773060 h 773060"/>
              <a:gd name="connsiteX28" fmla="*/ 3055703 w 8485803"/>
              <a:gd name="connsiteY28" fmla="*/ 773060 h 773060"/>
              <a:gd name="connsiteX29" fmla="*/ 2714824 w 8485803"/>
              <a:gd name="connsiteY29" fmla="*/ 773060 h 773060"/>
              <a:gd name="connsiteX30" fmla="*/ 2209383 w 8485803"/>
              <a:gd name="connsiteY30" fmla="*/ 773060 h 773060"/>
              <a:gd name="connsiteX31" fmla="*/ 1703942 w 8485803"/>
              <a:gd name="connsiteY31" fmla="*/ 773060 h 773060"/>
              <a:gd name="connsiteX32" fmla="*/ 1280782 w 8485803"/>
              <a:gd name="connsiteY32" fmla="*/ 773060 h 773060"/>
              <a:gd name="connsiteX33" fmla="*/ 128846 w 8485803"/>
              <a:gd name="connsiteY33" fmla="*/ 773060 h 773060"/>
              <a:gd name="connsiteX34" fmla="*/ 0 w 8485803"/>
              <a:gd name="connsiteY34" fmla="*/ 644214 h 773060"/>
              <a:gd name="connsiteX35" fmla="*/ 0 w 8485803"/>
              <a:gd name="connsiteY35" fmla="*/ 128846 h 77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85803" h="773060" fill="none" extrusionOk="0">
                <a:moveTo>
                  <a:pt x="0" y="128846"/>
                </a:moveTo>
                <a:cubicBezTo>
                  <a:pt x="4730" y="46220"/>
                  <a:pt x="63273" y="6574"/>
                  <a:pt x="128846" y="0"/>
                </a:cubicBezTo>
                <a:cubicBezTo>
                  <a:pt x="258278" y="-221"/>
                  <a:pt x="529213" y="24036"/>
                  <a:pt x="634287" y="0"/>
                </a:cubicBezTo>
                <a:cubicBezTo>
                  <a:pt x="739361" y="-24036"/>
                  <a:pt x="974153" y="11165"/>
                  <a:pt x="1222009" y="0"/>
                </a:cubicBezTo>
                <a:cubicBezTo>
                  <a:pt x="1469865" y="-11165"/>
                  <a:pt x="1525004" y="28014"/>
                  <a:pt x="1645169" y="0"/>
                </a:cubicBezTo>
                <a:cubicBezTo>
                  <a:pt x="1765334" y="-28014"/>
                  <a:pt x="2072773" y="86187"/>
                  <a:pt x="2397454" y="0"/>
                </a:cubicBezTo>
                <a:cubicBezTo>
                  <a:pt x="2722136" y="-86187"/>
                  <a:pt x="2767291" y="1385"/>
                  <a:pt x="3067457" y="0"/>
                </a:cubicBezTo>
                <a:cubicBezTo>
                  <a:pt x="3367623" y="-1385"/>
                  <a:pt x="3558360" y="29262"/>
                  <a:pt x="3737460" y="0"/>
                </a:cubicBezTo>
                <a:cubicBezTo>
                  <a:pt x="3916560" y="-29262"/>
                  <a:pt x="4184447" y="17296"/>
                  <a:pt x="4407464" y="0"/>
                </a:cubicBezTo>
                <a:cubicBezTo>
                  <a:pt x="4630481" y="-17296"/>
                  <a:pt x="4708144" y="43467"/>
                  <a:pt x="4995186" y="0"/>
                </a:cubicBezTo>
                <a:cubicBezTo>
                  <a:pt x="5282228" y="-43467"/>
                  <a:pt x="5390099" y="26217"/>
                  <a:pt x="5665189" y="0"/>
                </a:cubicBezTo>
                <a:cubicBezTo>
                  <a:pt x="5940279" y="-26217"/>
                  <a:pt x="6133272" y="62890"/>
                  <a:pt x="6335193" y="0"/>
                </a:cubicBezTo>
                <a:cubicBezTo>
                  <a:pt x="6537114" y="-62890"/>
                  <a:pt x="6604447" y="35909"/>
                  <a:pt x="6676071" y="0"/>
                </a:cubicBezTo>
                <a:cubicBezTo>
                  <a:pt x="6747695" y="-35909"/>
                  <a:pt x="7136296" y="18419"/>
                  <a:pt x="7263794" y="0"/>
                </a:cubicBezTo>
                <a:cubicBezTo>
                  <a:pt x="7391292" y="-18419"/>
                  <a:pt x="7468131" y="14996"/>
                  <a:pt x="7604673" y="0"/>
                </a:cubicBezTo>
                <a:cubicBezTo>
                  <a:pt x="7741215" y="-14996"/>
                  <a:pt x="8036581" y="31267"/>
                  <a:pt x="8356957" y="0"/>
                </a:cubicBezTo>
                <a:cubicBezTo>
                  <a:pt x="8417718" y="3124"/>
                  <a:pt x="8503171" y="50101"/>
                  <a:pt x="8485803" y="128846"/>
                </a:cubicBezTo>
                <a:cubicBezTo>
                  <a:pt x="8511004" y="269315"/>
                  <a:pt x="8475120" y="495744"/>
                  <a:pt x="8485803" y="644214"/>
                </a:cubicBezTo>
                <a:cubicBezTo>
                  <a:pt x="8486983" y="716309"/>
                  <a:pt x="8433974" y="772803"/>
                  <a:pt x="8356957" y="773060"/>
                </a:cubicBezTo>
                <a:cubicBezTo>
                  <a:pt x="8266433" y="811767"/>
                  <a:pt x="8119976" y="760740"/>
                  <a:pt x="8016078" y="773060"/>
                </a:cubicBezTo>
                <a:cubicBezTo>
                  <a:pt x="7912180" y="785380"/>
                  <a:pt x="7710607" y="749324"/>
                  <a:pt x="7428356" y="773060"/>
                </a:cubicBezTo>
                <a:cubicBezTo>
                  <a:pt x="7146105" y="796796"/>
                  <a:pt x="6990074" y="767055"/>
                  <a:pt x="6840634" y="773060"/>
                </a:cubicBezTo>
                <a:cubicBezTo>
                  <a:pt x="6691194" y="779065"/>
                  <a:pt x="6646660" y="763581"/>
                  <a:pt x="6499755" y="773060"/>
                </a:cubicBezTo>
                <a:cubicBezTo>
                  <a:pt x="6352850" y="782539"/>
                  <a:pt x="6053925" y="721364"/>
                  <a:pt x="5829751" y="773060"/>
                </a:cubicBezTo>
                <a:cubicBezTo>
                  <a:pt x="5605577" y="824756"/>
                  <a:pt x="5493850" y="760951"/>
                  <a:pt x="5324310" y="773060"/>
                </a:cubicBezTo>
                <a:cubicBezTo>
                  <a:pt x="5154770" y="785169"/>
                  <a:pt x="4889146" y="731419"/>
                  <a:pt x="4736588" y="773060"/>
                </a:cubicBezTo>
                <a:cubicBezTo>
                  <a:pt x="4584030" y="814701"/>
                  <a:pt x="4510619" y="758888"/>
                  <a:pt x="4395709" y="773060"/>
                </a:cubicBezTo>
                <a:cubicBezTo>
                  <a:pt x="4280799" y="787232"/>
                  <a:pt x="3999868" y="722760"/>
                  <a:pt x="3725706" y="773060"/>
                </a:cubicBezTo>
                <a:cubicBezTo>
                  <a:pt x="3451544" y="823360"/>
                  <a:pt x="3384523" y="719543"/>
                  <a:pt x="3055703" y="773060"/>
                </a:cubicBezTo>
                <a:cubicBezTo>
                  <a:pt x="2726883" y="826577"/>
                  <a:pt x="2861383" y="742430"/>
                  <a:pt x="2714824" y="773060"/>
                </a:cubicBezTo>
                <a:cubicBezTo>
                  <a:pt x="2568265" y="803690"/>
                  <a:pt x="2370011" y="732551"/>
                  <a:pt x="2209383" y="773060"/>
                </a:cubicBezTo>
                <a:cubicBezTo>
                  <a:pt x="2048755" y="813569"/>
                  <a:pt x="1932845" y="731457"/>
                  <a:pt x="1703942" y="773060"/>
                </a:cubicBezTo>
                <a:cubicBezTo>
                  <a:pt x="1475039" y="814663"/>
                  <a:pt x="1482776" y="743707"/>
                  <a:pt x="1280782" y="773060"/>
                </a:cubicBezTo>
                <a:cubicBezTo>
                  <a:pt x="1078788" y="802413"/>
                  <a:pt x="541137" y="656129"/>
                  <a:pt x="128846" y="773060"/>
                </a:cubicBezTo>
                <a:cubicBezTo>
                  <a:pt x="47558" y="767322"/>
                  <a:pt x="-20522" y="720019"/>
                  <a:pt x="0" y="644214"/>
                </a:cubicBezTo>
                <a:cubicBezTo>
                  <a:pt x="-11684" y="529205"/>
                  <a:pt x="32831" y="254078"/>
                  <a:pt x="0" y="128846"/>
                </a:cubicBezTo>
                <a:close/>
              </a:path>
              <a:path w="8485803" h="773060" stroke="0" extrusionOk="0">
                <a:moveTo>
                  <a:pt x="0" y="128846"/>
                </a:moveTo>
                <a:cubicBezTo>
                  <a:pt x="4079" y="39380"/>
                  <a:pt x="62784" y="16502"/>
                  <a:pt x="128846" y="0"/>
                </a:cubicBezTo>
                <a:cubicBezTo>
                  <a:pt x="313368" y="-35247"/>
                  <a:pt x="344850" y="49709"/>
                  <a:pt x="552006" y="0"/>
                </a:cubicBezTo>
                <a:cubicBezTo>
                  <a:pt x="759162" y="-49709"/>
                  <a:pt x="877804" y="31418"/>
                  <a:pt x="1139728" y="0"/>
                </a:cubicBezTo>
                <a:cubicBezTo>
                  <a:pt x="1401652" y="-31418"/>
                  <a:pt x="1313181" y="36305"/>
                  <a:pt x="1480607" y="0"/>
                </a:cubicBezTo>
                <a:cubicBezTo>
                  <a:pt x="1648033" y="-36305"/>
                  <a:pt x="1733423" y="14801"/>
                  <a:pt x="1986048" y="0"/>
                </a:cubicBezTo>
                <a:cubicBezTo>
                  <a:pt x="2238673" y="-14801"/>
                  <a:pt x="2349251" y="19144"/>
                  <a:pt x="2656052" y="0"/>
                </a:cubicBezTo>
                <a:cubicBezTo>
                  <a:pt x="2962853" y="-19144"/>
                  <a:pt x="3134834" y="69528"/>
                  <a:pt x="3408336" y="0"/>
                </a:cubicBezTo>
                <a:cubicBezTo>
                  <a:pt x="3681838" y="-69528"/>
                  <a:pt x="3773660" y="67965"/>
                  <a:pt x="4078339" y="0"/>
                </a:cubicBezTo>
                <a:cubicBezTo>
                  <a:pt x="4383018" y="-67965"/>
                  <a:pt x="4628806" y="31423"/>
                  <a:pt x="4830624" y="0"/>
                </a:cubicBezTo>
                <a:cubicBezTo>
                  <a:pt x="5032443" y="-31423"/>
                  <a:pt x="5121181" y="51064"/>
                  <a:pt x="5336065" y="0"/>
                </a:cubicBezTo>
                <a:cubicBezTo>
                  <a:pt x="5550949" y="-51064"/>
                  <a:pt x="5592899" y="25202"/>
                  <a:pt x="5676944" y="0"/>
                </a:cubicBezTo>
                <a:cubicBezTo>
                  <a:pt x="5760989" y="-25202"/>
                  <a:pt x="6160598" y="8261"/>
                  <a:pt x="6429228" y="0"/>
                </a:cubicBezTo>
                <a:cubicBezTo>
                  <a:pt x="6697858" y="-8261"/>
                  <a:pt x="6608920" y="10254"/>
                  <a:pt x="6770107" y="0"/>
                </a:cubicBezTo>
                <a:cubicBezTo>
                  <a:pt x="6931294" y="-10254"/>
                  <a:pt x="7057589" y="29534"/>
                  <a:pt x="7193267" y="0"/>
                </a:cubicBezTo>
                <a:cubicBezTo>
                  <a:pt x="7328945" y="-29534"/>
                  <a:pt x="8116882" y="21191"/>
                  <a:pt x="8356957" y="0"/>
                </a:cubicBezTo>
                <a:cubicBezTo>
                  <a:pt x="8409943" y="10472"/>
                  <a:pt x="8492874" y="56020"/>
                  <a:pt x="8485803" y="128846"/>
                </a:cubicBezTo>
                <a:cubicBezTo>
                  <a:pt x="8486233" y="263622"/>
                  <a:pt x="8436577" y="445967"/>
                  <a:pt x="8485803" y="644214"/>
                </a:cubicBezTo>
                <a:cubicBezTo>
                  <a:pt x="8497762" y="701012"/>
                  <a:pt x="8432239" y="770485"/>
                  <a:pt x="8356957" y="773060"/>
                </a:cubicBezTo>
                <a:cubicBezTo>
                  <a:pt x="8112819" y="794296"/>
                  <a:pt x="8038289" y="719863"/>
                  <a:pt x="7769235" y="773060"/>
                </a:cubicBezTo>
                <a:cubicBezTo>
                  <a:pt x="7500181" y="826257"/>
                  <a:pt x="7423880" y="699580"/>
                  <a:pt x="7099231" y="773060"/>
                </a:cubicBezTo>
                <a:cubicBezTo>
                  <a:pt x="6774582" y="846540"/>
                  <a:pt x="6840764" y="741077"/>
                  <a:pt x="6758353" y="773060"/>
                </a:cubicBezTo>
                <a:cubicBezTo>
                  <a:pt x="6675942" y="805043"/>
                  <a:pt x="6285506" y="768277"/>
                  <a:pt x="6006068" y="773060"/>
                </a:cubicBezTo>
                <a:cubicBezTo>
                  <a:pt x="5726631" y="777843"/>
                  <a:pt x="5570119" y="769598"/>
                  <a:pt x="5418346" y="773060"/>
                </a:cubicBezTo>
                <a:cubicBezTo>
                  <a:pt x="5266573" y="776522"/>
                  <a:pt x="5164197" y="772699"/>
                  <a:pt x="4912905" y="773060"/>
                </a:cubicBezTo>
                <a:cubicBezTo>
                  <a:pt x="4661613" y="773421"/>
                  <a:pt x="4401711" y="689461"/>
                  <a:pt x="4160620" y="773060"/>
                </a:cubicBezTo>
                <a:cubicBezTo>
                  <a:pt x="3919530" y="856659"/>
                  <a:pt x="3764438" y="767252"/>
                  <a:pt x="3490617" y="773060"/>
                </a:cubicBezTo>
                <a:cubicBezTo>
                  <a:pt x="3216796" y="778868"/>
                  <a:pt x="3032664" y="750463"/>
                  <a:pt x="2902895" y="773060"/>
                </a:cubicBezTo>
                <a:cubicBezTo>
                  <a:pt x="2773126" y="795657"/>
                  <a:pt x="2709615" y="736304"/>
                  <a:pt x="2562016" y="773060"/>
                </a:cubicBezTo>
                <a:cubicBezTo>
                  <a:pt x="2414417" y="809816"/>
                  <a:pt x="2260707" y="745919"/>
                  <a:pt x="2138856" y="773060"/>
                </a:cubicBezTo>
                <a:cubicBezTo>
                  <a:pt x="2017005" y="800201"/>
                  <a:pt x="1863791" y="756039"/>
                  <a:pt x="1715696" y="773060"/>
                </a:cubicBezTo>
                <a:cubicBezTo>
                  <a:pt x="1567601" y="790081"/>
                  <a:pt x="1281753" y="718889"/>
                  <a:pt x="1045693" y="773060"/>
                </a:cubicBezTo>
                <a:cubicBezTo>
                  <a:pt x="809633" y="827231"/>
                  <a:pt x="394996" y="769388"/>
                  <a:pt x="128846" y="773060"/>
                </a:cubicBezTo>
                <a:cubicBezTo>
                  <a:pt x="48226" y="758271"/>
                  <a:pt x="-6231" y="721993"/>
                  <a:pt x="0" y="644214"/>
                </a:cubicBezTo>
                <a:cubicBezTo>
                  <a:pt x="-51929" y="518079"/>
                  <a:pt x="22925" y="247173"/>
                  <a:pt x="0" y="128846"/>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1</a:t>
            </a:r>
            <a:r>
              <a:rPr lang="en-VN"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búp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nõn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đẹp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endParaRPr lang="en-VN"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9"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19A2-F9C9-D338-1EAC-16CD09C2C7DA}"/>
              </a:ext>
            </a:extLst>
          </p:cNvPr>
          <p:cNvSpPr>
            <a:spLocks noGrp="1"/>
          </p:cNvSpPr>
          <p:nvPr>
            <p:ph type="title"/>
          </p:nvPr>
        </p:nvSpPr>
        <p:spPr/>
        <p:txBody>
          <a:bodyPr/>
          <a:lstStyle/>
          <a:p>
            <a:endParaRPr lang="en-US"/>
          </a:p>
        </p:txBody>
      </p:sp>
      <p:pic>
        <p:nvPicPr>
          <p:cNvPr id="1026" name="Picture 2" descr="Một cây gạo cổ thụ ở xã Đông Hải, Quỳnh Phụ, Thái Bình đã được gắn biển là “Cây di sản Việt Nam”.">
            <a:extLst>
              <a:ext uri="{FF2B5EF4-FFF2-40B4-BE49-F238E27FC236}">
                <a16:creationId xmlns:a16="http://schemas.microsoft.com/office/drawing/2014/main" id="{95E67A98-88A4-3A57-B8E2-F07B78805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0"/>
            <a:ext cx="67833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5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CCE0-E2A2-D8D2-7938-A6A987917C2D}"/>
              </a:ext>
            </a:extLst>
          </p:cNvPr>
          <p:cNvSpPr>
            <a:spLocks noGrp="1"/>
          </p:cNvSpPr>
          <p:nvPr>
            <p:ph type="title"/>
          </p:nvPr>
        </p:nvSpPr>
        <p:spPr/>
        <p:txBody>
          <a:bodyPr/>
          <a:lstStyle/>
          <a:p>
            <a:endParaRPr lang="en-US"/>
          </a:p>
        </p:txBody>
      </p:sp>
      <p:pic>
        <p:nvPicPr>
          <p:cNvPr id="1026" name="Picture 2" descr="Đỏ trời hoa gạo tháng Ba">
            <a:extLst>
              <a:ext uri="{FF2B5EF4-FFF2-40B4-BE49-F238E27FC236}">
                <a16:creationId xmlns:a16="http://schemas.microsoft.com/office/drawing/2014/main" id="{63101337-A52E-2923-1FAE-73DB29E2C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3B46-F740-1600-4DF9-7C6DF8E2FEC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188DC17-1E48-307C-04EA-CBA6057B5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14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A640-DE2E-0994-6ED6-9C4F82BAD91C}"/>
              </a:ext>
            </a:extLst>
          </p:cNvPr>
          <p:cNvSpPr>
            <a:spLocks noGrp="1"/>
          </p:cNvSpPr>
          <p:nvPr>
            <p:ph type="title"/>
          </p:nvPr>
        </p:nvSpPr>
        <p:spPr/>
        <p:txBody>
          <a:bodyPr/>
          <a:lstStyle/>
          <a:p>
            <a:endParaRPr lang="en-US"/>
          </a:p>
        </p:txBody>
      </p:sp>
      <p:pic>
        <p:nvPicPr>
          <p:cNvPr id="3074" name="Picture 2" descr="Ngắm nhìn cận cảnh vẻ đẹp hoa gạo">
            <a:extLst>
              <a:ext uri="{FF2B5EF4-FFF2-40B4-BE49-F238E27FC236}">
                <a16:creationId xmlns:a16="http://schemas.microsoft.com/office/drawing/2014/main" id="{019D89CA-110A-8BC8-219C-DA327774B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0"/>
            <a:ext cx="7740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9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158044" y="159859"/>
            <a:ext cx="8737600"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2</a:t>
            </a:r>
            <a:r>
              <a:rPr lang="en-VN"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chi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thấy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tưng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bừng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gạo</a:t>
            </a:r>
            <a:r>
              <a:rPr lang="en-US" sz="2800" b="1" dirty="0">
                <a:solidFill>
                  <a:schemeClr val="tx1"/>
                </a:solidFill>
                <a:latin typeface="Times New Roman" panose="02020603050405020304" pitchFamily="18" charset="0"/>
                <a:cs typeface="Times New Roman" panose="02020603050405020304" pitchFamily="18" charset="0"/>
              </a:rPr>
              <a:t>?</a:t>
            </a:r>
            <a:endParaRPr lang="en-VN" sz="2800" b="1" dirty="0">
              <a:solidFill>
                <a:schemeClr val="tx1"/>
              </a:solidFill>
              <a:latin typeface="Times New Roman" panose="02020603050405020304" pitchFamily="18" charset="0"/>
              <a:cs typeface="Times New Roman" panose="02020603050405020304" pitchFamily="18"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529485" y="1372341"/>
            <a:ext cx="8085030"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err="1">
                <a:solidFill>
                  <a:schemeClr val="bg1">
                    <a:lumMod val="50000"/>
                  </a:schemeClr>
                </a:solidFill>
                <a:latin typeface="Times New Roman" panose="02020603050405020304" pitchFamily="18" charset="0"/>
                <a:cs typeface="Times New Roman" panose="02020603050405020304" pitchFamily="18" charset="0"/>
              </a:rPr>
              <a:t>Những</a:t>
            </a:r>
            <a:r>
              <a:rPr lang="en-US" sz="3200" dirty="0">
                <a:solidFill>
                  <a:schemeClr val="bg1">
                    <a:lumMod val="50000"/>
                  </a:schemeClr>
                </a:solidFill>
                <a:latin typeface="Times New Roman" panose="02020603050405020304" pitchFamily="18" charset="0"/>
                <a:cs typeface="Times New Roman" panose="02020603050405020304" pitchFamily="18" charset="0"/>
              </a:rPr>
              <a:t> chi </a:t>
            </a:r>
            <a:r>
              <a:rPr lang="en-US" sz="3200" dirty="0" err="1">
                <a:solidFill>
                  <a:schemeClr val="bg1">
                    <a:lumMod val="50000"/>
                  </a:schemeClr>
                </a:solidFill>
                <a:latin typeface="Times New Roman" panose="02020603050405020304" pitchFamily="18" charset="0"/>
                <a:cs typeface="Times New Roman" panose="02020603050405020304" pitchFamily="18" charset="0"/>
              </a:rPr>
              <a:t>tiết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cho</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thấy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các</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loài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chim</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đem</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đến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không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khí</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tưng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bừng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trên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gạo</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là</a:t>
            </a:r>
            <a:r>
              <a:rPr lang="en-US" sz="3200" dirty="0">
                <a:solidFill>
                  <a:schemeClr val="bg1">
                    <a:lumMod val="50000"/>
                  </a:schemeClr>
                </a:solidFill>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đàn đàn lũ lũ bay đi bay về, lượn lên lượn xuống. Chúng nó gọi nhau, trò chuyện, trêu ghẹo và cãi nhau, ồn mà vui không thể tưởng được. Ngày hội mùa xuân đấy!</a:t>
            </a:r>
            <a:endParaRPr lang="vi-VN" sz="3200" i="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05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Science Subject for Elementary - 3rd Grade: Oxygen Cycle by Slidego">
  <a:themeElements>
    <a:clrScheme name="Simple Light">
      <a:dk1>
        <a:srgbClr val="FFFFFF"/>
      </a:dk1>
      <a:lt1>
        <a:srgbClr val="4B4B4B"/>
      </a:lt1>
      <a:dk2>
        <a:srgbClr val="B9EBFF"/>
      </a:dk2>
      <a:lt2>
        <a:srgbClr val="3A87DB"/>
      </a:lt2>
      <a:accent1>
        <a:srgbClr val="FFF797"/>
      </a:accent1>
      <a:accent2>
        <a:srgbClr val="EF9067"/>
      </a:accent2>
      <a:accent3>
        <a:srgbClr val="F27281"/>
      </a:accent3>
      <a:accent4>
        <a:srgbClr val="B2C654"/>
      </a:accent4>
      <a:accent5>
        <a:srgbClr val="67C787"/>
      </a:accent5>
      <a:accent6>
        <a:srgbClr val="006854"/>
      </a:accent6>
      <a:hlink>
        <a:srgbClr val="4B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944</TotalTime>
  <Words>1282</Words>
  <Application>Microsoft Office PowerPoint</Application>
  <PresentationFormat>On-screen Show (16:9)</PresentationFormat>
  <Paragraphs>105</Paragraphs>
  <Slides>23</Slides>
  <Notes>13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HP001 5 hàng</vt:lpstr>
      <vt:lpstr>Comfortaa</vt:lpstr>
      <vt:lpstr>Times New Roman</vt:lpstr>
      <vt:lpstr>HP001 4 hàng</vt:lpstr>
      <vt:lpstr>Fredoka One</vt:lpstr>
      <vt:lpstr>Annifont</vt:lpstr>
      <vt:lpstr>Nunito</vt:lpstr>
      <vt:lpstr>Science Subject for Elementary - 3rd Grade: Oxygen Cycle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Administrator</cp:lastModifiedBy>
  <cp:revision>76</cp:revision>
  <dcterms:modified xsi:type="dcterms:W3CDTF">2025-04-04T00:17:42Z</dcterms:modified>
</cp:coreProperties>
</file>