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72" r:id="rId3"/>
    <p:sldMasterId id="2147483674" r:id="rId4"/>
  </p:sldMasterIdLst>
  <p:notesMasterIdLst>
    <p:notesMasterId r:id="rId28"/>
  </p:notesMasterIdLst>
  <p:sldIdLst>
    <p:sldId id="426" r:id="rId5"/>
    <p:sldId id="296" r:id="rId6"/>
    <p:sldId id="409" r:id="rId7"/>
    <p:sldId id="411" r:id="rId8"/>
    <p:sldId id="412" r:id="rId9"/>
    <p:sldId id="413" r:id="rId10"/>
    <p:sldId id="414" r:id="rId11"/>
    <p:sldId id="415" r:id="rId12"/>
    <p:sldId id="416" r:id="rId13"/>
    <p:sldId id="410" r:id="rId14"/>
    <p:sldId id="389" r:id="rId15"/>
    <p:sldId id="370" r:id="rId16"/>
    <p:sldId id="303" r:id="rId17"/>
    <p:sldId id="308" r:id="rId18"/>
    <p:sldId id="425" r:id="rId19"/>
    <p:sldId id="417" r:id="rId20"/>
    <p:sldId id="418" r:id="rId21"/>
    <p:sldId id="419" r:id="rId22"/>
    <p:sldId id="314" r:id="rId23"/>
    <p:sldId id="420" r:id="rId24"/>
    <p:sldId id="421" r:id="rId25"/>
    <p:sldId id="422" r:id="rId26"/>
    <p:sldId id="3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B93B"/>
    <a:srgbClr val="E05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7684" autoAdjust="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DE785-36FA-4057-85CD-4F4FA6D2F60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38D17-4856-443A-A835-D053EF006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15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THẦY(CÔ) BẤM VÀO TỪNG KHUNG ĐÁP ÁN KHI HỌC SINH CHỌN ĐỂ CHO CÁC EM BIẾT ĐÁM ÁN MÌNH CHỌN ĐÚNG HAY SAI</a:t>
            </a:r>
          </a:p>
        </p:txBody>
      </p:sp>
    </p:spTree>
    <p:extLst>
      <p:ext uri="{BB962C8B-B14F-4D97-AF65-F5344CB8AC3E}">
        <p14:creationId xmlns:p14="http://schemas.microsoft.com/office/powerpoint/2010/main" val="16746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38D17-4856-443A-A835-D053EF006A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32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nhỏ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ngộ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337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MẮT DÕI, TAI NGHE, TAY DÒ</a:t>
            </a:r>
          </a:p>
        </p:txBody>
      </p:sp>
    </p:spTree>
    <p:extLst>
      <p:ext uri="{BB962C8B-B14F-4D97-AF65-F5344CB8AC3E}">
        <p14:creationId xmlns:p14="http://schemas.microsoft.com/office/powerpoint/2010/main" val="23051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gff3a1df26e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3" name="Google Shape;4503;gff3a1df26e_0_5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241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gff3a1df26e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3" name="Google Shape;4503;gff3a1df26e_0_5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8710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gff3a1df26e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3" name="Google Shape;4503;gff3a1df26e_0_5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4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gff3a1df26e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3" name="Google Shape;4503;gff3a1df26e_0_5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3612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08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5"/>
          <p:cNvGrpSpPr/>
          <p:nvPr/>
        </p:nvGrpSpPr>
        <p:grpSpPr>
          <a:xfrm flipH="1">
            <a:off x="-73553" y="5727341"/>
            <a:ext cx="12338556" cy="1708649"/>
            <a:chOff x="626075" y="3657856"/>
            <a:chExt cx="5447326" cy="1489235"/>
          </a:xfrm>
        </p:grpSpPr>
        <p:sp>
          <p:nvSpPr>
            <p:cNvPr id="192" name="Google Shape;192;p5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" name="Google Shape;220;p5"/>
          <p:cNvGrpSpPr/>
          <p:nvPr/>
        </p:nvGrpSpPr>
        <p:grpSpPr>
          <a:xfrm>
            <a:off x="546644" y="4586305"/>
            <a:ext cx="328619" cy="308425"/>
            <a:chOff x="5946283" y="1650903"/>
            <a:chExt cx="246464" cy="231319"/>
          </a:xfrm>
        </p:grpSpPr>
        <p:sp>
          <p:nvSpPr>
            <p:cNvPr id="221" name="Google Shape;221;p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5"/>
          <p:cNvGrpSpPr/>
          <p:nvPr/>
        </p:nvGrpSpPr>
        <p:grpSpPr>
          <a:xfrm>
            <a:off x="-342681" y="443206"/>
            <a:ext cx="752591" cy="609839"/>
            <a:chOff x="7109370" y="3456528"/>
            <a:chExt cx="364958" cy="295732"/>
          </a:xfrm>
        </p:grpSpPr>
        <p:sp>
          <p:nvSpPr>
            <p:cNvPr id="224" name="Google Shape;224;p5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" name="Google Shape;229;p5"/>
          <p:cNvGrpSpPr/>
          <p:nvPr/>
        </p:nvGrpSpPr>
        <p:grpSpPr>
          <a:xfrm>
            <a:off x="262157" y="5909494"/>
            <a:ext cx="552932" cy="855647"/>
            <a:chOff x="7706772" y="521151"/>
            <a:chExt cx="268136" cy="414933"/>
          </a:xfrm>
        </p:grpSpPr>
        <p:sp>
          <p:nvSpPr>
            <p:cNvPr id="230" name="Google Shape;230;p5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5"/>
          <p:cNvGrpSpPr/>
          <p:nvPr/>
        </p:nvGrpSpPr>
        <p:grpSpPr>
          <a:xfrm>
            <a:off x="11325544" y="357238"/>
            <a:ext cx="328619" cy="308425"/>
            <a:chOff x="5946283" y="1650903"/>
            <a:chExt cx="246464" cy="231319"/>
          </a:xfrm>
        </p:grpSpPr>
        <p:sp>
          <p:nvSpPr>
            <p:cNvPr id="237" name="Google Shape;237;p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5"/>
          <p:cNvGrpSpPr/>
          <p:nvPr/>
        </p:nvGrpSpPr>
        <p:grpSpPr>
          <a:xfrm>
            <a:off x="341411" y="3726038"/>
            <a:ext cx="328619" cy="308425"/>
            <a:chOff x="5946283" y="1650903"/>
            <a:chExt cx="246464" cy="231319"/>
          </a:xfrm>
        </p:grpSpPr>
        <p:sp>
          <p:nvSpPr>
            <p:cNvPr id="240" name="Google Shape;240;p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2" name="Google Shape;242;p5"/>
          <p:cNvGrpSpPr/>
          <p:nvPr/>
        </p:nvGrpSpPr>
        <p:grpSpPr>
          <a:xfrm>
            <a:off x="11615711" y="1818738"/>
            <a:ext cx="328619" cy="308425"/>
            <a:chOff x="5946283" y="1650903"/>
            <a:chExt cx="246464" cy="231319"/>
          </a:xfrm>
        </p:grpSpPr>
        <p:sp>
          <p:nvSpPr>
            <p:cNvPr id="243" name="Google Shape;243;p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" name="Google Shape;245;p5"/>
          <p:cNvSpPr/>
          <p:nvPr/>
        </p:nvSpPr>
        <p:spPr>
          <a:xfrm>
            <a:off x="11357484" y="3890540"/>
            <a:ext cx="1361685" cy="695776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5"/>
          <p:cNvSpPr/>
          <p:nvPr/>
        </p:nvSpPr>
        <p:spPr>
          <a:xfrm>
            <a:off x="7377940" y="2493753"/>
            <a:ext cx="1361685" cy="695776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5"/>
          <p:cNvSpPr/>
          <p:nvPr/>
        </p:nvSpPr>
        <p:spPr>
          <a:xfrm>
            <a:off x="1002217" y="5419094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5"/>
          <p:cNvSpPr/>
          <p:nvPr/>
        </p:nvSpPr>
        <p:spPr>
          <a:xfrm>
            <a:off x="3712883" y="188894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6846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826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553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7011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036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567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 userDrawn="1"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 userDrawn="1"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Google Shape;840;p16">
            <a:extLst>
              <a:ext uri="{FF2B5EF4-FFF2-40B4-BE49-F238E27FC236}">
                <a16:creationId xmlns:a16="http://schemas.microsoft.com/office/drawing/2014/main" id="{19C14DC4-93FC-0F87-DC36-7B6B3FB7DAF6}"/>
              </a:ext>
            </a:extLst>
          </p:cNvPr>
          <p:cNvSpPr/>
          <p:nvPr userDrawn="1"/>
        </p:nvSpPr>
        <p:spPr>
          <a:xfrm rot="-173684">
            <a:off x="7110254" y="6865843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841;p16">
            <a:extLst>
              <a:ext uri="{FF2B5EF4-FFF2-40B4-BE49-F238E27FC236}">
                <a16:creationId xmlns:a16="http://schemas.microsoft.com/office/drawing/2014/main" id="{580FC08E-E76E-7160-8688-E5476CBA48E1}"/>
              </a:ext>
            </a:extLst>
          </p:cNvPr>
          <p:cNvSpPr/>
          <p:nvPr userDrawn="1"/>
        </p:nvSpPr>
        <p:spPr>
          <a:xfrm rot="-173684">
            <a:off x="4529600" y="6236531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842;p16">
            <a:extLst>
              <a:ext uri="{FF2B5EF4-FFF2-40B4-BE49-F238E27FC236}">
                <a16:creationId xmlns:a16="http://schemas.microsoft.com/office/drawing/2014/main" id="{003598F9-780D-E6D0-22BD-0755E056D652}"/>
              </a:ext>
            </a:extLst>
          </p:cNvPr>
          <p:cNvSpPr/>
          <p:nvPr userDrawn="1"/>
        </p:nvSpPr>
        <p:spPr>
          <a:xfrm rot="-173684">
            <a:off x="6503245" y="6215529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843;p16">
            <a:extLst>
              <a:ext uri="{FF2B5EF4-FFF2-40B4-BE49-F238E27FC236}">
                <a16:creationId xmlns:a16="http://schemas.microsoft.com/office/drawing/2014/main" id="{2FC72E79-079B-7193-B050-9A1AF0468F25}"/>
              </a:ext>
            </a:extLst>
          </p:cNvPr>
          <p:cNvSpPr/>
          <p:nvPr userDrawn="1"/>
        </p:nvSpPr>
        <p:spPr>
          <a:xfrm rot="-173684">
            <a:off x="4665584" y="6360835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844;p16">
            <a:extLst>
              <a:ext uri="{FF2B5EF4-FFF2-40B4-BE49-F238E27FC236}">
                <a16:creationId xmlns:a16="http://schemas.microsoft.com/office/drawing/2014/main" id="{00F23E8E-5297-353F-91B9-BB569FA238B5}"/>
              </a:ext>
            </a:extLst>
          </p:cNvPr>
          <p:cNvSpPr/>
          <p:nvPr userDrawn="1"/>
        </p:nvSpPr>
        <p:spPr>
          <a:xfrm rot="-173684">
            <a:off x="6663913" y="6249365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845;p16">
            <a:extLst>
              <a:ext uri="{FF2B5EF4-FFF2-40B4-BE49-F238E27FC236}">
                <a16:creationId xmlns:a16="http://schemas.microsoft.com/office/drawing/2014/main" id="{C580CD24-8B73-D4C3-0B54-5D5081629ABE}"/>
              </a:ext>
            </a:extLst>
          </p:cNvPr>
          <p:cNvSpPr/>
          <p:nvPr userDrawn="1"/>
        </p:nvSpPr>
        <p:spPr>
          <a:xfrm rot="-173684">
            <a:off x="5833629" y="7031077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846;p16">
            <a:extLst>
              <a:ext uri="{FF2B5EF4-FFF2-40B4-BE49-F238E27FC236}">
                <a16:creationId xmlns:a16="http://schemas.microsoft.com/office/drawing/2014/main" id="{D2110085-F845-8C8B-3BAC-9C5945A42B47}"/>
              </a:ext>
            </a:extLst>
          </p:cNvPr>
          <p:cNvSpPr/>
          <p:nvPr userDrawn="1"/>
        </p:nvSpPr>
        <p:spPr>
          <a:xfrm rot="-173684">
            <a:off x="6887305" y="6438992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847;p16">
            <a:extLst>
              <a:ext uri="{FF2B5EF4-FFF2-40B4-BE49-F238E27FC236}">
                <a16:creationId xmlns:a16="http://schemas.microsoft.com/office/drawing/2014/main" id="{086A2FCD-19A2-B029-2713-5EE4CAD044C5}"/>
              </a:ext>
            </a:extLst>
          </p:cNvPr>
          <p:cNvSpPr/>
          <p:nvPr userDrawn="1"/>
        </p:nvSpPr>
        <p:spPr>
          <a:xfrm rot="-173684">
            <a:off x="6336757" y="6754266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848;p16">
            <a:extLst>
              <a:ext uri="{FF2B5EF4-FFF2-40B4-BE49-F238E27FC236}">
                <a16:creationId xmlns:a16="http://schemas.microsoft.com/office/drawing/2014/main" id="{A434A63E-253D-A40B-FF0A-EC4B984A2594}"/>
              </a:ext>
            </a:extLst>
          </p:cNvPr>
          <p:cNvSpPr/>
          <p:nvPr userDrawn="1"/>
        </p:nvSpPr>
        <p:spPr>
          <a:xfrm rot="-173684">
            <a:off x="6628050" y="6848910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849;p16">
            <a:extLst>
              <a:ext uri="{FF2B5EF4-FFF2-40B4-BE49-F238E27FC236}">
                <a16:creationId xmlns:a16="http://schemas.microsoft.com/office/drawing/2014/main" id="{6B9A8A21-57D2-7D16-03D2-55E9C3B61402}"/>
              </a:ext>
            </a:extLst>
          </p:cNvPr>
          <p:cNvSpPr/>
          <p:nvPr userDrawn="1"/>
        </p:nvSpPr>
        <p:spPr>
          <a:xfrm rot="-173684">
            <a:off x="8148124" y="7041496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850;p16">
            <a:extLst>
              <a:ext uri="{FF2B5EF4-FFF2-40B4-BE49-F238E27FC236}">
                <a16:creationId xmlns:a16="http://schemas.microsoft.com/office/drawing/2014/main" id="{C68B9460-63DF-831E-44D4-71E97EA4566B}"/>
              </a:ext>
            </a:extLst>
          </p:cNvPr>
          <p:cNvSpPr/>
          <p:nvPr userDrawn="1"/>
        </p:nvSpPr>
        <p:spPr>
          <a:xfrm rot="-173684">
            <a:off x="8204736" y="7009702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851;p16">
            <a:extLst>
              <a:ext uri="{FF2B5EF4-FFF2-40B4-BE49-F238E27FC236}">
                <a16:creationId xmlns:a16="http://schemas.microsoft.com/office/drawing/2014/main" id="{6890B595-B1FE-911C-C0CE-D42E44D63141}"/>
              </a:ext>
            </a:extLst>
          </p:cNvPr>
          <p:cNvSpPr/>
          <p:nvPr userDrawn="1"/>
        </p:nvSpPr>
        <p:spPr>
          <a:xfrm rot="-173684">
            <a:off x="5735884" y="6718688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852;p16">
            <a:extLst>
              <a:ext uri="{FF2B5EF4-FFF2-40B4-BE49-F238E27FC236}">
                <a16:creationId xmlns:a16="http://schemas.microsoft.com/office/drawing/2014/main" id="{733E4D48-F8EF-DF11-919C-7F0122E5E833}"/>
              </a:ext>
            </a:extLst>
          </p:cNvPr>
          <p:cNvSpPr/>
          <p:nvPr userDrawn="1"/>
        </p:nvSpPr>
        <p:spPr>
          <a:xfrm rot="-173684">
            <a:off x="5792496" y="6686823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853;p16">
            <a:extLst>
              <a:ext uri="{FF2B5EF4-FFF2-40B4-BE49-F238E27FC236}">
                <a16:creationId xmlns:a16="http://schemas.microsoft.com/office/drawing/2014/main" id="{F06A18EE-E84F-B303-D1AC-CC806976CC8D}"/>
              </a:ext>
            </a:extLst>
          </p:cNvPr>
          <p:cNvSpPr/>
          <p:nvPr userDrawn="1"/>
        </p:nvSpPr>
        <p:spPr>
          <a:xfrm rot="-173684">
            <a:off x="6475162" y="7192206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854;p16">
            <a:extLst>
              <a:ext uri="{FF2B5EF4-FFF2-40B4-BE49-F238E27FC236}">
                <a16:creationId xmlns:a16="http://schemas.microsoft.com/office/drawing/2014/main" id="{64C50E3D-C6D4-C176-566D-51DA767BAD15}"/>
              </a:ext>
            </a:extLst>
          </p:cNvPr>
          <p:cNvSpPr/>
          <p:nvPr userDrawn="1"/>
        </p:nvSpPr>
        <p:spPr>
          <a:xfrm rot="-173684">
            <a:off x="6531705" y="7160486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855;p16">
            <a:extLst>
              <a:ext uri="{FF2B5EF4-FFF2-40B4-BE49-F238E27FC236}">
                <a16:creationId xmlns:a16="http://schemas.microsoft.com/office/drawing/2014/main" id="{CADDCBE8-DF2D-9DC1-318A-660FF7327F84}"/>
              </a:ext>
            </a:extLst>
          </p:cNvPr>
          <p:cNvSpPr/>
          <p:nvPr userDrawn="1"/>
        </p:nvSpPr>
        <p:spPr>
          <a:xfrm rot="-173684">
            <a:off x="6240980" y="6816849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856;p16">
            <a:extLst>
              <a:ext uri="{FF2B5EF4-FFF2-40B4-BE49-F238E27FC236}">
                <a16:creationId xmlns:a16="http://schemas.microsoft.com/office/drawing/2014/main" id="{23058F5E-FD6C-353E-E1DD-370E6713B4E6}"/>
              </a:ext>
            </a:extLst>
          </p:cNvPr>
          <p:cNvSpPr/>
          <p:nvPr userDrawn="1"/>
        </p:nvSpPr>
        <p:spPr>
          <a:xfrm rot="-173684">
            <a:off x="6297668" y="6785123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857;p16">
            <a:extLst>
              <a:ext uri="{FF2B5EF4-FFF2-40B4-BE49-F238E27FC236}">
                <a16:creationId xmlns:a16="http://schemas.microsoft.com/office/drawing/2014/main" id="{E0DE8678-FA6F-7F83-B54D-11BAE40C69DD}"/>
              </a:ext>
            </a:extLst>
          </p:cNvPr>
          <p:cNvSpPr/>
          <p:nvPr userDrawn="1"/>
        </p:nvSpPr>
        <p:spPr>
          <a:xfrm rot="-173684">
            <a:off x="5738750" y="7411018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858;p16">
            <a:extLst>
              <a:ext uri="{FF2B5EF4-FFF2-40B4-BE49-F238E27FC236}">
                <a16:creationId xmlns:a16="http://schemas.microsoft.com/office/drawing/2014/main" id="{0AE96020-87E3-484D-605A-7A898A14918E}"/>
              </a:ext>
            </a:extLst>
          </p:cNvPr>
          <p:cNvSpPr/>
          <p:nvPr userDrawn="1"/>
        </p:nvSpPr>
        <p:spPr>
          <a:xfrm rot="-173684">
            <a:off x="5795359" y="7379076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859;p16">
            <a:extLst>
              <a:ext uri="{FF2B5EF4-FFF2-40B4-BE49-F238E27FC236}">
                <a16:creationId xmlns:a16="http://schemas.microsoft.com/office/drawing/2014/main" id="{36D47408-5D32-374E-4071-F054015E0298}"/>
              </a:ext>
            </a:extLst>
          </p:cNvPr>
          <p:cNvSpPr/>
          <p:nvPr userDrawn="1"/>
        </p:nvSpPr>
        <p:spPr>
          <a:xfrm rot="-173684">
            <a:off x="6809653" y="6733991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860;p16">
            <a:extLst>
              <a:ext uri="{FF2B5EF4-FFF2-40B4-BE49-F238E27FC236}">
                <a16:creationId xmlns:a16="http://schemas.microsoft.com/office/drawing/2014/main" id="{2E6D3369-1DA1-0363-278C-D72E954A8F44}"/>
              </a:ext>
            </a:extLst>
          </p:cNvPr>
          <p:cNvSpPr/>
          <p:nvPr userDrawn="1"/>
        </p:nvSpPr>
        <p:spPr>
          <a:xfrm rot="-173684">
            <a:off x="6774677" y="6698557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861;p16">
            <a:extLst>
              <a:ext uri="{FF2B5EF4-FFF2-40B4-BE49-F238E27FC236}">
                <a16:creationId xmlns:a16="http://schemas.microsoft.com/office/drawing/2014/main" id="{60CDB2B3-3DE2-B330-67F4-880BD8BFA97D}"/>
              </a:ext>
            </a:extLst>
          </p:cNvPr>
          <p:cNvSpPr/>
          <p:nvPr userDrawn="1"/>
        </p:nvSpPr>
        <p:spPr>
          <a:xfrm rot="-173684">
            <a:off x="8647785" y="7115242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862;p16">
            <a:extLst>
              <a:ext uri="{FF2B5EF4-FFF2-40B4-BE49-F238E27FC236}">
                <a16:creationId xmlns:a16="http://schemas.microsoft.com/office/drawing/2014/main" id="{A34BA6B1-413A-4D07-A309-31C8E83AFF1E}"/>
              </a:ext>
            </a:extLst>
          </p:cNvPr>
          <p:cNvSpPr/>
          <p:nvPr userDrawn="1"/>
        </p:nvSpPr>
        <p:spPr>
          <a:xfrm rot="-173684">
            <a:off x="8612879" y="7079807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864;p16">
            <a:extLst>
              <a:ext uri="{FF2B5EF4-FFF2-40B4-BE49-F238E27FC236}">
                <a16:creationId xmlns:a16="http://schemas.microsoft.com/office/drawing/2014/main" id="{83C59552-A36A-7E63-C09F-1BDC7B68EC78}"/>
              </a:ext>
            </a:extLst>
          </p:cNvPr>
          <p:cNvSpPr/>
          <p:nvPr userDrawn="1"/>
        </p:nvSpPr>
        <p:spPr>
          <a:xfrm>
            <a:off x="5312393" y="6030320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865;p16">
            <a:extLst>
              <a:ext uri="{FF2B5EF4-FFF2-40B4-BE49-F238E27FC236}">
                <a16:creationId xmlns:a16="http://schemas.microsoft.com/office/drawing/2014/main" id="{2B709FA4-11EE-53A8-B798-0A044CA99F40}"/>
              </a:ext>
            </a:extLst>
          </p:cNvPr>
          <p:cNvSpPr/>
          <p:nvPr userDrawn="1"/>
        </p:nvSpPr>
        <p:spPr>
          <a:xfrm>
            <a:off x="5343990" y="6102918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866;p16">
            <a:extLst>
              <a:ext uri="{FF2B5EF4-FFF2-40B4-BE49-F238E27FC236}">
                <a16:creationId xmlns:a16="http://schemas.microsoft.com/office/drawing/2014/main" id="{5C8789B7-9522-5B58-0871-137644D6B8F7}"/>
              </a:ext>
            </a:extLst>
          </p:cNvPr>
          <p:cNvSpPr/>
          <p:nvPr userDrawn="1"/>
        </p:nvSpPr>
        <p:spPr>
          <a:xfrm>
            <a:off x="5259059" y="6016047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868;p16">
            <a:extLst>
              <a:ext uri="{FF2B5EF4-FFF2-40B4-BE49-F238E27FC236}">
                <a16:creationId xmlns:a16="http://schemas.microsoft.com/office/drawing/2014/main" id="{F524DBF1-9086-EEC0-2DD8-EBAE4D9C44EB}"/>
              </a:ext>
            </a:extLst>
          </p:cNvPr>
          <p:cNvSpPr/>
          <p:nvPr userDrawn="1"/>
        </p:nvSpPr>
        <p:spPr>
          <a:xfrm>
            <a:off x="5089455" y="5955906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869;p16">
            <a:extLst>
              <a:ext uri="{FF2B5EF4-FFF2-40B4-BE49-F238E27FC236}">
                <a16:creationId xmlns:a16="http://schemas.microsoft.com/office/drawing/2014/main" id="{902A386E-E323-37B6-E136-09126A6CF347}"/>
              </a:ext>
            </a:extLst>
          </p:cNvPr>
          <p:cNvSpPr/>
          <p:nvPr userDrawn="1"/>
        </p:nvSpPr>
        <p:spPr>
          <a:xfrm>
            <a:off x="4916868" y="6028503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872;p16">
            <a:extLst>
              <a:ext uri="{FF2B5EF4-FFF2-40B4-BE49-F238E27FC236}">
                <a16:creationId xmlns:a16="http://schemas.microsoft.com/office/drawing/2014/main" id="{24A816C0-5EB9-7D2A-3135-04DCCC2CACF3}"/>
              </a:ext>
            </a:extLst>
          </p:cNvPr>
          <p:cNvSpPr/>
          <p:nvPr userDrawn="1"/>
        </p:nvSpPr>
        <p:spPr>
          <a:xfrm>
            <a:off x="5082578" y="6408295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873;p16">
            <a:extLst>
              <a:ext uri="{FF2B5EF4-FFF2-40B4-BE49-F238E27FC236}">
                <a16:creationId xmlns:a16="http://schemas.microsoft.com/office/drawing/2014/main" id="{4C862B24-0043-226B-BD3A-869421D65716}"/>
              </a:ext>
            </a:extLst>
          </p:cNvPr>
          <p:cNvSpPr/>
          <p:nvPr userDrawn="1"/>
        </p:nvSpPr>
        <p:spPr>
          <a:xfrm>
            <a:off x="5243227" y="6484007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840;p16">
            <a:extLst>
              <a:ext uri="{FF2B5EF4-FFF2-40B4-BE49-F238E27FC236}">
                <a16:creationId xmlns:a16="http://schemas.microsoft.com/office/drawing/2014/main" id="{50D4A9A4-02ED-1928-A623-E76C6293F329}"/>
              </a:ext>
            </a:extLst>
          </p:cNvPr>
          <p:cNvSpPr/>
          <p:nvPr userDrawn="1"/>
        </p:nvSpPr>
        <p:spPr>
          <a:xfrm rot="-173684">
            <a:off x="11737171" y="7028441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841;p16">
            <a:extLst>
              <a:ext uri="{FF2B5EF4-FFF2-40B4-BE49-F238E27FC236}">
                <a16:creationId xmlns:a16="http://schemas.microsoft.com/office/drawing/2014/main" id="{356B6574-84ED-30BA-3C69-D481FF2D7D11}"/>
              </a:ext>
            </a:extLst>
          </p:cNvPr>
          <p:cNvSpPr/>
          <p:nvPr userDrawn="1"/>
        </p:nvSpPr>
        <p:spPr>
          <a:xfrm rot="-173684">
            <a:off x="9156517" y="6399129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842;p16">
            <a:extLst>
              <a:ext uri="{FF2B5EF4-FFF2-40B4-BE49-F238E27FC236}">
                <a16:creationId xmlns:a16="http://schemas.microsoft.com/office/drawing/2014/main" id="{F243C12E-74A4-8634-91EA-B306C084DBE3}"/>
              </a:ext>
            </a:extLst>
          </p:cNvPr>
          <p:cNvSpPr/>
          <p:nvPr userDrawn="1"/>
        </p:nvSpPr>
        <p:spPr>
          <a:xfrm rot="-173684">
            <a:off x="11130163" y="6378127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843;p16">
            <a:extLst>
              <a:ext uri="{FF2B5EF4-FFF2-40B4-BE49-F238E27FC236}">
                <a16:creationId xmlns:a16="http://schemas.microsoft.com/office/drawing/2014/main" id="{D96AEF73-DB1E-A765-4D4B-1A4896961009}"/>
              </a:ext>
            </a:extLst>
          </p:cNvPr>
          <p:cNvSpPr/>
          <p:nvPr userDrawn="1"/>
        </p:nvSpPr>
        <p:spPr>
          <a:xfrm rot="-173684">
            <a:off x="9292501" y="6523432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844;p16">
            <a:extLst>
              <a:ext uri="{FF2B5EF4-FFF2-40B4-BE49-F238E27FC236}">
                <a16:creationId xmlns:a16="http://schemas.microsoft.com/office/drawing/2014/main" id="{CC4451BB-88FD-5EE9-5AEA-7C7D7AB00A80}"/>
              </a:ext>
            </a:extLst>
          </p:cNvPr>
          <p:cNvSpPr/>
          <p:nvPr userDrawn="1"/>
        </p:nvSpPr>
        <p:spPr>
          <a:xfrm rot="-173684">
            <a:off x="11290831" y="6411963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845;p16">
            <a:extLst>
              <a:ext uri="{FF2B5EF4-FFF2-40B4-BE49-F238E27FC236}">
                <a16:creationId xmlns:a16="http://schemas.microsoft.com/office/drawing/2014/main" id="{37EFB9D9-35B4-E900-E453-6740E35C6E87}"/>
              </a:ext>
            </a:extLst>
          </p:cNvPr>
          <p:cNvSpPr/>
          <p:nvPr userDrawn="1"/>
        </p:nvSpPr>
        <p:spPr>
          <a:xfrm rot="-173684">
            <a:off x="10460547" y="7193674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846;p16">
            <a:extLst>
              <a:ext uri="{FF2B5EF4-FFF2-40B4-BE49-F238E27FC236}">
                <a16:creationId xmlns:a16="http://schemas.microsoft.com/office/drawing/2014/main" id="{4615AAFF-600A-A77C-4C59-18BFAF3290C8}"/>
              </a:ext>
            </a:extLst>
          </p:cNvPr>
          <p:cNvSpPr/>
          <p:nvPr userDrawn="1"/>
        </p:nvSpPr>
        <p:spPr>
          <a:xfrm rot="-173684">
            <a:off x="11514222" y="6601589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847;p16">
            <a:extLst>
              <a:ext uri="{FF2B5EF4-FFF2-40B4-BE49-F238E27FC236}">
                <a16:creationId xmlns:a16="http://schemas.microsoft.com/office/drawing/2014/main" id="{F4DA4AD5-2300-B53F-9AC6-276AEC4DBC0D}"/>
              </a:ext>
            </a:extLst>
          </p:cNvPr>
          <p:cNvSpPr/>
          <p:nvPr userDrawn="1"/>
        </p:nvSpPr>
        <p:spPr>
          <a:xfrm rot="-173684">
            <a:off x="10963674" y="6916863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848;p16">
            <a:extLst>
              <a:ext uri="{FF2B5EF4-FFF2-40B4-BE49-F238E27FC236}">
                <a16:creationId xmlns:a16="http://schemas.microsoft.com/office/drawing/2014/main" id="{4229658E-D44D-E35E-CAAE-DA05ADC4BA8A}"/>
              </a:ext>
            </a:extLst>
          </p:cNvPr>
          <p:cNvSpPr/>
          <p:nvPr userDrawn="1"/>
        </p:nvSpPr>
        <p:spPr>
          <a:xfrm rot="-173684">
            <a:off x="11254968" y="7011507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849;p16">
            <a:extLst>
              <a:ext uri="{FF2B5EF4-FFF2-40B4-BE49-F238E27FC236}">
                <a16:creationId xmlns:a16="http://schemas.microsoft.com/office/drawing/2014/main" id="{BF2FFB7E-A8FE-08F6-016F-A04B231F7074}"/>
              </a:ext>
            </a:extLst>
          </p:cNvPr>
          <p:cNvSpPr/>
          <p:nvPr userDrawn="1"/>
        </p:nvSpPr>
        <p:spPr>
          <a:xfrm rot="-173684">
            <a:off x="12775041" y="7204093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850;p16">
            <a:extLst>
              <a:ext uri="{FF2B5EF4-FFF2-40B4-BE49-F238E27FC236}">
                <a16:creationId xmlns:a16="http://schemas.microsoft.com/office/drawing/2014/main" id="{767557B9-686F-4527-1405-6F8090F70B19}"/>
              </a:ext>
            </a:extLst>
          </p:cNvPr>
          <p:cNvSpPr/>
          <p:nvPr userDrawn="1"/>
        </p:nvSpPr>
        <p:spPr>
          <a:xfrm rot="-173684">
            <a:off x="12831653" y="717229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851;p16">
            <a:extLst>
              <a:ext uri="{FF2B5EF4-FFF2-40B4-BE49-F238E27FC236}">
                <a16:creationId xmlns:a16="http://schemas.microsoft.com/office/drawing/2014/main" id="{E3628D30-3C39-E3BC-7E68-EBC27E0F5823}"/>
              </a:ext>
            </a:extLst>
          </p:cNvPr>
          <p:cNvSpPr/>
          <p:nvPr userDrawn="1"/>
        </p:nvSpPr>
        <p:spPr>
          <a:xfrm rot="-173684">
            <a:off x="10362801" y="6881285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852;p16">
            <a:extLst>
              <a:ext uri="{FF2B5EF4-FFF2-40B4-BE49-F238E27FC236}">
                <a16:creationId xmlns:a16="http://schemas.microsoft.com/office/drawing/2014/main" id="{6D3C7643-6E68-CD8A-5567-6A0A606B7BAB}"/>
              </a:ext>
            </a:extLst>
          </p:cNvPr>
          <p:cNvSpPr/>
          <p:nvPr userDrawn="1"/>
        </p:nvSpPr>
        <p:spPr>
          <a:xfrm rot="-173684">
            <a:off x="10419413" y="6849420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853;p16">
            <a:extLst>
              <a:ext uri="{FF2B5EF4-FFF2-40B4-BE49-F238E27FC236}">
                <a16:creationId xmlns:a16="http://schemas.microsoft.com/office/drawing/2014/main" id="{045FDA0C-DACC-AC8B-BAA4-13FCA1041911}"/>
              </a:ext>
            </a:extLst>
          </p:cNvPr>
          <p:cNvSpPr/>
          <p:nvPr userDrawn="1"/>
        </p:nvSpPr>
        <p:spPr>
          <a:xfrm rot="-173684">
            <a:off x="11102080" y="7354803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854;p16">
            <a:extLst>
              <a:ext uri="{FF2B5EF4-FFF2-40B4-BE49-F238E27FC236}">
                <a16:creationId xmlns:a16="http://schemas.microsoft.com/office/drawing/2014/main" id="{0A142CB4-AE06-D0E2-EF18-1792B743F0D1}"/>
              </a:ext>
            </a:extLst>
          </p:cNvPr>
          <p:cNvSpPr/>
          <p:nvPr userDrawn="1"/>
        </p:nvSpPr>
        <p:spPr>
          <a:xfrm rot="-173684">
            <a:off x="11158622" y="7323083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855;p16">
            <a:extLst>
              <a:ext uri="{FF2B5EF4-FFF2-40B4-BE49-F238E27FC236}">
                <a16:creationId xmlns:a16="http://schemas.microsoft.com/office/drawing/2014/main" id="{0AC4499A-5A83-522A-D2EC-4252B8B95B33}"/>
              </a:ext>
            </a:extLst>
          </p:cNvPr>
          <p:cNvSpPr/>
          <p:nvPr userDrawn="1"/>
        </p:nvSpPr>
        <p:spPr>
          <a:xfrm rot="-173684">
            <a:off x="10867897" y="6979446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856;p16">
            <a:extLst>
              <a:ext uri="{FF2B5EF4-FFF2-40B4-BE49-F238E27FC236}">
                <a16:creationId xmlns:a16="http://schemas.microsoft.com/office/drawing/2014/main" id="{FC463BF4-A536-F275-7D15-A8653E6F3AEE}"/>
              </a:ext>
            </a:extLst>
          </p:cNvPr>
          <p:cNvSpPr/>
          <p:nvPr userDrawn="1"/>
        </p:nvSpPr>
        <p:spPr>
          <a:xfrm rot="-173684">
            <a:off x="10924585" y="6947721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857;p16">
            <a:extLst>
              <a:ext uri="{FF2B5EF4-FFF2-40B4-BE49-F238E27FC236}">
                <a16:creationId xmlns:a16="http://schemas.microsoft.com/office/drawing/2014/main" id="{13221336-9705-E7B9-D649-1DCA284D3C30}"/>
              </a:ext>
            </a:extLst>
          </p:cNvPr>
          <p:cNvSpPr/>
          <p:nvPr userDrawn="1"/>
        </p:nvSpPr>
        <p:spPr>
          <a:xfrm rot="-173684">
            <a:off x="10365668" y="7573615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858;p16">
            <a:extLst>
              <a:ext uri="{FF2B5EF4-FFF2-40B4-BE49-F238E27FC236}">
                <a16:creationId xmlns:a16="http://schemas.microsoft.com/office/drawing/2014/main" id="{0F38EBEB-75EC-A572-39E0-78FA7DD3D3B3}"/>
              </a:ext>
            </a:extLst>
          </p:cNvPr>
          <p:cNvSpPr/>
          <p:nvPr userDrawn="1"/>
        </p:nvSpPr>
        <p:spPr>
          <a:xfrm rot="-173684">
            <a:off x="10422276" y="7541673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859;p16">
            <a:extLst>
              <a:ext uri="{FF2B5EF4-FFF2-40B4-BE49-F238E27FC236}">
                <a16:creationId xmlns:a16="http://schemas.microsoft.com/office/drawing/2014/main" id="{7D6E8811-B95C-0CDC-8450-BEB02EB87072}"/>
              </a:ext>
            </a:extLst>
          </p:cNvPr>
          <p:cNvSpPr/>
          <p:nvPr userDrawn="1"/>
        </p:nvSpPr>
        <p:spPr>
          <a:xfrm rot="-173684">
            <a:off x="11436571" y="6896588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860;p16">
            <a:extLst>
              <a:ext uri="{FF2B5EF4-FFF2-40B4-BE49-F238E27FC236}">
                <a16:creationId xmlns:a16="http://schemas.microsoft.com/office/drawing/2014/main" id="{F376743D-3AA3-6461-CFFF-C9B703609CC4}"/>
              </a:ext>
            </a:extLst>
          </p:cNvPr>
          <p:cNvSpPr/>
          <p:nvPr userDrawn="1"/>
        </p:nvSpPr>
        <p:spPr>
          <a:xfrm rot="-173684">
            <a:off x="11401594" y="6861154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861;p16">
            <a:extLst>
              <a:ext uri="{FF2B5EF4-FFF2-40B4-BE49-F238E27FC236}">
                <a16:creationId xmlns:a16="http://schemas.microsoft.com/office/drawing/2014/main" id="{2AC219B1-03C3-AA05-09CC-BD462A5E96C8}"/>
              </a:ext>
            </a:extLst>
          </p:cNvPr>
          <p:cNvSpPr/>
          <p:nvPr userDrawn="1"/>
        </p:nvSpPr>
        <p:spPr>
          <a:xfrm rot="-173684">
            <a:off x="13274702" y="7277840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862;p16">
            <a:extLst>
              <a:ext uri="{FF2B5EF4-FFF2-40B4-BE49-F238E27FC236}">
                <a16:creationId xmlns:a16="http://schemas.microsoft.com/office/drawing/2014/main" id="{9A28AC04-326F-7A80-5C70-B04C2D6E96E9}"/>
              </a:ext>
            </a:extLst>
          </p:cNvPr>
          <p:cNvSpPr/>
          <p:nvPr userDrawn="1"/>
        </p:nvSpPr>
        <p:spPr>
          <a:xfrm rot="-173684">
            <a:off x="13239796" y="7242405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864;p16">
            <a:extLst>
              <a:ext uri="{FF2B5EF4-FFF2-40B4-BE49-F238E27FC236}">
                <a16:creationId xmlns:a16="http://schemas.microsoft.com/office/drawing/2014/main" id="{9E0C3169-B575-84FA-DDC8-90407ADA8598}"/>
              </a:ext>
            </a:extLst>
          </p:cNvPr>
          <p:cNvSpPr/>
          <p:nvPr userDrawn="1"/>
        </p:nvSpPr>
        <p:spPr>
          <a:xfrm>
            <a:off x="9939310" y="6192918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865;p16">
            <a:extLst>
              <a:ext uri="{FF2B5EF4-FFF2-40B4-BE49-F238E27FC236}">
                <a16:creationId xmlns:a16="http://schemas.microsoft.com/office/drawing/2014/main" id="{65D55669-9C94-9114-0221-D64E416E48BF}"/>
              </a:ext>
            </a:extLst>
          </p:cNvPr>
          <p:cNvSpPr/>
          <p:nvPr userDrawn="1"/>
        </p:nvSpPr>
        <p:spPr>
          <a:xfrm>
            <a:off x="9970908" y="6265515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866;p16">
            <a:extLst>
              <a:ext uri="{FF2B5EF4-FFF2-40B4-BE49-F238E27FC236}">
                <a16:creationId xmlns:a16="http://schemas.microsoft.com/office/drawing/2014/main" id="{A3D87FAE-5EF4-1F33-B76A-C9B3B721D02D}"/>
              </a:ext>
            </a:extLst>
          </p:cNvPr>
          <p:cNvSpPr/>
          <p:nvPr userDrawn="1"/>
        </p:nvSpPr>
        <p:spPr>
          <a:xfrm>
            <a:off x="9885977" y="6178645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868;p16">
            <a:extLst>
              <a:ext uri="{FF2B5EF4-FFF2-40B4-BE49-F238E27FC236}">
                <a16:creationId xmlns:a16="http://schemas.microsoft.com/office/drawing/2014/main" id="{403CE8C8-BF42-C654-8738-D029576073C7}"/>
              </a:ext>
            </a:extLst>
          </p:cNvPr>
          <p:cNvSpPr/>
          <p:nvPr userDrawn="1"/>
        </p:nvSpPr>
        <p:spPr>
          <a:xfrm>
            <a:off x="9716372" y="6118503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869;p16">
            <a:extLst>
              <a:ext uri="{FF2B5EF4-FFF2-40B4-BE49-F238E27FC236}">
                <a16:creationId xmlns:a16="http://schemas.microsoft.com/office/drawing/2014/main" id="{8D83E693-F8D9-9C83-312F-CC6A52573593}"/>
              </a:ext>
            </a:extLst>
          </p:cNvPr>
          <p:cNvSpPr/>
          <p:nvPr userDrawn="1"/>
        </p:nvSpPr>
        <p:spPr>
          <a:xfrm>
            <a:off x="9543785" y="6191101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872;p16">
            <a:extLst>
              <a:ext uri="{FF2B5EF4-FFF2-40B4-BE49-F238E27FC236}">
                <a16:creationId xmlns:a16="http://schemas.microsoft.com/office/drawing/2014/main" id="{263C310A-F023-221A-26D1-A51E58229C5E}"/>
              </a:ext>
            </a:extLst>
          </p:cNvPr>
          <p:cNvSpPr/>
          <p:nvPr userDrawn="1"/>
        </p:nvSpPr>
        <p:spPr>
          <a:xfrm>
            <a:off x="9709495" y="6570892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873;p16">
            <a:extLst>
              <a:ext uri="{FF2B5EF4-FFF2-40B4-BE49-F238E27FC236}">
                <a16:creationId xmlns:a16="http://schemas.microsoft.com/office/drawing/2014/main" id="{B25AB97A-B4E8-877F-099C-49D3A83F8926}"/>
              </a:ext>
            </a:extLst>
          </p:cNvPr>
          <p:cNvSpPr/>
          <p:nvPr userDrawn="1"/>
        </p:nvSpPr>
        <p:spPr>
          <a:xfrm>
            <a:off x="9870144" y="6646604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97612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949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5375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07" name="Google Shape;2307;p34"/>
          <p:cNvGrpSpPr/>
          <p:nvPr/>
        </p:nvGrpSpPr>
        <p:grpSpPr>
          <a:xfrm>
            <a:off x="581905" y="1988357"/>
            <a:ext cx="2002385" cy="3406259"/>
            <a:chOff x="4977317" y="160408"/>
            <a:chExt cx="680682" cy="1157909"/>
          </a:xfrm>
        </p:grpSpPr>
        <p:sp>
          <p:nvSpPr>
            <p:cNvPr id="2308" name="Google Shape;2308;p34"/>
            <p:cNvSpPr/>
            <p:nvPr/>
          </p:nvSpPr>
          <p:spPr>
            <a:xfrm>
              <a:off x="4977317" y="160408"/>
              <a:ext cx="680682" cy="1157909"/>
            </a:xfrm>
            <a:custGeom>
              <a:avLst/>
              <a:gdLst/>
              <a:ahLst/>
              <a:cxnLst/>
              <a:rect l="l" t="t" r="r" b="b"/>
              <a:pathLst>
                <a:path w="22771" h="38739" extrusionOk="0">
                  <a:moveTo>
                    <a:pt x="9012" y="0"/>
                  </a:moveTo>
                  <a:cubicBezTo>
                    <a:pt x="8363" y="0"/>
                    <a:pt x="7772" y="168"/>
                    <a:pt x="7286" y="473"/>
                  </a:cubicBezTo>
                  <a:cubicBezTo>
                    <a:pt x="7168" y="459"/>
                    <a:pt x="7048" y="450"/>
                    <a:pt x="6926" y="450"/>
                  </a:cubicBezTo>
                  <a:cubicBezTo>
                    <a:pt x="5409" y="450"/>
                    <a:pt x="3906" y="1567"/>
                    <a:pt x="2332" y="3865"/>
                  </a:cubicBezTo>
                  <a:cubicBezTo>
                    <a:pt x="1646" y="4863"/>
                    <a:pt x="1214" y="5931"/>
                    <a:pt x="1047" y="7035"/>
                  </a:cubicBezTo>
                  <a:cubicBezTo>
                    <a:pt x="809" y="8631"/>
                    <a:pt x="1173" y="10050"/>
                    <a:pt x="1646" y="11128"/>
                  </a:cubicBezTo>
                  <a:cubicBezTo>
                    <a:pt x="1348" y="11521"/>
                    <a:pt x="1159" y="12002"/>
                    <a:pt x="1122" y="12534"/>
                  </a:cubicBezTo>
                  <a:cubicBezTo>
                    <a:pt x="1067" y="13317"/>
                    <a:pt x="1357" y="14073"/>
                    <a:pt x="1870" y="14650"/>
                  </a:cubicBezTo>
                  <a:cubicBezTo>
                    <a:pt x="1762" y="14781"/>
                    <a:pt x="1677" y="14908"/>
                    <a:pt x="1611" y="15028"/>
                  </a:cubicBezTo>
                  <a:cubicBezTo>
                    <a:pt x="1419" y="15374"/>
                    <a:pt x="1242" y="15892"/>
                    <a:pt x="1303" y="16584"/>
                  </a:cubicBezTo>
                  <a:cubicBezTo>
                    <a:pt x="1300" y="16591"/>
                    <a:pt x="1299" y="16599"/>
                    <a:pt x="1294" y="16606"/>
                  </a:cubicBezTo>
                  <a:cubicBezTo>
                    <a:pt x="793" y="17034"/>
                    <a:pt x="463" y="17446"/>
                    <a:pt x="277" y="17875"/>
                  </a:cubicBezTo>
                  <a:cubicBezTo>
                    <a:pt x="0" y="18509"/>
                    <a:pt x="68" y="19218"/>
                    <a:pt x="463" y="19823"/>
                  </a:cubicBezTo>
                  <a:cubicBezTo>
                    <a:pt x="800" y="20337"/>
                    <a:pt x="1386" y="20759"/>
                    <a:pt x="2030" y="20989"/>
                  </a:cubicBezTo>
                  <a:cubicBezTo>
                    <a:pt x="2301" y="22475"/>
                    <a:pt x="3601" y="23808"/>
                    <a:pt x="4034" y="24217"/>
                  </a:cubicBezTo>
                  <a:lnTo>
                    <a:pt x="5293" y="25403"/>
                  </a:lnTo>
                  <a:lnTo>
                    <a:pt x="5317" y="25372"/>
                  </a:lnTo>
                  <a:cubicBezTo>
                    <a:pt x="5571" y="25593"/>
                    <a:pt x="5928" y="25836"/>
                    <a:pt x="6345" y="25997"/>
                  </a:cubicBezTo>
                  <a:lnTo>
                    <a:pt x="5508" y="31410"/>
                  </a:lnTo>
                  <a:lnTo>
                    <a:pt x="4796" y="34169"/>
                  </a:lnTo>
                  <a:cubicBezTo>
                    <a:pt x="4676" y="34239"/>
                    <a:pt x="4563" y="34319"/>
                    <a:pt x="4463" y="34415"/>
                  </a:cubicBezTo>
                  <a:cubicBezTo>
                    <a:pt x="3851" y="34843"/>
                    <a:pt x="3134" y="35491"/>
                    <a:pt x="3053" y="36417"/>
                  </a:cubicBezTo>
                  <a:cubicBezTo>
                    <a:pt x="3014" y="36874"/>
                    <a:pt x="3127" y="37319"/>
                    <a:pt x="3385" y="37705"/>
                  </a:cubicBezTo>
                  <a:cubicBezTo>
                    <a:pt x="4009" y="38631"/>
                    <a:pt x="5163" y="38738"/>
                    <a:pt x="5981" y="38738"/>
                  </a:cubicBezTo>
                  <a:cubicBezTo>
                    <a:pt x="7585" y="38738"/>
                    <a:pt x="10317" y="38198"/>
                    <a:pt x="11207" y="37704"/>
                  </a:cubicBezTo>
                  <a:cubicBezTo>
                    <a:pt x="11955" y="37282"/>
                    <a:pt x="12344" y="36487"/>
                    <a:pt x="12219" y="35650"/>
                  </a:cubicBezTo>
                  <a:cubicBezTo>
                    <a:pt x="12215" y="35609"/>
                    <a:pt x="12207" y="35568"/>
                    <a:pt x="12200" y="35527"/>
                  </a:cubicBezTo>
                  <a:lnTo>
                    <a:pt x="12499" y="34140"/>
                  </a:lnTo>
                  <a:lnTo>
                    <a:pt x="12720" y="33116"/>
                  </a:lnTo>
                  <a:lnTo>
                    <a:pt x="13541" y="35657"/>
                  </a:lnTo>
                  <a:cubicBezTo>
                    <a:pt x="13531" y="36401"/>
                    <a:pt x="13910" y="37070"/>
                    <a:pt x="14581" y="37447"/>
                  </a:cubicBezTo>
                  <a:cubicBezTo>
                    <a:pt x="15464" y="37940"/>
                    <a:pt x="18197" y="38480"/>
                    <a:pt x="19803" y="38480"/>
                  </a:cubicBezTo>
                  <a:cubicBezTo>
                    <a:pt x="20618" y="38480"/>
                    <a:pt x="21775" y="38371"/>
                    <a:pt x="22402" y="37438"/>
                  </a:cubicBezTo>
                  <a:cubicBezTo>
                    <a:pt x="22656" y="37055"/>
                    <a:pt x="22770" y="36611"/>
                    <a:pt x="22729" y="36167"/>
                  </a:cubicBezTo>
                  <a:cubicBezTo>
                    <a:pt x="22642" y="35115"/>
                    <a:pt x="21765" y="34394"/>
                    <a:pt x="20824" y="33831"/>
                  </a:cubicBezTo>
                  <a:cubicBezTo>
                    <a:pt x="20814" y="33818"/>
                    <a:pt x="20801" y="33805"/>
                    <a:pt x="20789" y="33794"/>
                  </a:cubicBezTo>
                  <a:cubicBezTo>
                    <a:pt x="20673" y="33674"/>
                    <a:pt x="20542" y="33572"/>
                    <a:pt x="20399" y="33493"/>
                  </a:cubicBezTo>
                  <a:lnTo>
                    <a:pt x="19507" y="30806"/>
                  </a:lnTo>
                  <a:lnTo>
                    <a:pt x="19486" y="30813"/>
                  </a:lnTo>
                  <a:cubicBezTo>
                    <a:pt x="19014" y="29087"/>
                    <a:pt x="18406" y="26831"/>
                    <a:pt x="17930" y="25064"/>
                  </a:cubicBezTo>
                  <a:cubicBezTo>
                    <a:pt x="18580" y="24656"/>
                    <a:pt x="19003" y="24002"/>
                    <a:pt x="19150" y="23688"/>
                  </a:cubicBezTo>
                  <a:cubicBezTo>
                    <a:pt x="19242" y="23487"/>
                    <a:pt x="19328" y="23233"/>
                    <a:pt x="19369" y="22933"/>
                  </a:cubicBezTo>
                  <a:lnTo>
                    <a:pt x="19674" y="22407"/>
                  </a:lnTo>
                  <a:cubicBezTo>
                    <a:pt x="20271" y="21384"/>
                    <a:pt x="21537" y="18825"/>
                    <a:pt x="20436" y="17145"/>
                  </a:cubicBezTo>
                  <a:cubicBezTo>
                    <a:pt x="20398" y="17086"/>
                    <a:pt x="20358" y="17028"/>
                    <a:pt x="20319" y="16972"/>
                  </a:cubicBezTo>
                  <a:cubicBezTo>
                    <a:pt x="20800" y="16575"/>
                    <a:pt x="21163" y="16020"/>
                    <a:pt x="21346" y="15470"/>
                  </a:cubicBezTo>
                  <a:cubicBezTo>
                    <a:pt x="21669" y="14499"/>
                    <a:pt x="21412" y="13549"/>
                    <a:pt x="20673" y="12997"/>
                  </a:cubicBezTo>
                  <a:cubicBezTo>
                    <a:pt x="20300" y="12718"/>
                    <a:pt x="19819" y="12524"/>
                    <a:pt x="19185" y="12399"/>
                  </a:cubicBezTo>
                  <a:cubicBezTo>
                    <a:pt x="19175" y="12390"/>
                    <a:pt x="19164" y="12382"/>
                    <a:pt x="19155" y="12375"/>
                  </a:cubicBezTo>
                  <a:cubicBezTo>
                    <a:pt x="18860" y="11751"/>
                    <a:pt x="18457" y="11394"/>
                    <a:pt x="18127" y="11192"/>
                  </a:cubicBezTo>
                  <a:cubicBezTo>
                    <a:pt x="18057" y="11149"/>
                    <a:pt x="17990" y="11113"/>
                    <a:pt x="17916" y="11077"/>
                  </a:cubicBezTo>
                  <a:cubicBezTo>
                    <a:pt x="17977" y="10706"/>
                    <a:pt x="17966" y="10325"/>
                    <a:pt x="17872" y="9955"/>
                  </a:cubicBezTo>
                  <a:cubicBezTo>
                    <a:pt x="17693" y="9231"/>
                    <a:pt x="17237" y="8652"/>
                    <a:pt x="16630" y="8309"/>
                  </a:cubicBezTo>
                  <a:cubicBezTo>
                    <a:pt x="16637" y="8187"/>
                    <a:pt x="16642" y="8065"/>
                    <a:pt x="16642" y="7945"/>
                  </a:cubicBezTo>
                  <a:cubicBezTo>
                    <a:pt x="16659" y="6110"/>
                    <a:pt x="16091" y="3529"/>
                    <a:pt x="13284" y="1664"/>
                  </a:cubicBezTo>
                  <a:cubicBezTo>
                    <a:pt x="11600" y="546"/>
                    <a:pt x="10202" y="0"/>
                    <a:pt x="9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5083884" y="618532"/>
              <a:ext cx="484229" cy="260491"/>
            </a:xfrm>
            <a:custGeom>
              <a:avLst/>
              <a:gdLst/>
              <a:ahLst/>
              <a:cxnLst/>
              <a:rect l="l" t="t" r="r" b="b"/>
              <a:pathLst>
                <a:path w="16199" h="8715" extrusionOk="0">
                  <a:moveTo>
                    <a:pt x="9970" y="0"/>
                  </a:moveTo>
                  <a:cubicBezTo>
                    <a:pt x="9965" y="0"/>
                    <a:pt x="9961" y="0"/>
                    <a:pt x="9957" y="0"/>
                  </a:cubicBezTo>
                  <a:cubicBezTo>
                    <a:pt x="9233" y="2"/>
                    <a:pt x="8509" y="85"/>
                    <a:pt x="7796" y="256"/>
                  </a:cubicBezTo>
                  <a:lnTo>
                    <a:pt x="5848" y="722"/>
                  </a:lnTo>
                  <a:cubicBezTo>
                    <a:pt x="4800" y="973"/>
                    <a:pt x="3783" y="1384"/>
                    <a:pt x="2914" y="2020"/>
                  </a:cubicBezTo>
                  <a:cubicBezTo>
                    <a:pt x="1631" y="2959"/>
                    <a:pt x="51" y="4078"/>
                    <a:pt x="27" y="5099"/>
                  </a:cubicBezTo>
                  <a:cubicBezTo>
                    <a:pt x="1" y="6227"/>
                    <a:pt x="1576" y="7714"/>
                    <a:pt x="1576" y="7714"/>
                  </a:cubicBezTo>
                  <a:lnTo>
                    <a:pt x="2969" y="6012"/>
                  </a:lnTo>
                  <a:cubicBezTo>
                    <a:pt x="2969" y="6012"/>
                    <a:pt x="2640" y="5718"/>
                    <a:pt x="2723" y="5392"/>
                  </a:cubicBezTo>
                  <a:cubicBezTo>
                    <a:pt x="2802" y="5073"/>
                    <a:pt x="4602" y="4087"/>
                    <a:pt x="4634" y="4073"/>
                  </a:cubicBezTo>
                  <a:lnTo>
                    <a:pt x="4709" y="8715"/>
                  </a:lnTo>
                  <a:lnTo>
                    <a:pt x="12169" y="7758"/>
                  </a:lnTo>
                  <a:lnTo>
                    <a:pt x="10742" y="2853"/>
                  </a:lnTo>
                  <a:cubicBezTo>
                    <a:pt x="10742" y="2853"/>
                    <a:pt x="10742" y="2853"/>
                    <a:pt x="10743" y="2853"/>
                  </a:cubicBezTo>
                  <a:cubicBezTo>
                    <a:pt x="10815" y="2853"/>
                    <a:pt x="13245" y="3269"/>
                    <a:pt x="13408" y="3947"/>
                  </a:cubicBezTo>
                  <a:cubicBezTo>
                    <a:pt x="13456" y="4145"/>
                    <a:pt x="13047" y="5109"/>
                    <a:pt x="13047" y="5109"/>
                  </a:cubicBezTo>
                  <a:lnTo>
                    <a:pt x="14720" y="6269"/>
                  </a:lnTo>
                  <a:cubicBezTo>
                    <a:pt x="14720" y="6269"/>
                    <a:pt x="16199" y="3728"/>
                    <a:pt x="15526" y="2698"/>
                  </a:cubicBezTo>
                  <a:cubicBezTo>
                    <a:pt x="14270" y="782"/>
                    <a:pt x="11125" y="0"/>
                    <a:pt x="99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5377757" y="629771"/>
              <a:ext cx="22688" cy="69076"/>
            </a:xfrm>
            <a:custGeom>
              <a:avLst/>
              <a:gdLst/>
              <a:ahLst/>
              <a:cxnLst/>
              <a:rect l="l" t="t" r="r" b="b"/>
              <a:pathLst>
                <a:path w="759" h="2311" extrusionOk="0">
                  <a:moveTo>
                    <a:pt x="45" y="1"/>
                  </a:moveTo>
                  <a:cubicBezTo>
                    <a:pt x="23" y="1"/>
                    <a:pt x="1" y="19"/>
                    <a:pt x="9" y="46"/>
                  </a:cubicBezTo>
                  <a:cubicBezTo>
                    <a:pt x="226" y="779"/>
                    <a:pt x="379" y="1605"/>
                    <a:pt x="706" y="2296"/>
                  </a:cubicBezTo>
                  <a:cubicBezTo>
                    <a:pt x="711" y="2306"/>
                    <a:pt x="719" y="2310"/>
                    <a:pt x="726" y="2310"/>
                  </a:cubicBezTo>
                  <a:cubicBezTo>
                    <a:pt x="742" y="2310"/>
                    <a:pt x="759" y="2294"/>
                    <a:pt x="756" y="2275"/>
                  </a:cubicBezTo>
                  <a:cubicBezTo>
                    <a:pt x="641" y="1521"/>
                    <a:pt x="308" y="754"/>
                    <a:pt x="80" y="27"/>
                  </a:cubicBezTo>
                  <a:cubicBezTo>
                    <a:pt x="74" y="9"/>
                    <a:pt x="59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5402269" y="649678"/>
              <a:ext cx="18115" cy="49916"/>
            </a:xfrm>
            <a:custGeom>
              <a:avLst/>
              <a:gdLst/>
              <a:ahLst/>
              <a:cxnLst/>
              <a:rect l="l" t="t" r="r" b="b"/>
              <a:pathLst>
                <a:path w="606" h="1670" extrusionOk="0">
                  <a:moveTo>
                    <a:pt x="538" y="1"/>
                  </a:moveTo>
                  <a:cubicBezTo>
                    <a:pt x="523" y="1"/>
                    <a:pt x="509" y="8"/>
                    <a:pt x="500" y="26"/>
                  </a:cubicBezTo>
                  <a:cubicBezTo>
                    <a:pt x="266" y="544"/>
                    <a:pt x="84" y="1077"/>
                    <a:pt x="2" y="1640"/>
                  </a:cubicBezTo>
                  <a:cubicBezTo>
                    <a:pt x="0" y="1657"/>
                    <a:pt x="15" y="1669"/>
                    <a:pt x="29" y="1669"/>
                  </a:cubicBezTo>
                  <a:cubicBezTo>
                    <a:pt x="37" y="1669"/>
                    <a:pt x="45" y="1665"/>
                    <a:pt x="47" y="1653"/>
                  </a:cubicBezTo>
                  <a:cubicBezTo>
                    <a:pt x="162" y="1102"/>
                    <a:pt x="325" y="576"/>
                    <a:pt x="585" y="75"/>
                  </a:cubicBezTo>
                  <a:cubicBezTo>
                    <a:pt x="605" y="36"/>
                    <a:pt x="570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5192484" y="662829"/>
              <a:ext cx="35692" cy="73529"/>
            </a:xfrm>
            <a:custGeom>
              <a:avLst/>
              <a:gdLst/>
              <a:ahLst/>
              <a:cxnLst/>
              <a:rect l="l" t="t" r="r" b="b"/>
              <a:pathLst>
                <a:path w="1194" h="2460" extrusionOk="0">
                  <a:moveTo>
                    <a:pt x="916" y="1"/>
                  </a:moveTo>
                  <a:cubicBezTo>
                    <a:pt x="886" y="1"/>
                    <a:pt x="855" y="25"/>
                    <a:pt x="863" y="63"/>
                  </a:cubicBezTo>
                  <a:cubicBezTo>
                    <a:pt x="1025" y="782"/>
                    <a:pt x="1081" y="1502"/>
                    <a:pt x="1034" y="2236"/>
                  </a:cubicBezTo>
                  <a:cubicBezTo>
                    <a:pt x="804" y="1713"/>
                    <a:pt x="462" y="1236"/>
                    <a:pt x="70" y="821"/>
                  </a:cubicBezTo>
                  <a:cubicBezTo>
                    <a:pt x="63" y="814"/>
                    <a:pt x="55" y="811"/>
                    <a:pt x="47" y="811"/>
                  </a:cubicBezTo>
                  <a:cubicBezTo>
                    <a:pt x="22" y="811"/>
                    <a:pt x="0" y="845"/>
                    <a:pt x="22" y="869"/>
                  </a:cubicBezTo>
                  <a:cubicBezTo>
                    <a:pt x="431" y="1332"/>
                    <a:pt x="723" y="1840"/>
                    <a:pt x="975" y="2399"/>
                  </a:cubicBezTo>
                  <a:cubicBezTo>
                    <a:pt x="984" y="2418"/>
                    <a:pt x="1002" y="2427"/>
                    <a:pt x="1020" y="2427"/>
                  </a:cubicBezTo>
                  <a:cubicBezTo>
                    <a:pt x="1021" y="2427"/>
                    <a:pt x="1023" y="2427"/>
                    <a:pt x="1024" y="2427"/>
                  </a:cubicBezTo>
                  <a:cubicBezTo>
                    <a:pt x="1030" y="2449"/>
                    <a:pt x="1051" y="2460"/>
                    <a:pt x="1072" y="2460"/>
                  </a:cubicBezTo>
                  <a:cubicBezTo>
                    <a:pt x="1099" y="2460"/>
                    <a:pt x="1127" y="2442"/>
                    <a:pt x="1130" y="2407"/>
                  </a:cubicBezTo>
                  <a:cubicBezTo>
                    <a:pt x="1193" y="1607"/>
                    <a:pt x="1137" y="819"/>
                    <a:pt x="959" y="36"/>
                  </a:cubicBezTo>
                  <a:cubicBezTo>
                    <a:pt x="954" y="11"/>
                    <a:pt x="935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5116288" y="1192988"/>
              <a:ext cx="179385" cy="77236"/>
            </a:xfrm>
            <a:custGeom>
              <a:avLst/>
              <a:gdLst/>
              <a:ahLst/>
              <a:cxnLst/>
              <a:rect l="l" t="t" r="r" b="b"/>
              <a:pathLst>
                <a:path w="6001" h="2584" extrusionOk="0">
                  <a:moveTo>
                    <a:pt x="2983" y="0"/>
                  </a:moveTo>
                  <a:cubicBezTo>
                    <a:pt x="2983" y="0"/>
                    <a:pt x="2256" y="302"/>
                    <a:pt x="1521" y="706"/>
                  </a:cubicBezTo>
                  <a:cubicBezTo>
                    <a:pt x="785" y="1108"/>
                    <a:pt x="43" y="1615"/>
                    <a:pt x="9" y="2016"/>
                  </a:cubicBezTo>
                  <a:cubicBezTo>
                    <a:pt x="1" y="2102"/>
                    <a:pt x="22" y="2184"/>
                    <a:pt x="73" y="2262"/>
                  </a:cubicBezTo>
                  <a:cubicBezTo>
                    <a:pt x="228" y="2494"/>
                    <a:pt x="708" y="2583"/>
                    <a:pt x="1329" y="2583"/>
                  </a:cubicBezTo>
                  <a:cubicBezTo>
                    <a:pt x="2862" y="2583"/>
                    <a:pt x="5255" y="2040"/>
                    <a:pt x="5768" y="1753"/>
                  </a:cubicBezTo>
                  <a:cubicBezTo>
                    <a:pt x="5947" y="1652"/>
                    <a:pt x="6001" y="1495"/>
                    <a:pt x="5975" y="1319"/>
                  </a:cubicBezTo>
                  <a:cubicBezTo>
                    <a:pt x="5903" y="784"/>
                    <a:pt x="5150" y="48"/>
                    <a:pt x="5150" y="48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5160289" y="1208083"/>
              <a:ext cx="49173" cy="15094"/>
            </a:xfrm>
            <a:custGeom>
              <a:avLst/>
              <a:gdLst/>
              <a:ahLst/>
              <a:cxnLst/>
              <a:rect l="l" t="t" r="r" b="b"/>
              <a:pathLst>
                <a:path w="1645" h="505" extrusionOk="0">
                  <a:moveTo>
                    <a:pt x="760" y="1"/>
                  </a:moveTo>
                  <a:cubicBezTo>
                    <a:pt x="559" y="1"/>
                    <a:pt x="357" y="29"/>
                    <a:pt x="177" y="60"/>
                  </a:cubicBezTo>
                  <a:cubicBezTo>
                    <a:pt x="1" y="91"/>
                    <a:pt x="62" y="348"/>
                    <a:pt x="227" y="348"/>
                  </a:cubicBezTo>
                  <a:cubicBezTo>
                    <a:pt x="237" y="348"/>
                    <a:pt x="246" y="347"/>
                    <a:pt x="256" y="345"/>
                  </a:cubicBezTo>
                  <a:cubicBezTo>
                    <a:pt x="402" y="320"/>
                    <a:pt x="587" y="291"/>
                    <a:pt x="769" y="291"/>
                  </a:cubicBezTo>
                  <a:cubicBezTo>
                    <a:pt x="982" y="291"/>
                    <a:pt x="1190" y="330"/>
                    <a:pt x="1329" y="462"/>
                  </a:cubicBezTo>
                  <a:cubicBezTo>
                    <a:pt x="1360" y="492"/>
                    <a:pt x="1395" y="505"/>
                    <a:pt x="1428" y="505"/>
                  </a:cubicBezTo>
                  <a:cubicBezTo>
                    <a:pt x="1543" y="505"/>
                    <a:pt x="1645" y="357"/>
                    <a:pt x="1536" y="255"/>
                  </a:cubicBezTo>
                  <a:cubicBezTo>
                    <a:pt x="1330" y="59"/>
                    <a:pt x="1047" y="1"/>
                    <a:pt x="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5140381" y="1221384"/>
              <a:ext cx="53179" cy="14616"/>
            </a:xfrm>
            <a:custGeom>
              <a:avLst/>
              <a:gdLst/>
              <a:ahLst/>
              <a:cxnLst/>
              <a:rect l="l" t="t" r="r" b="b"/>
              <a:pathLst>
                <a:path w="1779" h="489" extrusionOk="0">
                  <a:moveTo>
                    <a:pt x="673" y="0"/>
                  </a:moveTo>
                  <a:cubicBezTo>
                    <a:pt x="508" y="0"/>
                    <a:pt x="341" y="19"/>
                    <a:pt x="173" y="57"/>
                  </a:cubicBezTo>
                  <a:cubicBezTo>
                    <a:pt x="1" y="96"/>
                    <a:pt x="56" y="345"/>
                    <a:pt x="215" y="345"/>
                  </a:cubicBezTo>
                  <a:cubicBezTo>
                    <a:pt x="227" y="345"/>
                    <a:pt x="239" y="343"/>
                    <a:pt x="252" y="340"/>
                  </a:cubicBezTo>
                  <a:cubicBezTo>
                    <a:pt x="396" y="308"/>
                    <a:pt x="540" y="292"/>
                    <a:pt x="683" y="292"/>
                  </a:cubicBezTo>
                  <a:cubicBezTo>
                    <a:pt x="957" y="292"/>
                    <a:pt x="1227" y="352"/>
                    <a:pt x="1483" y="473"/>
                  </a:cubicBezTo>
                  <a:cubicBezTo>
                    <a:pt x="1505" y="484"/>
                    <a:pt x="1528" y="489"/>
                    <a:pt x="1549" y="489"/>
                  </a:cubicBezTo>
                  <a:cubicBezTo>
                    <a:pt x="1686" y="489"/>
                    <a:pt x="1779" y="289"/>
                    <a:pt x="1631" y="219"/>
                  </a:cubicBezTo>
                  <a:cubicBezTo>
                    <a:pt x="1321" y="74"/>
                    <a:pt x="1001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5116288" y="1232383"/>
              <a:ext cx="179385" cy="37841"/>
            </a:xfrm>
            <a:custGeom>
              <a:avLst/>
              <a:gdLst/>
              <a:ahLst/>
              <a:cxnLst/>
              <a:rect l="l" t="t" r="r" b="b"/>
              <a:pathLst>
                <a:path w="6001" h="1266" extrusionOk="0">
                  <a:moveTo>
                    <a:pt x="5975" y="1"/>
                  </a:moveTo>
                  <a:lnTo>
                    <a:pt x="5975" y="1"/>
                  </a:lnTo>
                  <a:cubicBezTo>
                    <a:pt x="4219" y="644"/>
                    <a:pt x="2674" y="813"/>
                    <a:pt x="1543" y="813"/>
                  </a:cubicBezTo>
                  <a:cubicBezTo>
                    <a:pt x="871" y="813"/>
                    <a:pt x="346" y="753"/>
                    <a:pt x="9" y="698"/>
                  </a:cubicBezTo>
                  <a:lnTo>
                    <a:pt x="9" y="698"/>
                  </a:lnTo>
                  <a:cubicBezTo>
                    <a:pt x="1" y="784"/>
                    <a:pt x="22" y="866"/>
                    <a:pt x="73" y="944"/>
                  </a:cubicBezTo>
                  <a:cubicBezTo>
                    <a:pt x="228" y="1176"/>
                    <a:pt x="708" y="1265"/>
                    <a:pt x="1329" y="1265"/>
                  </a:cubicBezTo>
                  <a:cubicBezTo>
                    <a:pt x="2862" y="1265"/>
                    <a:pt x="5255" y="722"/>
                    <a:pt x="5768" y="435"/>
                  </a:cubicBezTo>
                  <a:cubicBezTo>
                    <a:pt x="5947" y="334"/>
                    <a:pt x="6001" y="177"/>
                    <a:pt x="5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5429621" y="1185277"/>
              <a:ext cx="179415" cy="77176"/>
            </a:xfrm>
            <a:custGeom>
              <a:avLst/>
              <a:gdLst/>
              <a:ahLst/>
              <a:cxnLst/>
              <a:rect l="l" t="t" r="r" b="b"/>
              <a:pathLst>
                <a:path w="6002" h="2582" extrusionOk="0">
                  <a:moveTo>
                    <a:pt x="3020" y="0"/>
                  </a:moveTo>
                  <a:lnTo>
                    <a:pt x="853" y="47"/>
                  </a:lnTo>
                  <a:cubicBezTo>
                    <a:pt x="853" y="47"/>
                    <a:pt x="99" y="783"/>
                    <a:pt x="27" y="1317"/>
                  </a:cubicBezTo>
                  <a:cubicBezTo>
                    <a:pt x="0" y="1492"/>
                    <a:pt x="53" y="1649"/>
                    <a:pt x="233" y="1752"/>
                  </a:cubicBezTo>
                  <a:cubicBezTo>
                    <a:pt x="746" y="2038"/>
                    <a:pt x="3139" y="2581"/>
                    <a:pt x="4672" y="2581"/>
                  </a:cubicBezTo>
                  <a:cubicBezTo>
                    <a:pt x="5293" y="2581"/>
                    <a:pt x="5774" y="2492"/>
                    <a:pt x="5930" y="2260"/>
                  </a:cubicBezTo>
                  <a:cubicBezTo>
                    <a:pt x="5981" y="2182"/>
                    <a:pt x="6002" y="2100"/>
                    <a:pt x="5994" y="2014"/>
                  </a:cubicBezTo>
                  <a:cubicBezTo>
                    <a:pt x="5960" y="1613"/>
                    <a:pt x="5217" y="1108"/>
                    <a:pt x="4482" y="706"/>
                  </a:cubicBezTo>
                  <a:cubicBezTo>
                    <a:pt x="3745" y="301"/>
                    <a:pt x="3020" y="0"/>
                    <a:pt x="3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520703" y="1202972"/>
              <a:ext cx="46244" cy="20833"/>
            </a:xfrm>
            <a:custGeom>
              <a:avLst/>
              <a:gdLst/>
              <a:ahLst/>
              <a:cxnLst/>
              <a:rect l="l" t="t" r="r" b="b"/>
              <a:pathLst>
                <a:path w="1547" h="697" extrusionOk="0">
                  <a:moveTo>
                    <a:pt x="1364" y="1"/>
                  </a:moveTo>
                  <a:cubicBezTo>
                    <a:pt x="1362" y="1"/>
                    <a:pt x="1359" y="1"/>
                    <a:pt x="1357" y="1"/>
                  </a:cubicBezTo>
                  <a:cubicBezTo>
                    <a:pt x="897" y="16"/>
                    <a:pt x="438" y="102"/>
                    <a:pt x="104" y="443"/>
                  </a:cubicBezTo>
                  <a:cubicBezTo>
                    <a:pt x="1" y="548"/>
                    <a:pt x="101" y="696"/>
                    <a:pt x="214" y="696"/>
                  </a:cubicBezTo>
                  <a:cubicBezTo>
                    <a:pt x="248" y="696"/>
                    <a:pt x="282" y="683"/>
                    <a:pt x="313" y="652"/>
                  </a:cubicBezTo>
                  <a:cubicBezTo>
                    <a:pt x="591" y="368"/>
                    <a:pt x="973" y="309"/>
                    <a:pt x="1357" y="294"/>
                  </a:cubicBezTo>
                  <a:cubicBezTo>
                    <a:pt x="1544" y="287"/>
                    <a:pt x="154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501213" y="1193197"/>
              <a:ext cx="50608" cy="22358"/>
            </a:xfrm>
            <a:custGeom>
              <a:avLst/>
              <a:gdLst/>
              <a:ahLst/>
              <a:cxnLst/>
              <a:rect l="l" t="t" r="r" b="b"/>
              <a:pathLst>
                <a:path w="1693" h="748" extrusionOk="0">
                  <a:moveTo>
                    <a:pt x="1484" y="0"/>
                  </a:moveTo>
                  <a:cubicBezTo>
                    <a:pt x="975" y="0"/>
                    <a:pt x="508" y="176"/>
                    <a:pt x="115" y="501"/>
                  </a:cubicBezTo>
                  <a:cubicBezTo>
                    <a:pt x="1" y="598"/>
                    <a:pt x="106" y="747"/>
                    <a:pt x="226" y="747"/>
                  </a:cubicBezTo>
                  <a:cubicBezTo>
                    <a:pt x="259" y="747"/>
                    <a:pt x="293" y="736"/>
                    <a:pt x="324" y="710"/>
                  </a:cubicBezTo>
                  <a:cubicBezTo>
                    <a:pt x="655" y="432"/>
                    <a:pt x="1057" y="295"/>
                    <a:pt x="1488" y="295"/>
                  </a:cubicBezTo>
                  <a:cubicBezTo>
                    <a:pt x="1492" y="295"/>
                    <a:pt x="1497" y="295"/>
                    <a:pt x="1501" y="295"/>
                  </a:cubicBezTo>
                  <a:cubicBezTo>
                    <a:pt x="1501" y="295"/>
                    <a:pt x="1502" y="295"/>
                    <a:pt x="1502" y="295"/>
                  </a:cubicBezTo>
                  <a:cubicBezTo>
                    <a:pt x="1693" y="295"/>
                    <a:pt x="1693" y="3"/>
                    <a:pt x="1502" y="0"/>
                  </a:cubicBezTo>
                  <a:cubicBezTo>
                    <a:pt x="1496" y="0"/>
                    <a:pt x="149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429621" y="1224612"/>
              <a:ext cx="179415" cy="37841"/>
            </a:xfrm>
            <a:custGeom>
              <a:avLst/>
              <a:gdLst/>
              <a:ahLst/>
              <a:cxnLst/>
              <a:rect l="l" t="t" r="r" b="b"/>
              <a:pathLst>
                <a:path w="6002" h="126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76"/>
                    <a:pt x="53" y="333"/>
                    <a:pt x="233" y="436"/>
                  </a:cubicBezTo>
                  <a:cubicBezTo>
                    <a:pt x="746" y="722"/>
                    <a:pt x="3139" y="1265"/>
                    <a:pt x="4672" y="1265"/>
                  </a:cubicBezTo>
                  <a:cubicBezTo>
                    <a:pt x="5293" y="1265"/>
                    <a:pt x="5774" y="1176"/>
                    <a:pt x="5930" y="944"/>
                  </a:cubicBezTo>
                  <a:cubicBezTo>
                    <a:pt x="5981" y="866"/>
                    <a:pt x="6002" y="784"/>
                    <a:pt x="5994" y="698"/>
                  </a:cubicBezTo>
                  <a:lnTo>
                    <a:pt x="5994" y="698"/>
                  </a:lnTo>
                  <a:cubicBezTo>
                    <a:pt x="5656" y="754"/>
                    <a:pt x="5130" y="813"/>
                    <a:pt x="4457" y="813"/>
                  </a:cubicBezTo>
                  <a:cubicBezTo>
                    <a:pt x="3326" y="813"/>
                    <a:pt x="1782" y="644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251850" y="580781"/>
              <a:ext cx="82444" cy="83602"/>
            </a:xfrm>
            <a:custGeom>
              <a:avLst/>
              <a:gdLst/>
              <a:ahLst/>
              <a:cxnLst/>
              <a:rect l="l" t="t" r="r" b="b"/>
              <a:pathLst>
                <a:path w="2758" h="2797" extrusionOk="0">
                  <a:moveTo>
                    <a:pt x="2292" y="0"/>
                  </a:moveTo>
                  <a:lnTo>
                    <a:pt x="1" y="662"/>
                  </a:lnTo>
                  <a:cubicBezTo>
                    <a:pt x="70" y="812"/>
                    <a:pt x="262" y="2222"/>
                    <a:pt x="262" y="2222"/>
                  </a:cubicBezTo>
                  <a:lnTo>
                    <a:pt x="1181" y="2740"/>
                  </a:lnTo>
                  <a:cubicBezTo>
                    <a:pt x="1272" y="2778"/>
                    <a:pt x="1368" y="2797"/>
                    <a:pt x="1462" y="2797"/>
                  </a:cubicBezTo>
                  <a:cubicBezTo>
                    <a:pt x="1675" y="2797"/>
                    <a:pt x="1883" y="2703"/>
                    <a:pt x="2023" y="2532"/>
                  </a:cubicBezTo>
                  <a:lnTo>
                    <a:pt x="2757" y="1642"/>
                  </a:lnTo>
                  <a:lnTo>
                    <a:pt x="2292" y="0"/>
                  </a:ln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87591" y="568915"/>
              <a:ext cx="73924" cy="64503"/>
            </a:xfrm>
            <a:custGeom>
              <a:avLst/>
              <a:gdLst/>
              <a:ahLst/>
              <a:cxnLst/>
              <a:rect l="l" t="t" r="r" b="b"/>
              <a:pathLst>
                <a:path w="2473" h="2158" extrusionOk="0">
                  <a:moveTo>
                    <a:pt x="1804" y="1"/>
                  </a:moveTo>
                  <a:cubicBezTo>
                    <a:pt x="1447" y="1"/>
                    <a:pt x="752" y="59"/>
                    <a:pt x="435" y="489"/>
                  </a:cubicBezTo>
                  <a:cubicBezTo>
                    <a:pt x="1" y="1080"/>
                    <a:pt x="447" y="2149"/>
                    <a:pt x="447" y="2149"/>
                  </a:cubicBezTo>
                  <a:cubicBezTo>
                    <a:pt x="447" y="2149"/>
                    <a:pt x="533" y="2157"/>
                    <a:pt x="668" y="2157"/>
                  </a:cubicBezTo>
                  <a:cubicBezTo>
                    <a:pt x="1025" y="2157"/>
                    <a:pt x="1719" y="2098"/>
                    <a:pt x="2036" y="1669"/>
                  </a:cubicBezTo>
                  <a:cubicBezTo>
                    <a:pt x="2472" y="1079"/>
                    <a:pt x="2025" y="9"/>
                    <a:pt x="2025" y="9"/>
                  </a:cubicBezTo>
                  <a:cubicBezTo>
                    <a:pt x="2025" y="9"/>
                    <a:pt x="1938" y="1"/>
                    <a:pt x="1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56712" y="612584"/>
              <a:ext cx="73416" cy="69464"/>
            </a:xfrm>
            <a:custGeom>
              <a:avLst/>
              <a:gdLst/>
              <a:ahLst/>
              <a:cxnLst/>
              <a:rect l="l" t="t" r="r" b="b"/>
              <a:pathLst>
                <a:path w="2456" h="2324" extrusionOk="0">
                  <a:moveTo>
                    <a:pt x="1875" y="0"/>
                  </a:moveTo>
                  <a:cubicBezTo>
                    <a:pt x="1875" y="0"/>
                    <a:pt x="716" y="37"/>
                    <a:pt x="359" y="679"/>
                  </a:cubicBezTo>
                  <a:cubicBezTo>
                    <a:pt x="1" y="1320"/>
                    <a:pt x="582" y="2324"/>
                    <a:pt x="582" y="2324"/>
                  </a:cubicBezTo>
                  <a:cubicBezTo>
                    <a:pt x="582" y="2324"/>
                    <a:pt x="1741" y="2287"/>
                    <a:pt x="2097" y="1645"/>
                  </a:cubicBezTo>
                  <a:cubicBezTo>
                    <a:pt x="2455" y="1003"/>
                    <a:pt x="1875" y="0"/>
                    <a:pt x="1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23202" y="668748"/>
              <a:ext cx="69739" cy="76518"/>
            </a:xfrm>
            <a:custGeom>
              <a:avLst/>
              <a:gdLst/>
              <a:ahLst/>
              <a:cxnLst/>
              <a:rect l="l" t="t" r="r" b="b"/>
              <a:pathLst>
                <a:path w="2333" h="2560" extrusionOk="0">
                  <a:moveTo>
                    <a:pt x="1984" y="0"/>
                  </a:moveTo>
                  <a:cubicBezTo>
                    <a:pt x="1984" y="0"/>
                    <a:pt x="510" y="837"/>
                    <a:pt x="215" y="1509"/>
                  </a:cubicBezTo>
                  <a:cubicBezTo>
                    <a:pt x="0" y="2001"/>
                    <a:pt x="919" y="2560"/>
                    <a:pt x="1542" y="2560"/>
                  </a:cubicBezTo>
                  <a:cubicBezTo>
                    <a:pt x="1770" y="2560"/>
                    <a:pt x="1959" y="2485"/>
                    <a:pt x="2038" y="2305"/>
                  </a:cubicBezTo>
                  <a:cubicBezTo>
                    <a:pt x="2333" y="1632"/>
                    <a:pt x="1984" y="0"/>
                    <a:pt x="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057907" y="667821"/>
              <a:ext cx="39518" cy="25436"/>
            </a:xfrm>
            <a:custGeom>
              <a:avLst/>
              <a:gdLst/>
              <a:ahLst/>
              <a:cxnLst/>
              <a:rect l="l" t="t" r="r" b="b"/>
              <a:pathLst>
                <a:path w="1322" h="851" extrusionOk="0">
                  <a:moveTo>
                    <a:pt x="330" y="0"/>
                  </a:moveTo>
                  <a:cubicBezTo>
                    <a:pt x="236" y="0"/>
                    <a:pt x="167" y="47"/>
                    <a:pt x="114" y="169"/>
                  </a:cubicBezTo>
                  <a:cubicBezTo>
                    <a:pt x="0" y="433"/>
                    <a:pt x="150" y="597"/>
                    <a:pt x="508" y="752"/>
                  </a:cubicBezTo>
                  <a:cubicBezTo>
                    <a:pt x="656" y="816"/>
                    <a:pt x="781" y="850"/>
                    <a:pt x="885" y="850"/>
                  </a:cubicBezTo>
                  <a:cubicBezTo>
                    <a:pt x="1034" y="850"/>
                    <a:pt x="1140" y="780"/>
                    <a:pt x="1207" y="624"/>
                  </a:cubicBezTo>
                  <a:cubicBezTo>
                    <a:pt x="1321" y="360"/>
                    <a:pt x="1136" y="304"/>
                    <a:pt x="778" y="148"/>
                  </a:cubicBezTo>
                  <a:cubicBezTo>
                    <a:pt x="584" y="65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94796" y="507192"/>
              <a:ext cx="71593" cy="58405"/>
            </a:xfrm>
            <a:custGeom>
              <a:avLst/>
              <a:gdLst/>
              <a:ahLst/>
              <a:cxnLst/>
              <a:rect l="l" t="t" r="r" b="b"/>
              <a:pathLst>
                <a:path w="2395" h="1954" extrusionOk="0">
                  <a:moveTo>
                    <a:pt x="1180" y="1"/>
                  </a:moveTo>
                  <a:cubicBezTo>
                    <a:pt x="601" y="1"/>
                    <a:pt x="1" y="438"/>
                    <a:pt x="1" y="438"/>
                  </a:cubicBezTo>
                  <a:cubicBezTo>
                    <a:pt x="1" y="438"/>
                    <a:pt x="172" y="1579"/>
                    <a:pt x="832" y="1876"/>
                  </a:cubicBezTo>
                  <a:cubicBezTo>
                    <a:pt x="954" y="1931"/>
                    <a:pt x="1084" y="1954"/>
                    <a:pt x="1216" y="1954"/>
                  </a:cubicBezTo>
                  <a:cubicBezTo>
                    <a:pt x="1795" y="1954"/>
                    <a:pt x="2395" y="1516"/>
                    <a:pt x="2395" y="1516"/>
                  </a:cubicBezTo>
                  <a:cubicBezTo>
                    <a:pt x="2395" y="1516"/>
                    <a:pt x="2225" y="377"/>
                    <a:pt x="1563" y="78"/>
                  </a:cubicBezTo>
                  <a:cubicBezTo>
                    <a:pt x="1441" y="23"/>
                    <a:pt x="131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446121" y="531762"/>
              <a:ext cx="67288" cy="58435"/>
            </a:xfrm>
            <a:custGeom>
              <a:avLst/>
              <a:gdLst/>
              <a:ahLst/>
              <a:cxnLst/>
              <a:rect l="l" t="t" r="r" b="b"/>
              <a:pathLst>
                <a:path w="2251" h="1955" extrusionOk="0">
                  <a:moveTo>
                    <a:pt x="1063" y="1"/>
                  </a:moveTo>
                  <a:cubicBezTo>
                    <a:pt x="534" y="1"/>
                    <a:pt x="0" y="291"/>
                    <a:pt x="0" y="291"/>
                  </a:cubicBezTo>
                  <a:cubicBezTo>
                    <a:pt x="0" y="291"/>
                    <a:pt x="27" y="1440"/>
                    <a:pt x="648" y="1818"/>
                  </a:cubicBezTo>
                  <a:cubicBezTo>
                    <a:pt x="811" y="1918"/>
                    <a:pt x="1000" y="1955"/>
                    <a:pt x="1188" y="1955"/>
                  </a:cubicBezTo>
                  <a:cubicBezTo>
                    <a:pt x="1717" y="1955"/>
                    <a:pt x="2250" y="1666"/>
                    <a:pt x="2250" y="1666"/>
                  </a:cubicBezTo>
                  <a:cubicBezTo>
                    <a:pt x="2250" y="1666"/>
                    <a:pt x="2223" y="517"/>
                    <a:pt x="1602" y="137"/>
                  </a:cubicBezTo>
                  <a:cubicBezTo>
                    <a:pt x="1439" y="37"/>
                    <a:pt x="1251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499689" y="574235"/>
              <a:ext cx="82115" cy="62470"/>
            </a:xfrm>
            <a:custGeom>
              <a:avLst/>
              <a:gdLst/>
              <a:ahLst/>
              <a:cxnLst/>
              <a:rect l="l" t="t" r="r" b="b"/>
              <a:pathLst>
                <a:path w="2747" h="2090" extrusionOk="0">
                  <a:moveTo>
                    <a:pt x="1" y="0"/>
                  </a:moveTo>
                  <a:cubicBezTo>
                    <a:pt x="1" y="0"/>
                    <a:pt x="537" y="1576"/>
                    <a:pt x="1123" y="2013"/>
                  </a:cubicBezTo>
                  <a:cubicBezTo>
                    <a:pt x="1193" y="2066"/>
                    <a:pt x="1271" y="2089"/>
                    <a:pt x="1352" y="2089"/>
                  </a:cubicBezTo>
                  <a:cubicBezTo>
                    <a:pt x="1949" y="2089"/>
                    <a:pt x="2747" y="823"/>
                    <a:pt x="2232" y="439"/>
                  </a:cubicBezTo>
                  <a:cubicBezTo>
                    <a:pt x="1648" y="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492275" y="565328"/>
              <a:ext cx="33958" cy="32311"/>
            </a:xfrm>
            <a:custGeom>
              <a:avLst/>
              <a:gdLst/>
              <a:ahLst/>
              <a:cxnLst/>
              <a:rect l="l" t="t" r="r" b="b"/>
              <a:pathLst>
                <a:path w="1136" h="1081" extrusionOk="0">
                  <a:moveTo>
                    <a:pt x="738" y="0"/>
                  </a:moveTo>
                  <a:cubicBezTo>
                    <a:pt x="606" y="0"/>
                    <a:pt x="503" y="151"/>
                    <a:pt x="345" y="375"/>
                  </a:cubicBezTo>
                  <a:cubicBezTo>
                    <a:pt x="125" y="684"/>
                    <a:pt x="0" y="822"/>
                    <a:pt x="229" y="996"/>
                  </a:cubicBezTo>
                  <a:cubicBezTo>
                    <a:pt x="306" y="1053"/>
                    <a:pt x="379" y="1081"/>
                    <a:pt x="450" y="1081"/>
                  </a:cubicBezTo>
                  <a:cubicBezTo>
                    <a:pt x="593" y="1081"/>
                    <a:pt x="730" y="970"/>
                    <a:pt x="876" y="764"/>
                  </a:cubicBezTo>
                  <a:cubicBezTo>
                    <a:pt x="1094" y="455"/>
                    <a:pt x="1135" y="242"/>
                    <a:pt x="905" y="70"/>
                  </a:cubicBezTo>
                  <a:cubicBezTo>
                    <a:pt x="842" y="22"/>
                    <a:pt x="788" y="0"/>
                    <a:pt x="738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057399" y="509583"/>
              <a:ext cx="79424" cy="71915"/>
            </a:xfrm>
            <a:custGeom>
              <a:avLst/>
              <a:gdLst/>
              <a:ahLst/>
              <a:cxnLst/>
              <a:rect l="l" t="t" r="r" b="b"/>
              <a:pathLst>
                <a:path w="2657" h="2406" extrusionOk="0">
                  <a:moveTo>
                    <a:pt x="1153" y="1"/>
                  </a:moveTo>
                  <a:cubicBezTo>
                    <a:pt x="561" y="1"/>
                    <a:pt x="87" y="394"/>
                    <a:pt x="47" y="964"/>
                  </a:cubicBezTo>
                  <a:cubicBezTo>
                    <a:pt x="0" y="1614"/>
                    <a:pt x="536" y="2248"/>
                    <a:pt x="1245" y="2381"/>
                  </a:cubicBezTo>
                  <a:cubicBezTo>
                    <a:pt x="1333" y="2397"/>
                    <a:pt x="1420" y="2405"/>
                    <a:pt x="1504" y="2405"/>
                  </a:cubicBezTo>
                  <a:cubicBezTo>
                    <a:pt x="2096" y="2405"/>
                    <a:pt x="2570" y="2012"/>
                    <a:pt x="2610" y="1442"/>
                  </a:cubicBezTo>
                  <a:cubicBezTo>
                    <a:pt x="2657" y="791"/>
                    <a:pt x="2120" y="158"/>
                    <a:pt x="1412" y="25"/>
                  </a:cubicBezTo>
                  <a:cubicBezTo>
                    <a:pt x="1324" y="8"/>
                    <a:pt x="1237" y="1"/>
                    <a:pt x="1153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072286" y="532658"/>
              <a:ext cx="45765" cy="24002"/>
            </a:xfrm>
            <a:custGeom>
              <a:avLst/>
              <a:gdLst/>
              <a:ahLst/>
              <a:cxnLst/>
              <a:rect l="l" t="t" r="r" b="b"/>
              <a:pathLst>
                <a:path w="1531" h="803" extrusionOk="0">
                  <a:moveTo>
                    <a:pt x="574" y="1"/>
                  </a:moveTo>
                  <a:cubicBezTo>
                    <a:pt x="374" y="1"/>
                    <a:pt x="189" y="61"/>
                    <a:pt x="50" y="125"/>
                  </a:cubicBezTo>
                  <a:cubicBezTo>
                    <a:pt x="16" y="141"/>
                    <a:pt x="0" y="180"/>
                    <a:pt x="16" y="214"/>
                  </a:cubicBezTo>
                  <a:cubicBezTo>
                    <a:pt x="28" y="239"/>
                    <a:pt x="52" y="254"/>
                    <a:pt x="78" y="254"/>
                  </a:cubicBezTo>
                  <a:cubicBezTo>
                    <a:pt x="87" y="254"/>
                    <a:pt x="97" y="252"/>
                    <a:pt x="106" y="248"/>
                  </a:cubicBezTo>
                  <a:cubicBezTo>
                    <a:pt x="274" y="172"/>
                    <a:pt x="431" y="134"/>
                    <a:pt x="575" y="134"/>
                  </a:cubicBezTo>
                  <a:cubicBezTo>
                    <a:pt x="906" y="134"/>
                    <a:pt x="1174" y="333"/>
                    <a:pt x="1375" y="732"/>
                  </a:cubicBezTo>
                  <a:cubicBezTo>
                    <a:pt x="1384" y="749"/>
                    <a:pt x="1391" y="762"/>
                    <a:pt x="1395" y="769"/>
                  </a:cubicBezTo>
                  <a:cubicBezTo>
                    <a:pt x="1406" y="790"/>
                    <a:pt x="1430" y="803"/>
                    <a:pt x="1453" y="803"/>
                  </a:cubicBezTo>
                  <a:cubicBezTo>
                    <a:pt x="1465" y="803"/>
                    <a:pt x="1477" y="800"/>
                    <a:pt x="1487" y="791"/>
                  </a:cubicBezTo>
                  <a:cubicBezTo>
                    <a:pt x="1519" y="772"/>
                    <a:pt x="1530" y="729"/>
                    <a:pt x="1511" y="698"/>
                  </a:cubicBezTo>
                  <a:cubicBezTo>
                    <a:pt x="1508" y="693"/>
                    <a:pt x="1504" y="683"/>
                    <a:pt x="1497" y="670"/>
                  </a:cubicBezTo>
                  <a:cubicBezTo>
                    <a:pt x="1235" y="150"/>
                    <a:pt x="887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5084362" y="539623"/>
              <a:ext cx="24990" cy="21252"/>
            </a:xfrm>
            <a:custGeom>
              <a:avLst/>
              <a:gdLst/>
              <a:ahLst/>
              <a:cxnLst/>
              <a:rect l="l" t="t" r="r" b="b"/>
              <a:pathLst>
                <a:path w="836" h="711" extrusionOk="0">
                  <a:moveTo>
                    <a:pt x="665" y="1"/>
                  </a:moveTo>
                  <a:cubicBezTo>
                    <a:pt x="260" y="1"/>
                    <a:pt x="62" y="400"/>
                    <a:pt x="10" y="628"/>
                  </a:cubicBezTo>
                  <a:cubicBezTo>
                    <a:pt x="0" y="664"/>
                    <a:pt x="24" y="700"/>
                    <a:pt x="61" y="708"/>
                  </a:cubicBezTo>
                  <a:cubicBezTo>
                    <a:pt x="66" y="711"/>
                    <a:pt x="71" y="711"/>
                    <a:pt x="76" y="711"/>
                  </a:cubicBezTo>
                  <a:cubicBezTo>
                    <a:pt x="109" y="711"/>
                    <a:pt x="137" y="690"/>
                    <a:pt x="141" y="657"/>
                  </a:cubicBezTo>
                  <a:cubicBezTo>
                    <a:pt x="148" y="635"/>
                    <a:pt x="266" y="137"/>
                    <a:pt x="668" y="137"/>
                  </a:cubicBezTo>
                  <a:cubicBezTo>
                    <a:pt x="694" y="137"/>
                    <a:pt x="722" y="139"/>
                    <a:pt x="751" y="144"/>
                  </a:cubicBezTo>
                  <a:cubicBezTo>
                    <a:pt x="754" y="144"/>
                    <a:pt x="758" y="144"/>
                    <a:pt x="761" y="144"/>
                  </a:cubicBezTo>
                  <a:cubicBezTo>
                    <a:pt x="793" y="144"/>
                    <a:pt x="824" y="121"/>
                    <a:pt x="829" y="87"/>
                  </a:cubicBezTo>
                  <a:cubicBezTo>
                    <a:pt x="836" y="50"/>
                    <a:pt x="809" y="15"/>
                    <a:pt x="772" y="9"/>
                  </a:cubicBezTo>
                  <a:cubicBezTo>
                    <a:pt x="735" y="3"/>
                    <a:pt x="699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5387084" y="446336"/>
              <a:ext cx="82503" cy="73769"/>
            </a:xfrm>
            <a:custGeom>
              <a:avLst/>
              <a:gdLst/>
              <a:ahLst/>
              <a:cxnLst/>
              <a:rect l="l" t="t" r="r" b="b"/>
              <a:pathLst>
                <a:path w="2760" h="2468" extrusionOk="0">
                  <a:moveTo>
                    <a:pt x="1567" y="1"/>
                  </a:moveTo>
                  <a:cubicBezTo>
                    <a:pt x="1414" y="1"/>
                    <a:pt x="1254" y="29"/>
                    <a:pt x="1094" y="89"/>
                  </a:cubicBezTo>
                  <a:cubicBezTo>
                    <a:pt x="421" y="341"/>
                    <a:pt x="1" y="1060"/>
                    <a:pt x="160" y="1691"/>
                  </a:cubicBezTo>
                  <a:cubicBezTo>
                    <a:pt x="280" y="2174"/>
                    <a:pt x="701" y="2468"/>
                    <a:pt x="1193" y="2468"/>
                  </a:cubicBezTo>
                  <a:cubicBezTo>
                    <a:pt x="1347" y="2468"/>
                    <a:pt x="1506" y="2439"/>
                    <a:pt x="1666" y="2379"/>
                  </a:cubicBezTo>
                  <a:cubicBezTo>
                    <a:pt x="2341" y="2127"/>
                    <a:pt x="2760" y="1408"/>
                    <a:pt x="2602" y="777"/>
                  </a:cubicBezTo>
                  <a:cubicBezTo>
                    <a:pt x="2480" y="294"/>
                    <a:pt x="2059" y="1"/>
                    <a:pt x="1567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34"/>
            <p:cNvSpPr/>
            <p:nvPr/>
          </p:nvSpPr>
          <p:spPr>
            <a:xfrm>
              <a:off x="5409324" y="468813"/>
              <a:ext cx="42268" cy="28665"/>
            </a:xfrm>
            <a:custGeom>
              <a:avLst/>
              <a:gdLst/>
              <a:ahLst/>
              <a:cxnLst/>
              <a:rect l="l" t="t" r="r" b="b"/>
              <a:pathLst>
                <a:path w="1414" h="959" extrusionOk="0">
                  <a:moveTo>
                    <a:pt x="1003" y="1"/>
                  </a:moveTo>
                  <a:cubicBezTo>
                    <a:pt x="644" y="1"/>
                    <a:pt x="225" y="163"/>
                    <a:pt x="23" y="834"/>
                  </a:cubicBezTo>
                  <a:cubicBezTo>
                    <a:pt x="19" y="848"/>
                    <a:pt x="16" y="860"/>
                    <a:pt x="13" y="865"/>
                  </a:cubicBezTo>
                  <a:cubicBezTo>
                    <a:pt x="0" y="901"/>
                    <a:pt x="17" y="939"/>
                    <a:pt x="53" y="953"/>
                  </a:cubicBezTo>
                  <a:cubicBezTo>
                    <a:pt x="61" y="957"/>
                    <a:pt x="68" y="958"/>
                    <a:pt x="77" y="958"/>
                  </a:cubicBezTo>
                  <a:cubicBezTo>
                    <a:pt x="103" y="958"/>
                    <a:pt x="130" y="940"/>
                    <a:pt x="143" y="915"/>
                  </a:cubicBezTo>
                  <a:cubicBezTo>
                    <a:pt x="146" y="908"/>
                    <a:pt x="150" y="894"/>
                    <a:pt x="154" y="875"/>
                  </a:cubicBezTo>
                  <a:cubicBezTo>
                    <a:pt x="304" y="383"/>
                    <a:pt x="585" y="135"/>
                    <a:pt x="994" y="135"/>
                  </a:cubicBezTo>
                  <a:cubicBezTo>
                    <a:pt x="1095" y="135"/>
                    <a:pt x="1205" y="150"/>
                    <a:pt x="1322" y="181"/>
                  </a:cubicBezTo>
                  <a:cubicBezTo>
                    <a:pt x="1327" y="182"/>
                    <a:pt x="1332" y="183"/>
                    <a:pt x="1337" y="183"/>
                  </a:cubicBezTo>
                  <a:cubicBezTo>
                    <a:pt x="1367" y="183"/>
                    <a:pt x="1396" y="163"/>
                    <a:pt x="1403" y="131"/>
                  </a:cubicBezTo>
                  <a:cubicBezTo>
                    <a:pt x="1413" y="96"/>
                    <a:pt x="1392" y="57"/>
                    <a:pt x="1354" y="48"/>
                  </a:cubicBezTo>
                  <a:cubicBezTo>
                    <a:pt x="1254" y="22"/>
                    <a:pt x="1132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34"/>
            <p:cNvSpPr/>
            <p:nvPr/>
          </p:nvSpPr>
          <p:spPr>
            <a:xfrm>
              <a:off x="5417843" y="480441"/>
              <a:ext cx="23137" cy="14078"/>
            </a:xfrm>
            <a:custGeom>
              <a:avLst/>
              <a:gdLst/>
              <a:ahLst/>
              <a:cxnLst/>
              <a:rect l="l" t="t" r="r" b="b"/>
              <a:pathLst>
                <a:path w="774" h="471" extrusionOk="0">
                  <a:moveTo>
                    <a:pt x="184" y="0"/>
                  </a:moveTo>
                  <a:cubicBezTo>
                    <a:pt x="127" y="0"/>
                    <a:pt x="66" y="10"/>
                    <a:pt x="1" y="33"/>
                  </a:cubicBezTo>
                  <a:lnTo>
                    <a:pt x="774" y="471"/>
                  </a:lnTo>
                  <a:cubicBezTo>
                    <a:pt x="774" y="471"/>
                    <a:pt x="577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34"/>
            <p:cNvSpPr/>
            <p:nvPr/>
          </p:nvSpPr>
          <p:spPr>
            <a:xfrm>
              <a:off x="5059253" y="233878"/>
              <a:ext cx="368664" cy="380828"/>
            </a:xfrm>
            <a:custGeom>
              <a:avLst/>
              <a:gdLst/>
              <a:ahLst/>
              <a:cxnLst/>
              <a:rect l="l" t="t" r="r" b="b"/>
              <a:pathLst>
                <a:path w="12333" h="12741" extrusionOk="0">
                  <a:moveTo>
                    <a:pt x="6130" y="1"/>
                  </a:moveTo>
                  <a:cubicBezTo>
                    <a:pt x="5634" y="1"/>
                    <a:pt x="5129" y="65"/>
                    <a:pt x="4623" y="198"/>
                  </a:cubicBezTo>
                  <a:cubicBezTo>
                    <a:pt x="1841" y="934"/>
                    <a:pt x="0" y="3651"/>
                    <a:pt x="349" y="6506"/>
                  </a:cubicBezTo>
                  <a:cubicBezTo>
                    <a:pt x="452" y="7365"/>
                    <a:pt x="734" y="8149"/>
                    <a:pt x="1149" y="8834"/>
                  </a:cubicBezTo>
                  <a:cubicBezTo>
                    <a:pt x="1465" y="9355"/>
                    <a:pt x="1652" y="9942"/>
                    <a:pt x="1746" y="10546"/>
                  </a:cubicBezTo>
                  <a:cubicBezTo>
                    <a:pt x="1887" y="11454"/>
                    <a:pt x="2625" y="12741"/>
                    <a:pt x="5270" y="12741"/>
                  </a:cubicBezTo>
                  <a:cubicBezTo>
                    <a:pt x="5868" y="12741"/>
                    <a:pt x="6565" y="12675"/>
                    <a:pt x="7374" y="12524"/>
                  </a:cubicBezTo>
                  <a:cubicBezTo>
                    <a:pt x="12073" y="11647"/>
                    <a:pt x="12332" y="9743"/>
                    <a:pt x="11991" y="8658"/>
                  </a:cubicBezTo>
                  <a:cubicBezTo>
                    <a:pt x="11797" y="8039"/>
                    <a:pt x="11764" y="7380"/>
                    <a:pt x="11867" y="6741"/>
                  </a:cubicBezTo>
                  <a:cubicBezTo>
                    <a:pt x="11968" y="6096"/>
                    <a:pt x="11964" y="5425"/>
                    <a:pt x="11840" y="4751"/>
                  </a:cubicBezTo>
                  <a:cubicBezTo>
                    <a:pt x="11319" y="1954"/>
                    <a:pt x="8876" y="1"/>
                    <a:pt x="6130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34"/>
            <p:cNvSpPr/>
            <p:nvPr/>
          </p:nvSpPr>
          <p:spPr>
            <a:xfrm>
              <a:off x="5235648" y="534541"/>
              <a:ext cx="73655" cy="42444"/>
            </a:xfrm>
            <a:custGeom>
              <a:avLst/>
              <a:gdLst/>
              <a:ahLst/>
              <a:cxnLst/>
              <a:rect l="l" t="t" r="r" b="b"/>
              <a:pathLst>
                <a:path w="2464" h="1420" extrusionOk="0">
                  <a:moveTo>
                    <a:pt x="2109" y="1"/>
                  </a:moveTo>
                  <a:cubicBezTo>
                    <a:pt x="2078" y="1"/>
                    <a:pt x="2046" y="5"/>
                    <a:pt x="2011" y="20"/>
                  </a:cubicBezTo>
                  <a:cubicBezTo>
                    <a:pt x="2011" y="20"/>
                    <a:pt x="1158" y="329"/>
                    <a:pt x="488" y="329"/>
                  </a:cubicBezTo>
                  <a:cubicBezTo>
                    <a:pt x="460" y="329"/>
                    <a:pt x="432" y="329"/>
                    <a:pt x="404" y="328"/>
                  </a:cubicBezTo>
                  <a:cubicBezTo>
                    <a:pt x="400" y="328"/>
                    <a:pt x="396" y="327"/>
                    <a:pt x="391" y="327"/>
                  </a:cubicBezTo>
                  <a:cubicBezTo>
                    <a:pt x="275" y="327"/>
                    <a:pt x="188" y="364"/>
                    <a:pt x="132" y="425"/>
                  </a:cubicBezTo>
                  <a:cubicBezTo>
                    <a:pt x="1" y="565"/>
                    <a:pt x="18" y="832"/>
                    <a:pt x="190" y="1053"/>
                  </a:cubicBezTo>
                  <a:cubicBezTo>
                    <a:pt x="344" y="1255"/>
                    <a:pt x="628" y="1419"/>
                    <a:pt x="1042" y="1419"/>
                  </a:cubicBezTo>
                  <a:cubicBezTo>
                    <a:pt x="1137" y="1419"/>
                    <a:pt x="1239" y="1411"/>
                    <a:pt x="1347" y="1392"/>
                  </a:cubicBezTo>
                  <a:cubicBezTo>
                    <a:pt x="1655" y="1337"/>
                    <a:pt x="1882" y="1213"/>
                    <a:pt x="2043" y="1057"/>
                  </a:cubicBezTo>
                  <a:cubicBezTo>
                    <a:pt x="2464" y="648"/>
                    <a:pt x="2419" y="34"/>
                    <a:pt x="2133" y="2"/>
                  </a:cubicBezTo>
                  <a:cubicBezTo>
                    <a:pt x="2125" y="1"/>
                    <a:pt x="2117" y="1"/>
                    <a:pt x="2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34"/>
            <p:cNvSpPr/>
            <p:nvPr/>
          </p:nvSpPr>
          <p:spPr>
            <a:xfrm>
              <a:off x="5239624" y="534541"/>
              <a:ext cx="59815" cy="16230"/>
            </a:xfrm>
            <a:custGeom>
              <a:avLst/>
              <a:gdLst/>
              <a:ahLst/>
              <a:cxnLst/>
              <a:rect l="l" t="t" r="r" b="b"/>
              <a:pathLst>
                <a:path w="2001" h="543" extrusionOk="0">
                  <a:moveTo>
                    <a:pt x="1975" y="1"/>
                  </a:moveTo>
                  <a:cubicBezTo>
                    <a:pt x="1945" y="1"/>
                    <a:pt x="1914" y="5"/>
                    <a:pt x="1880" y="17"/>
                  </a:cubicBezTo>
                  <a:cubicBezTo>
                    <a:pt x="1880" y="17"/>
                    <a:pt x="1026" y="328"/>
                    <a:pt x="356" y="328"/>
                  </a:cubicBezTo>
                  <a:cubicBezTo>
                    <a:pt x="328" y="328"/>
                    <a:pt x="300" y="327"/>
                    <a:pt x="273" y="326"/>
                  </a:cubicBezTo>
                  <a:cubicBezTo>
                    <a:pt x="268" y="326"/>
                    <a:pt x="264" y="326"/>
                    <a:pt x="260" y="326"/>
                  </a:cubicBezTo>
                  <a:cubicBezTo>
                    <a:pt x="145" y="326"/>
                    <a:pt x="58" y="362"/>
                    <a:pt x="0" y="424"/>
                  </a:cubicBezTo>
                  <a:cubicBezTo>
                    <a:pt x="222" y="503"/>
                    <a:pt x="457" y="543"/>
                    <a:pt x="692" y="543"/>
                  </a:cubicBezTo>
                  <a:cubicBezTo>
                    <a:pt x="1039" y="543"/>
                    <a:pt x="1385" y="456"/>
                    <a:pt x="1686" y="284"/>
                  </a:cubicBezTo>
                  <a:cubicBezTo>
                    <a:pt x="1807" y="215"/>
                    <a:pt x="1930" y="120"/>
                    <a:pt x="2000" y="2"/>
                  </a:cubicBezTo>
                  <a:cubicBezTo>
                    <a:pt x="1992" y="1"/>
                    <a:pt x="1984" y="1"/>
                    <a:pt x="1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34"/>
            <p:cNvSpPr/>
            <p:nvPr/>
          </p:nvSpPr>
          <p:spPr>
            <a:xfrm>
              <a:off x="5241298" y="557019"/>
              <a:ext cx="55451" cy="19967"/>
            </a:xfrm>
            <a:custGeom>
              <a:avLst/>
              <a:gdLst/>
              <a:ahLst/>
              <a:cxnLst/>
              <a:rect l="l" t="t" r="r" b="b"/>
              <a:pathLst>
                <a:path w="1855" h="668" extrusionOk="0">
                  <a:moveTo>
                    <a:pt x="921" y="0"/>
                  </a:moveTo>
                  <a:cubicBezTo>
                    <a:pt x="749" y="0"/>
                    <a:pt x="579" y="24"/>
                    <a:pt x="416" y="77"/>
                  </a:cubicBezTo>
                  <a:cubicBezTo>
                    <a:pt x="268" y="126"/>
                    <a:pt x="125" y="202"/>
                    <a:pt x="1" y="301"/>
                  </a:cubicBezTo>
                  <a:cubicBezTo>
                    <a:pt x="155" y="503"/>
                    <a:pt x="439" y="667"/>
                    <a:pt x="853" y="667"/>
                  </a:cubicBezTo>
                  <a:cubicBezTo>
                    <a:pt x="948" y="667"/>
                    <a:pt x="1050" y="659"/>
                    <a:pt x="1158" y="640"/>
                  </a:cubicBezTo>
                  <a:cubicBezTo>
                    <a:pt x="1466" y="585"/>
                    <a:pt x="1693" y="461"/>
                    <a:pt x="1854" y="305"/>
                  </a:cubicBezTo>
                  <a:cubicBezTo>
                    <a:pt x="1800" y="253"/>
                    <a:pt x="1741" y="209"/>
                    <a:pt x="1673" y="170"/>
                  </a:cubicBezTo>
                  <a:cubicBezTo>
                    <a:pt x="1551" y="99"/>
                    <a:pt x="1412" y="58"/>
                    <a:pt x="1275" y="33"/>
                  </a:cubicBezTo>
                  <a:cubicBezTo>
                    <a:pt x="1158" y="12"/>
                    <a:pt x="1039" y="0"/>
                    <a:pt x="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34"/>
            <p:cNvSpPr/>
            <p:nvPr/>
          </p:nvSpPr>
          <p:spPr>
            <a:xfrm>
              <a:off x="5033097" y="307945"/>
              <a:ext cx="379246" cy="212847"/>
            </a:xfrm>
            <a:custGeom>
              <a:avLst/>
              <a:gdLst/>
              <a:ahLst/>
              <a:cxnLst/>
              <a:rect l="l" t="t" r="r" b="b"/>
              <a:pathLst>
                <a:path w="12687" h="7121" extrusionOk="0">
                  <a:moveTo>
                    <a:pt x="7250" y="0"/>
                  </a:moveTo>
                  <a:cubicBezTo>
                    <a:pt x="6802" y="0"/>
                    <a:pt x="6317" y="28"/>
                    <a:pt x="5793" y="88"/>
                  </a:cubicBezTo>
                  <a:cubicBezTo>
                    <a:pt x="0" y="744"/>
                    <a:pt x="2477" y="7121"/>
                    <a:pt x="2477" y="7121"/>
                  </a:cubicBezTo>
                  <a:lnTo>
                    <a:pt x="3028" y="5269"/>
                  </a:lnTo>
                  <a:cubicBezTo>
                    <a:pt x="5705" y="4672"/>
                    <a:pt x="6789" y="2086"/>
                    <a:pt x="6789" y="2086"/>
                  </a:cubicBezTo>
                  <a:cubicBezTo>
                    <a:pt x="7924" y="3305"/>
                    <a:pt x="10659" y="3363"/>
                    <a:pt x="11168" y="3363"/>
                  </a:cubicBezTo>
                  <a:cubicBezTo>
                    <a:pt x="11221" y="3363"/>
                    <a:pt x="11250" y="3362"/>
                    <a:pt x="11250" y="3362"/>
                  </a:cubicBezTo>
                  <a:cubicBezTo>
                    <a:pt x="11669" y="3530"/>
                    <a:pt x="12687" y="5076"/>
                    <a:pt x="12687" y="5076"/>
                  </a:cubicBezTo>
                  <a:cubicBezTo>
                    <a:pt x="12552" y="2828"/>
                    <a:pt x="11752" y="0"/>
                    <a:pt x="7250" y="0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34"/>
            <p:cNvSpPr/>
            <p:nvPr/>
          </p:nvSpPr>
          <p:spPr>
            <a:xfrm>
              <a:off x="5143759" y="440956"/>
              <a:ext cx="51116" cy="28635"/>
            </a:xfrm>
            <a:custGeom>
              <a:avLst/>
              <a:gdLst/>
              <a:ahLst/>
              <a:cxnLst/>
              <a:rect l="l" t="t" r="r" b="b"/>
              <a:pathLst>
                <a:path w="1710" h="958" extrusionOk="0">
                  <a:moveTo>
                    <a:pt x="1131" y="1"/>
                  </a:moveTo>
                  <a:cubicBezTo>
                    <a:pt x="778" y="1"/>
                    <a:pt x="312" y="138"/>
                    <a:pt x="30" y="765"/>
                  </a:cubicBezTo>
                  <a:cubicBezTo>
                    <a:pt x="0" y="833"/>
                    <a:pt x="30" y="914"/>
                    <a:pt x="99" y="945"/>
                  </a:cubicBezTo>
                  <a:cubicBezTo>
                    <a:pt x="119" y="953"/>
                    <a:pt x="136" y="957"/>
                    <a:pt x="156" y="957"/>
                  </a:cubicBezTo>
                  <a:cubicBezTo>
                    <a:pt x="207" y="957"/>
                    <a:pt x="256" y="928"/>
                    <a:pt x="279" y="877"/>
                  </a:cubicBezTo>
                  <a:cubicBezTo>
                    <a:pt x="502" y="380"/>
                    <a:pt x="863" y="272"/>
                    <a:pt x="1136" y="272"/>
                  </a:cubicBezTo>
                  <a:cubicBezTo>
                    <a:pt x="1337" y="272"/>
                    <a:pt x="1489" y="330"/>
                    <a:pt x="1504" y="336"/>
                  </a:cubicBezTo>
                  <a:cubicBezTo>
                    <a:pt x="1520" y="343"/>
                    <a:pt x="1537" y="346"/>
                    <a:pt x="1554" y="346"/>
                  </a:cubicBezTo>
                  <a:cubicBezTo>
                    <a:pt x="1609" y="346"/>
                    <a:pt x="1660" y="313"/>
                    <a:pt x="1682" y="260"/>
                  </a:cubicBezTo>
                  <a:cubicBezTo>
                    <a:pt x="1710" y="190"/>
                    <a:pt x="1676" y="111"/>
                    <a:pt x="1605" y="82"/>
                  </a:cubicBezTo>
                  <a:cubicBezTo>
                    <a:pt x="1601" y="80"/>
                    <a:pt x="1399" y="1"/>
                    <a:pt x="1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34"/>
            <p:cNvSpPr/>
            <p:nvPr/>
          </p:nvSpPr>
          <p:spPr>
            <a:xfrm>
              <a:off x="5298094" y="408914"/>
              <a:ext cx="54793" cy="19429"/>
            </a:xfrm>
            <a:custGeom>
              <a:avLst/>
              <a:gdLst/>
              <a:ahLst/>
              <a:cxnLst/>
              <a:rect l="l" t="t" r="r" b="b"/>
              <a:pathLst>
                <a:path w="1833" h="650" extrusionOk="0">
                  <a:moveTo>
                    <a:pt x="965" y="0"/>
                  </a:moveTo>
                  <a:cubicBezTo>
                    <a:pt x="423" y="0"/>
                    <a:pt x="55" y="417"/>
                    <a:pt x="51" y="423"/>
                  </a:cubicBezTo>
                  <a:cubicBezTo>
                    <a:pt x="1" y="480"/>
                    <a:pt x="8" y="567"/>
                    <a:pt x="64" y="615"/>
                  </a:cubicBezTo>
                  <a:cubicBezTo>
                    <a:pt x="91" y="639"/>
                    <a:pt x="123" y="649"/>
                    <a:pt x="155" y="649"/>
                  </a:cubicBezTo>
                  <a:cubicBezTo>
                    <a:pt x="194" y="649"/>
                    <a:pt x="231" y="633"/>
                    <a:pt x="258" y="604"/>
                  </a:cubicBezTo>
                  <a:cubicBezTo>
                    <a:pt x="273" y="584"/>
                    <a:pt x="548" y="276"/>
                    <a:pt x="958" y="276"/>
                  </a:cubicBezTo>
                  <a:cubicBezTo>
                    <a:pt x="1145" y="276"/>
                    <a:pt x="1361" y="341"/>
                    <a:pt x="1593" y="526"/>
                  </a:cubicBezTo>
                  <a:cubicBezTo>
                    <a:pt x="1618" y="547"/>
                    <a:pt x="1648" y="557"/>
                    <a:pt x="1678" y="557"/>
                  </a:cubicBezTo>
                  <a:cubicBezTo>
                    <a:pt x="1718" y="557"/>
                    <a:pt x="1758" y="539"/>
                    <a:pt x="1785" y="505"/>
                  </a:cubicBezTo>
                  <a:cubicBezTo>
                    <a:pt x="1833" y="444"/>
                    <a:pt x="1822" y="360"/>
                    <a:pt x="1764" y="312"/>
                  </a:cubicBezTo>
                  <a:cubicBezTo>
                    <a:pt x="1475" y="81"/>
                    <a:pt x="1203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34"/>
            <p:cNvSpPr/>
            <p:nvPr/>
          </p:nvSpPr>
          <p:spPr>
            <a:xfrm>
              <a:off x="5260997" y="492277"/>
              <a:ext cx="24930" cy="36406"/>
            </a:xfrm>
            <a:custGeom>
              <a:avLst/>
              <a:gdLst/>
              <a:ahLst/>
              <a:cxnLst/>
              <a:rect l="l" t="t" r="r" b="b"/>
              <a:pathLst>
                <a:path w="834" h="1218" extrusionOk="0">
                  <a:moveTo>
                    <a:pt x="76" y="1"/>
                  </a:moveTo>
                  <a:cubicBezTo>
                    <a:pt x="71" y="1"/>
                    <a:pt x="65" y="1"/>
                    <a:pt x="60" y="3"/>
                  </a:cubicBezTo>
                  <a:cubicBezTo>
                    <a:pt x="24" y="10"/>
                    <a:pt x="1" y="46"/>
                    <a:pt x="9" y="83"/>
                  </a:cubicBezTo>
                  <a:lnTo>
                    <a:pt x="156" y="728"/>
                  </a:lnTo>
                  <a:cubicBezTo>
                    <a:pt x="159" y="747"/>
                    <a:pt x="172" y="763"/>
                    <a:pt x="187" y="772"/>
                  </a:cubicBezTo>
                  <a:cubicBezTo>
                    <a:pt x="198" y="777"/>
                    <a:pt x="210" y="780"/>
                    <a:pt x="222" y="780"/>
                  </a:cubicBezTo>
                  <a:cubicBezTo>
                    <a:pt x="229" y="780"/>
                    <a:pt x="236" y="779"/>
                    <a:pt x="242" y="778"/>
                  </a:cubicBezTo>
                  <a:cubicBezTo>
                    <a:pt x="307" y="757"/>
                    <a:pt x="412" y="735"/>
                    <a:pt x="505" y="735"/>
                  </a:cubicBezTo>
                  <a:cubicBezTo>
                    <a:pt x="585" y="735"/>
                    <a:pt x="656" y="752"/>
                    <a:pt x="681" y="800"/>
                  </a:cubicBezTo>
                  <a:cubicBezTo>
                    <a:pt x="690" y="817"/>
                    <a:pt x="693" y="833"/>
                    <a:pt x="686" y="854"/>
                  </a:cubicBezTo>
                  <a:cubicBezTo>
                    <a:pt x="655" y="943"/>
                    <a:pt x="499" y="1043"/>
                    <a:pt x="407" y="1088"/>
                  </a:cubicBezTo>
                  <a:cubicBezTo>
                    <a:pt x="375" y="1105"/>
                    <a:pt x="361" y="1146"/>
                    <a:pt x="376" y="1180"/>
                  </a:cubicBezTo>
                  <a:cubicBezTo>
                    <a:pt x="389" y="1204"/>
                    <a:pt x="413" y="1218"/>
                    <a:pt x="439" y="1218"/>
                  </a:cubicBezTo>
                  <a:cubicBezTo>
                    <a:pt x="448" y="1218"/>
                    <a:pt x="457" y="1217"/>
                    <a:pt x="468" y="1211"/>
                  </a:cubicBezTo>
                  <a:cubicBezTo>
                    <a:pt x="498" y="1197"/>
                    <a:pt x="759" y="1070"/>
                    <a:pt x="815" y="899"/>
                  </a:cubicBezTo>
                  <a:cubicBezTo>
                    <a:pt x="834" y="842"/>
                    <a:pt x="830" y="787"/>
                    <a:pt x="803" y="737"/>
                  </a:cubicBezTo>
                  <a:cubicBezTo>
                    <a:pt x="745" y="629"/>
                    <a:pt x="624" y="599"/>
                    <a:pt x="504" y="599"/>
                  </a:cubicBezTo>
                  <a:cubicBezTo>
                    <a:pt x="417" y="599"/>
                    <a:pt x="331" y="615"/>
                    <a:pt x="272" y="629"/>
                  </a:cubicBezTo>
                  <a:lnTo>
                    <a:pt x="142" y="53"/>
                  </a:lnTo>
                  <a:cubicBezTo>
                    <a:pt x="136" y="22"/>
                    <a:pt x="107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34"/>
            <p:cNvSpPr/>
            <p:nvPr/>
          </p:nvSpPr>
          <p:spPr>
            <a:xfrm>
              <a:off x="5313668" y="475270"/>
              <a:ext cx="47230" cy="21581"/>
            </a:xfrm>
            <a:custGeom>
              <a:avLst/>
              <a:gdLst/>
              <a:ahLst/>
              <a:cxnLst/>
              <a:rect l="l" t="t" r="r" b="b"/>
              <a:pathLst>
                <a:path w="1580" h="722" extrusionOk="0">
                  <a:moveTo>
                    <a:pt x="1293" y="1"/>
                  </a:moveTo>
                  <a:cubicBezTo>
                    <a:pt x="404" y="1"/>
                    <a:pt x="37" y="589"/>
                    <a:pt x="20" y="617"/>
                  </a:cubicBezTo>
                  <a:cubicBezTo>
                    <a:pt x="1" y="649"/>
                    <a:pt x="12" y="692"/>
                    <a:pt x="43" y="711"/>
                  </a:cubicBezTo>
                  <a:cubicBezTo>
                    <a:pt x="54" y="718"/>
                    <a:pt x="65" y="721"/>
                    <a:pt x="78" y="721"/>
                  </a:cubicBezTo>
                  <a:cubicBezTo>
                    <a:pt x="101" y="721"/>
                    <a:pt x="125" y="709"/>
                    <a:pt x="137" y="686"/>
                  </a:cubicBezTo>
                  <a:cubicBezTo>
                    <a:pt x="152" y="661"/>
                    <a:pt x="485" y="136"/>
                    <a:pt x="1295" y="136"/>
                  </a:cubicBezTo>
                  <a:cubicBezTo>
                    <a:pt x="1361" y="136"/>
                    <a:pt x="1429" y="139"/>
                    <a:pt x="1501" y="147"/>
                  </a:cubicBezTo>
                  <a:cubicBezTo>
                    <a:pt x="1503" y="147"/>
                    <a:pt x="1506" y="147"/>
                    <a:pt x="1508" y="147"/>
                  </a:cubicBezTo>
                  <a:cubicBezTo>
                    <a:pt x="1542" y="147"/>
                    <a:pt x="1573" y="120"/>
                    <a:pt x="1577" y="86"/>
                  </a:cubicBezTo>
                  <a:cubicBezTo>
                    <a:pt x="1580" y="49"/>
                    <a:pt x="1552" y="16"/>
                    <a:pt x="1515" y="13"/>
                  </a:cubicBezTo>
                  <a:cubicBezTo>
                    <a:pt x="1438" y="5"/>
                    <a:pt x="1364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34"/>
            <p:cNvSpPr/>
            <p:nvPr/>
          </p:nvSpPr>
          <p:spPr>
            <a:xfrm>
              <a:off x="5164893" y="508776"/>
              <a:ext cx="50668" cy="11478"/>
            </a:xfrm>
            <a:custGeom>
              <a:avLst/>
              <a:gdLst/>
              <a:ahLst/>
              <a:cxnLst/>
              <a:rect l="l" t="t" r="r" b="b"/>
              <a:pathLst>
                <a:path w="1695" h="384" extrusionOk="0">
                  <a:moveTo>
                    <a:pt x="869" y="0"/>
                  </a:moveTo>
                  <a:cubicBezTo>
                    <a:pt x="362" y="0"/>
                    <a:pt x="53" y="249"/>
                    <a:pt x="34" y="264"/>
                  </a:cubicBezTo>
                  <a:cubicBezTo>
                    <a:pt x="6" y="286"/>
                    <a:pt x="1" y="331"/>
                    <a:pt x="26" y="360"/>
                  </a:cubicBezTo>
                  <a:cubicBezTo>
                    <a:pt x="39" y="375"/>
                    <a:pt x="58" y="384"/>
                    <a:pt x="78" y="384"/>
                  </a:cubicBezTo>
                  <a:cubicBezTo>
                    <a:pt x="94" y="384"/>
                    <a:pt x="108" y="381"/>
                    <a:pt x="121" y="371"/>
                  </a:cubicBezTo>
                  <a:cubicBezTo>
                    <a:pt x="125" y="367"/>
                    <a:pt x="407" y="141"/>
                    <a:pt x="872" y="141"/>
                  </a:cubicBezTo>
                  <a:cubicBezTo>
                    <a:pt x="1077" y="141"/>
                    <a:pt x="1318" y="185"/>
                    <a:pt x="1587" y="312"/>
                  </a:cubicBezTo>
                  <a:cubicBezTo>
                    <a:pt x="1596" y="316"/>
                    <a:pt x="1605" y="318"/>
                    <a:pt x="1614" y="318"/>
                  </a:cubicBezTo>
                  <a:cubicBezTo>
                    <a:pt x="1639" y="318"/>
                    <a:pt x="1665" y="303"/>
                    <a:pt x="1676" y="278"/>
                  </a:cubicBezTo>
                  <a:cubicBezTo>
                    <a:pt x="1694" y="243"/>
                    <a:pt x="1679" y="202"/>
                    <a:pt x="1645" y="186"/>
                  </a:cubicBezTo>
                  <a:cubicBezTo>
                    <a:pt x="1353" y="48"/>
                    <a:pt x="1092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34"/>
            <p:cNvSpPr/>
            <p:nvPr/>
          </p:nvSpPr>
          <p:spPr>
            <a:xfrm>
              <a:off x="5334294" y="495176"/>
              <a:ext cx="75389" cy="61663"/>
            </a:xfrm>
            <a:custGeom>
              <a:avLst/>
              <a:gdLst/>
              <a:ahLst/>
              <a:cxnLst/>
              <a:rect l="l" t="t" r="r" b="b"/>
              <a:pathLst>
                <a:path w="2522" h="2063" extrusionOk="0">
                  <a:moveTo>
                    <a:pt x="1327" y="0"/>
                  </a:moveTo>
                  <a:cubicBezTo>
                    <a:pt x="1230" y="0"/>
                    <a:pt x="1131" y="11"/>
                    <a:pt x="1031" y="34"/>
                  </a:cubicBezTo>
                  <a:cubicBezTo>
                    <a:pt x="406" y="177"/>
                    <a:pt x="1" y="741"/>
                    <a:pt x="128" y="1292"/>
                  </a:cubicBezTo>
                  <a:cubicBezTo>
                    <a:pt x="235" y="1755"/>
                    <a:pt x="683" y="2062"/>
                    <a:pt x="1196" y="2062"/>
                  </a:cubicBezTo>
                  <a:cubicBezTo>
                    <a:pt x="1293" y="2062"/>
                    <a:pt x="1392" y="2051"/>
                    <a:pt x="1491" y="2029"/>
                  </a:cubicBezTo>
                  <a:cubicBezTo>
                    <a:pt x="2117" y="1885"/>
                    <a:pt x="2522" y="1320"/>
                    <a:pt x="2395" y="769"/>
                  </a:cubicBezTo>
                  <a:cubicBezTo>
                    <a:pt x="2288" y="307"/>
                    <a:pt x="1839" y="0"/>
                    <a:pt x="1327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34"/>
            <p:cNvSpPr/>
            <p:nvPr/>
          </p:nvSpPr>
          <p:spPr>
            <a:xfrm>
              <a:off x="5134014" y="536036"/>
              <a:ext cx="70576" cy="61245"/>
            </a:xfrm>
            <a:custGeom>
              <a:avLst/>
              <a:gdLst/>
              <a:ahLst/>
              <a:cxnLst/>
              <a:rect l="l" t="t" r="r" b="b"/>
              <a:pathLst>
                <a:path w="2361" h="2049" extrusionOk="0">
                  <a:moveTo>
                    <a:pt x="1189" y="0"/>
                  </a:moveTo>
                  <a:cubicBezTo>
                    <a:pt x="1176" y="0"/>
                    <a:pt x="1162" y="1"/>
                    <a:pt x="1148" y="1"/>
                  </a:cubicBezTo>
                  <a:cubicBezTo>
                    <a:pt x="506" y="21"/>
                    <a:pt x="0" y="495"/>
                    <a:pt x="17" y="1060"/>
                  </a:cubicBezTo>
                  <a:cubicBezTo>
                    <a:pt x="35" y="1612"/>
                    <a:pt x="546" y="2048"/>
                    <a:pt x="1170" y="2048"/>
                  </a:cubicBezTo>
                  <a:cubicBezTo>
                    <a:pt x="1184" y="2048"/>
                    <a:pt x="1198" y="2048"/>
                    <a:pt x="1211" y="2048"/>
                  </a:cubicBezTo>
                  <a:cubicBezTo>
                    <a:pt x="1854" y="2028"/>
                    <a:pt x="2360" y="1554"/>
                    <a:pt x="2343" y="989"/>
                  </a:cubicBezTo>
                  <a:cubicBezTo>
                    <a:pt x="2327" y="437"/>
                    <a:pt x="1816" y="0"/>
                    <a:pt x="1189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34"/>
            <p:cNvSpPr/>
            <p:nvPr/>
          </p:nvSpPr>
          <p:spPr>
            <a:xfrm>
              <a:off x="5042901" y="208412"/>
              <a:ext cx="384178" cy="323798"/>
            </a:xfrm>
            <a:custGeom>
              <a:avLst/>
              <a:gdLst/>
              <a:ahLst/>
              <a:cxnLst/>
              <a:rect l="l" t="t" r="r" b="b"/>
              <a:pathLst>
                <a:path w="12852" h="10833" extrusionOk="0">
                  <a:moveTo>
                    <a:pt x="6812" y="1"/>
                  </a:moveTo>
                  <a:cubicBezTo>
                    <a:pt x="5938" y="1"/>
                    <a:pt x="5610" y="500"/>
                    <a:pt x="5504" y="734"/>
                  </a:cubicBezTo>
                  <a:cubicBezTo>
                    <a:pt x="5370" y="615"/>
                    <a:pt x="5112" y="450"/>
                    <a:pt x="4727" y="450"/>
                  </a:cubicBezTo>
                  <a:cubicBezTo>
                    <a:pt x="4047" y="450"/>
                    <a:pt x="2967" y="966"/>
                    <a:pt x="1460" y="3165"/>
                  </a:cubicBezTo>
                  <a:cubicBezTo>
                    <a:pt x="868" y="4029"/>
                    <a:pt x="560" y="4871"/>
                    <a:pt x="440" y="5662"/>
                  </a:cubicBezTo>
                  <a:cubicBezTo>
                    <a:pt x="1" y="8605"/>
                    <a:pt x="2192" y="10832"/>
                    <a:pt x="2192" y="10832"/>
                  </a:cubicBezTo>
                  <a:cubicBezTo>
                    <a:pt x="2180" y="10057"/>
                    <a:pt x="2240" y="9148"/>
                    <a:pt x="2432" y="8517"/>
                  </a:cubicBezTo>
                  <a:cubicBezTo>
                    <a:pt x="4299" y="7490"/>
                    <a:pt x="5852" y="6229"/>
                    <a:pt x="6137" y="4390"/>
                  </a:cubicBezTo>
                  <a:cubicBezTo>
                    <a:pt x="6785" y="5642"/>
                    <a:pt x="9452" y="6170"/>
                    <a:pt x="11268" y="6375"/>
                  </a:cubicBezTo>
                  <a:cubicBezTo>
                    <a:pt x="11682" y="6888"/>
                    <a:pt x="12105" y="8057"/>
                    <a:pt x="12381" y="8780"/>
                  </a:cubicBezTo>
                  <a:cubicBezTo>
                    <a:pt x="12381" y="8780"/>
                    <a:pt x="12820" y="7723"/>
                    <a:pt x="12834" y="6322"/>
                  </a:cubicBezTo>
                  <a:cubicBezTo>
                    <a:pt x="12851" y="4782"/>
                    <a:pt x="12352" y="2829"/>
                    <a:pt x="10192" y="1396"/>
                  </a:cubicBezTo>
                  <a:cubicBezTo>
                    <a:pt x="8590" y="330"/>
                    <a:pt x="7521" y="1"/>
                    <a:pt x="6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34"/>
            <p:cNvSpPr/>
            <p:nvPr/>
          </p:nvSpPr>
          <p:spPr>
            <a:xfrm>
              <a:off x="5056174" y="208471"/>
              <a:ext cx="370906" cy="188935"/>
            </a:xfrm>
            <a:custGeom>
              <a:avLst/>
              <a:gdLst/>
              <a:ahLst/>
              <a:cxnLst/>
              <a:rect l="l" t="t" r="r" b="b"/>
              <a:pathLst>
                <a:path w="12408" h="6321" extrusionOk="0">
                  <a:moveTo>
                    <a:pt x="6371" y="1"/>
                  </a:moveTo>
                  <a:cubicBezTo>
                    <a:pt x="5497" y="1"/>
                    <a:pt x="5169" y="500"/>
                    <a:pt x="5063" y="734"/>
                  </a:cubicBezTo>
                  <a:cubicBezTo>
                    <a:pt x="4929" y="615"/>
                    <a:pt x="4672" y="450"/>
                    <a:pt x="4287" y="450"/>
                  </a:cubicBezTo>
                  <a:cubicBezTo>
                    <a:pt x="3607" y="450"/>
                    <a:pt x="2528" y="966"/>
                    <a:pt x="1019" y="3166"/>
                  </a:cubicBezTo>
                  <a:cubicBezTo>
                    <a:pt x="426" y="4028"/>
                    <a:pt x="120" y="4871"/>
                    <a:pt x="0" y="5661"/>
                  </a:cubicBezTo>
                  <a:cubicBezTo>
                    <a:pt x="946" y="4061"/>
                    <a:pt x="2777" y="1400"/>
                    <a:pt x="4507" y="1400"/>
                  </a:cubicBezTo>
                  <a:cubicBezTo>
                    <a:pt x="4739" y="1400"/>
                    <a:pt x="4970" y="1447"/>
                    <a:pt x="5196" y="1552"/>
                  </a:cubicBezTo>
                  <a:cubicBezTo>
                    <a:pt x="5196" y="1552"/>
                    <a:pt x="5628" y="788"/>
                    <a:pt x="6529" y="788"/>
                  </a:cubicBezTo>
                  <a:cubicBezTo>
                    <a:pt x="6747" y="788"/>
                    <a:pt x="6993" y="833"/>
                    <a:pt x="7267" y="944"/>
                  </a:cubicBezTo>
                  <a:cubicBezTo>
                    <a:pt x="8603" y="1487"/>
                    <a:pt x="11450" y="2734"/>
                    <a:pt x="12390" y="6320"/>
                  </a:cubicBezTo>
                  <a:cubicBezTo>
                    <a:pt x="12407" y="4780"/>
                    <a:pt x="11908" y="2827"/>
                    <a:pt x="9751" y="1396"/>
                  </a:cubicBezTo>
                  <a:cubicBezTo>
                    <a:pt x="8149" y="330"/>
                    <a:pt x="7080" y="1"/>
                    <a:pt x="6371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34"/>
            <p:cNvSpPr/>
            <p:nvPr/>
          </p:nvSpPr>
          <p:spPr>
            <a:xfrm>
              <a:off x="5176252" y="719052"/>
              <a:ext cx="363403" cy="480840"/>
            </a:xfrm>
            <a:custGeom>
              <a:avLst/>
              <a:gdLst/>
              <a:ahLst/>
              <a:cxnLst/>
              <a:rect l="l" t="t" r="r" b="b"/>
              <a:pathLst>
                <a:path w="12157" h="16087" extrusionOk="0">
                  <a:moveTo>
                    <a:pt x="6710" y="0"/>
                  </a:moveTo>
                  <a:cubicBezTo>
                    <a:pt x="6662" y="0"/>
                    <a:pt x="6613" y="5"/>
                    <a:pt x="6564" y="15"/>
                  </a:cubicBezTo>
                  <a:lnTo>
                    <a:pt x="2861" y="746"/>
                  </a:lnTo>
                  <a:cubicBezTo>
                    <a:pt x="2516" y="814"/>
                    <a:pt x="2247" y="1119"/>
                    <a:pt x="2190" y="1506"/>
                  </a:cubicBezTo>
                  <a:lnTo>
                    <a:pt x="1618" y="5351"/>
                  </a:lnTo>
                  <a:lnTo>
                    <a:pt x="0" y="15820"/>
                  </a:lnTo>
                  <a:lnTo>
                    <a:pt x="3909" y="16086"/>
                  </a:lnTo>
                  <a:lnTo>
                    <a:pt x="5725" y="8845"/>
                  </a:lnTo>
                  <a:lnTo>
                    <a:pt x="8376" y="15892"/>
                  </a:lnTo>
                  <a:cubicBezTo>
                    <a:pt x="8376" y="15892"/>
                    <a:pt x="12156" y="15522"/>
                    <a:pt x="12019" y="15193"/>
                  </a:cubicBezTo>
                  <a:cubicBezTo>
                    <a:pt x="11879" y="14865"/>
                    <a:pt x="9078" y="4395"/>
                    <a:pt x="9078" y="4395"/>
                  </a:cubicBezTo>
                  <a:lnTo>
                    <a:pt x="7450" y="523"/>
                  </a:lnTo>
                  <a:cubicBezTo>
                    <a:pt x="7312" y="198"/>
                    <a:pt x="7021" y="0"/>
                    <a:pt x="6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34"/>
            <p:cNvSpPr/>
            <p:nvPr/>
          </p:nvSpPr>
          <p:spPr>
            <a:xfrm>
              <a:off x="5337372" y="612465"/>
              <a:ext cx="47798" cy="127810"/>
            </a:xfrm>
            <a:custGeom>
              <a:avLst/>
              <a:gdLst/>
              <a:ahLst/>
              <a:cxnLst/>
              <a:rect l="l" t="t" r="r" b="b"/>
              <a:pathLst>
                <a:path w="1599" h="4276" extrusionOk="0">
                  <a:moveTo>
                    <a:pt x="610" y="0"/>
                  </a:moveTo>
                  <a:cubicBezTo>
                    <a:pt x="420" y="0"/>
                    <a:pt x="216" y="54"/>
                    <a:pt x="1" y="144"/>
                  </a:cubicBezTo>
                  <a:lnTo>
                    <a:pt x="873" y="4276"/>
                  </a:lnTo>
                  <a:lnTo>
                    <a:pt x="1599" y="4150"/>
                  </a:lnTo>
                  <a:lnTo>
                    <a:pt x="773" y="14"/>
                  </a:lnTo>
                  <a:cubicBezTo>
                    <a:pt x="720" y="5"/>
                    <a:pt x="665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34"/>
            <p:cNvSpPr/>
            <p:nvPr/>
          </p:nvSpPr>
          <p:spPr>
            <a:xfrm>
              <a:off x="5366906" y="723416"/>
              <a:ext cx="13063" cy="13092"/>
            </a:xfrm>
            <a:custGeom>
              <a:avLst/>
              <a:gdLst/>
              <a:ahLst/>
              <a:cxnLst/>
              <a:rect l="l" t="t" r="r" b="b"/>
              <a:pathLst>
                <a:path w="437" h="438" extrusionOk="0">
                  <a:moveTo>
                    <a:pt x="222" y="0"/>
                  </a:moveTo>
                  <a:cubicBezTo>
                    <a:pt x="221" y="0"/>
                    <a:pt x="220" y="0"/>
                    <a:pt x="220" y="0"/>
                  </a:cubicBezTo>
                  <a:cubicBezTo>
                    <a:pt x="100" y="0"/>
                    <a:pt x="1" y="98"/>
                    <a:pt x="1" y="219"/>
                  </a:cubicBezTo>
                  <a:cubicBezTo>
                    <a:pt x="1" y="339"/>
                    <a:pt x="97" y="438"/>
                    <a:pt x="220" y="438"/>
                  </a:cubicBezTo>
                  <a:cubicBezTo>
                    <a:pt x="338" y="438"/>
                    <a:pt x="437" y="342"/>
                    <a:pt x="437" y="219"/>
                  </a:cubicBezTo>
                  <a:cubicBezTo>
                    <a:pt x="437" y="99"/>
                    <a:pt x="341" y="0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34"/>
            <p:cNvSpPr/>
            <p:nvPr/>
          </p:nvSpPr>
          <p:spPr>
            <a:xfrm>
              <a:off x="5233257" y="636676"/>
              <a:ext cx="44749" cy="125090"/>
            </a:xfrm>
            <a:custGeom>
              <a:avLst/>
              <a:gdLst/>
              <a:ahLst/>
              <a:cxnLst/>
              <a:rect l="l" t="t" r="r" b="b"/>
              <a:pathLst>
                <a:path w="1497" h="4185" extrusionOk="0">
                  <a:moveTo>
                    <a:pt x="707" y="0"/>
                  </a:moveTo>
                  <a:cubicBezTo>
                    <a:pt x="421" y="20"/>
                    <a:pt x="189" y="112"/>
                    <a:pt x="0" y="260"/>
                  </a:cubicBezTo>
                  <a:lnTo>
                    <a:pt x="748" y="4184"/>
                  </a:lnTo>
                  <a:lnTo>
                    <a:pt x="1496" y="4017"/>
                  </a:lnTo>
                  <a:cubicBezTo>
                    <a:pt x="1496" y="3957"/>
                    <a:pt x="707" y="0"/>
                    <a:pt x="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34"/>
            <p:cNvSpPr/>
            <p:nvPr/>
          </p:nvSpPr>
          <p:spPr>
            <a:xfrm>
              <a:off x="5259144" y="745266"/>
              <a:ext cx="13422" cy="13421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225" y="1"/>
                  </a:moveTo>
                  <a:cubicBezTo>
                    <a:pt x="101" y="1"/>
                    <a:pt x="1" y="101"/>
                    <a:pt x="1" y="224"/>
                  </a:cubicBezTo>
                  <a:cubicBezTo>
                    <a:pt x="1" y="348"/>
                    <a:pt x="101" y="448"/>
                    <a:pt x="225" y="448"/>
                  </a:cubicBezTo>
                  <a:cubicBezTo>
                    <a:pt x="348" y="448"/>
                    <a:pt x="448" y="348"/>
                    <a:pt x="448" y="224"/>
                  </a:cubicBezTo>
                  <a:cubicBezTo>
                    <a:pt x="448" y="101"/>
                    <a:pt x="348" y="1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34"/>
            <p:cNvSpPr/>
            <p:nvPr/>
          </p:nvSpPr>
          <p:spPr>
            <a:xfrm>
              <a:off x="5226621" y="849044"/>
              <a:ext cx="218514" cy="31504"/>
            </a:xfrm>
            <a:custGeom>
              <a:avLst/>
              <a:gdLst/>
              <a:ahLst/>
              <a:cxnLst/>
              <a:rect l="l" t="t" r="r" b="b"/>
              <a:pathLst>
                <a:path w="7310" h="1054" extrusionOk="0">
                  <a:moveTo>
                    <a:pt x="7233" y="0"/>
                  </a:moveTo>
                  <a:cubicBezTo>
                    <a:pt x="7228" y="0"/>
                    <a:pt x="7223" y="1"/>
                    <a:pt x="7218" y="2"/>
                  </a:cubicBezTo>
                  <a:cubicBezTo>
                    <a:pt x="4944" y="567"/>
                    <a:pt x="2537" y="875"/>
                    <a:pt x="67" y="918"/>
                  </a:cubicBezTo>
                  <a:cubicBezTo>
                    <a:pt x="30" y="918"/>
                    <a:pt x="1" y="949"/>
                    <a:pt x="1" y="987"/>
                  </a:cubicBezTo>
                  <a:cubicBezTo>
                    <a:pt x="2" y="1024"/>
                    <a:pt x="32" y="1054"/>
                    <a:pt x="68" y="1054"/>
                  </a:cubicBezTo>
                  <a:cubicBezTo>
                    <a:pt x="2551" y="1010"/>
                    <a:pt x="4966" y="700"/>
                    <a:pt x="7251" y="135"/>
                  </a:cubicBezTo>
                  <a:cubicBezTo>
                    <a:pt x="7288" y="126"/>
                    <a:pt x="7309" y="87"/>
                    <a:pt x="7301" y="52"/>
                  </a:cubicBezTo>
                  <a:cubicBezTo>
                    <a:pt x="7294" y="21"/>
                    <a:pt x="7265" y="0"/>
                    <a:pt x="7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34"/>
            <p:cNvSpPr/>
            <p:nvPr/>
          </p:nvSpPr>
          <p:spPr>
            <a:xfrm>
              <a:off x="5223871" y="862674"/>
              <a:ext cx="226077" cy="31923"/>
            </a:xfrm>
            <a:custGeom>
              <a:avLst/>
              <a:gdLst/>
              <a:ahLst/>
              <a:cxnLst/>
              <a:rect l="l" t="t" r="r" b="b"/>
              <a:pathLst>
                <a:path w="7563" h="1068" extrusionOk="0">
                  <a:moveTo>
                    <a:pt x="7486" y="1"/>
                  </a:moveTo>
                  <a:cubicBezTo>
                    <a:pt x="7480" y="1"/>
                    <a:pt x="7474" y="2"/>
                    <a:pt x="7468" y="4"/>
                  </a:cubicBezTo>
                  <a:cubicBezTo>
                    <a:pt x="5235" y="620"/>
                    <a:pt x="3003" y="932"/>
                    <a:pt x="816" y="932"/>
                  </a:cubicBezTo>
                  <a:cubicBezTo>
                    <a:pt x="568" y="932"/>
                    <a:pt x="320" y="928"/>
                    <a:pt x="73" y="920"/>
                  </a:cubicBezTo>
                  <a:cubicBezTo>
                    <a:pt x="31" y="920"/>
                    <a:pt x="4" y="948"/>
                    <a:pt x="2" y="985"/>
                  </a:cubicBezTo>
                  <a:cubicBezTo>
                    <a:pt x="1" y="1021"/>
                    <a:pt x="31" y="1054"/>
                    <a:pt x="67" y="1055"/>
                  </a:cubicBezTo>
                  <a:cubicBezTo>
                    <a:pt x="318" y="1064"/>
                    <a:pt x="567" y="1068"/>
                    <a:pt x="817" y="1068"/>
                  </a:cubicBezTo>
                  <a:cubicBezTo>
                    <a:pt x="3016" y="1068"/>
                    <a:pt x="5262" y="754"/>
                    <a:pt x="7504" y="136"/>
                  </a:cubicBezTo>
                  <a:cubicBezTo>
                    <a:pt x="7541" y="125"/>
                    <a:pt x="7562" y="88"/>
                    <a:pt x="7551" y="52"/>
                  </a:cubicBezTo>
                  <a:cubicBezTo>
                    <a:pt x="7543" y="22"/>
                    <a:pt x="7516" y="1"/>
                    <a:pt x="74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34"/>
            <p:cNvSpPr/>
            <p:nvPr/>
          </p:nvSpPr>
          <p:spPr>
            <a:xfrm>
              <a:off x="5270413" y="759673"/>
              <a:ext cx="117029" cy="88833"/>
            </a:xfrm>
            <a:custGeom>
              <a:avLst/>
              <a:gdLst/>
              <a:ahLst/>
              <a:cxnLst/>
              <a:rect l="l" t="t" r="r" b="b"/>
              <a:pathLst>
                <a:path w="3915" h="2972" extrusionOk="0">
                  <a:moveTo>
                    <a:pt x="3491" y="148"/>
                  </a:moveTo>
                  <a:lnTo>
                    <a:pt x="3491" y="148"/>
                  </a:lnTo>
                  <a:cubicBezTo>
                    <a:pt x="3657" y="972"/>
                    <a:pt x="3760" y="1694"/>
                    <a:pt x="3431" y="2179"/>
                  </a:cubicBezTo>
                  <a:cubicBezTo>
                    <a:pt x="3225" y="2484"/>
                    <a:pt x="2859" y="2680"/>
                    <a:pt x="2313" y="2781"/>
                  </a:cubicBezTo>
                  <a:cubicBezTo>
                    <a:pt x="2114" y="2817"/>
                    <a:pt x="1930" y="2836"/>
                    <a:pt x="1761" y="2836"/>
                  </a:cubicBezTo>
                  <a:cubicBezTo>
                    <a:pt x="1392" y="2836"/>
                    <a:pt x="1095" y="2748"/>
                    <a:pt x="860" y="2570"/>
                  </a:cubicBezTo>
                  <a:cubicBezTo>
                    <a:pt x="368" y="2200"/>
                    <a:pt x="221" y="1490"/>
                    <a:pt x="146" y="769"/>
                  </a:cubicBezTo>
                  <a:lnTo>
                    <a:pt x="3491" y="148"/>
                  </a:lnTo>
                  <a:close/>
                  <a:moveTo>
                    <a:pt x="3547" y="0"/>
                  </a:moveTo>
                  <a:cubicBezTo>
                    <a:pt x="3543" y="0"/>
                    <a:pt x="3539" y="0"/>
                    <a:pt x="3535" y="1"/>
                  </a:cubicBezTo>
                  <a:lnTo>
                    <a:pt x="61" y="648"/>
                  </a:lnTo>
                  <a:cubicBezTo>
                    <a:pt x="26" y="655"/>
                    <a:pt x="1" y="686"/>
                    <a:pt x="5" y="721"/>
                  </a:cubicBezTo>
                  <a:cubicBezTo>
                    <a:pt x="83" y="1495"/>
                    <a:pt x="231" y="2267"/>
                    <a:pt x="778" y="2680"/>
                  </a:cubicBezTo>
                  <a:cubicBezTo>
                    <a:pt x="1038" y="2874"/>
                    <a:pt x="1363" y="2971"/>
                    <a:pt x="1762" y="2971"/>
                  </a:cubicBezTo>
                  <a:cubicBezTo>
                    <a:pt x="1939" y="2971"/>
                    <a:pt x="2131" y="2954"/>
                    <a:pt x="2341" y="2915"/>
                  </a:cubicBezTo>
                  <a:cubicBezTo>
                    <a:pt x="2925" y="2807"/>
                    <a:pt x="3321" y="2591"/>
                    <a:pt x="3548" y="2255"/>
                  </a:cubicBezTo>
                  <a:cubicBezTo>
                    <a:pt x="3915" y="1713"/>
                    <a:pt x="3795" y="937"/>
                    <a:pt x="3614" y="55"/>
                  </a:cubicBezTo>
                  <a:cubicBezTo>
                    <a:pt x="3608" y="24"/>
                    <a:pt x="3578" y="0"/>
                    <a:pt x="3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34"/>
            <p:cNvSpPr/>
            <p:nvPr/>
          </p:nvSpPr>
          <p:spPr>
            <a:xfrm>
              <a:off x="5415571" y="1143759"/>
              <a:ext cx="130959" cy="66685"/>
            </a:xfrm>
            <a:custGeom>
              <a:avLst/>
              <a:gdLst/>
              <a:ahLst/>
              <a:cxnLst/>
              <a:rect l="l" t="t" r="r" b="b"/>
              <a:pathLst>
                <a:path w="4381" h="2231" extrusionOk="0">
                  <a:moveTo>
                    <a:pt x="3845" y="0"/>
                  </a:moveTo>
                  <a:cubicBezTo>
                    <a:pt x="2448" y="522"/>
                    <a:pt x="1135" y="901"/>
                    <a:pt x="0" y="984"/>
                  </a:cubicBezTo>
                  <a:lnTo>
                    <a:pt x="403" y="2230"/>
                  </a:lnTo>
                  <a:cubicBezTo>
                    <a:pt x="1461" y="2218"/>
                    <a:pt x="2849" y="1968"/>
                    <a:pt x="4380" y="1611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34"/>
            <p:cNvSpPr/>
            <p:nvPr/>
          </p:nvSpPr>
          <p:spPr>
            <a:xfrm>
              <a:off x="5164683" y="1153414"/>
              <a:ext cx="139239" cy="61932"/>
            </a:xfrm>
            <a:custGeom>
              <a:avLst/>
              <a:gdLst/>
              <a:ahLst/>
              <a:cxnLst/>
              <a:rect l="l" t="t" r="r" b="b"/>
              <a:pathLst>
                <a:path w="4658" h="2072" extrusionOk="0">
                  <a:moveTo>
                    <a:pt x="432" y="0"/>
                  </a:moveTo>
                  <a:lnTo>
                    <a:pt x="1" y="1677"/>
                  </a:lnTo>
                  <a:cubicBezTo>
                    <a:pt x="1556" y="1891"/>
                    <a:pt x="3043" y="2071"/>
                    <a:pt x="4044" y="2071"/>
                  </a:cubicBezTo>
                  <a:cubicBezTo>
                    <a:pt x="4146" y="2071"/>
                    <a:pt x="4243" y="2069"/>
                    <a:pt x="4335" y="2065"/>
                  </a:cubicBezTo>
                  <a:lnTo>
                    <a:pt x="4657" y="576"/>
                  </a:lnTo>
                  <a:cubicBezTo>
                    <a:pt x="3442" y="552"/>
                    <a:pt x="1991" y="321"/>
                    <a:pt x="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34"/>
            <p:cNvSpPr/>
            <p:nvPr/>
          </p:nvSpPr>
          <p:spPr>
            <a:xfrm>
              <a:off x="5419816" y="779729"/>
              <a:ext cx="93952" cy="92390"/>
            </a:xfrm>
            <a:custGeom>
              <a:avLst/>
              <a:gdLst/>
              <a:ahLst/>
              <a:cxnLst/>
              <a:rect l="l" t="t" r="r" b="b"/>
              <a:pathLst>
                <a:path w="3143" h="3091" extrusionOk="0">
                  <a:moveTo>
                    <a:pt x="1247" y="0"/>
                  </a:moveTo>
                  <a:cubicBezTo>
                    <a:pt x="1019" y="0"/>
                    <a:pt x="783" y="67"/>
                    <a:pt x="560" y="241"/>
                  </a:cubicBezTo>
                  <a:cubicBezTo>
                    <a:pt x="231" y="495"/>
                    <a:pt x="224" y="738"/>
                    <a:pt x="409" y="928"/>
                  </a:cubicBezTo>
                  <a:cubicBezTo>
                    <a:pt x="235" y="1093"/>
                    <a:pt x="91" y="1288"/>
                    <a:pt x="43" y="1518"/>
                  </a:cubicBezTo>
                  <a:cubicBezTo>
                    <a:pt x="1" y="1729"/>
                    <a:pt x="101" y="2052"/>
                    <a:pt x="332" y="2052"/>
                  </a:cubicBezTo>
                  <a:cubicBezTo>
                    <a:pt x="340" y="2052"/>
                    <a:pt x="349" y="2051"/>
                    <a:pt x="358" y="2050"/>
                  </a:cubicBezTo>
                  <a:lnTo>
                    <a:pt x="358" y="2050"/>
                  </a:lnTo>
                  <a:cubicBezTo>
                    <a:pt x="335" y="2136"/>
                    <a:pt x="337" y="2230"/>
                    <a:pt x="373" y="2320"/>
                  </a:cubicBezTo>
                  <a:cubicBezTo>
                    <a:pt x="436" y="2470"/>
                    <a:pt x="613" y="2598"/>
                    <a:pt x="783" y="2598"/>
                  </a:cubicBezTo>
                  <a:cubicBezTo>
                    <a:pt x="830" y="2598"/>
                    <a:pt x="875" y="2588"/>
                    <a:pt x="918" y="2567"/>
                  </a:cubicBezTo>
                  <a:cubicBezTo>
                    <a:pt x="921" y="2565"/>
                    <a:pt x="921" y="2563"/>
                    <a:pt x="923" y="2563"/>
                  </a:cubicBezTo>
                  <a:lnTo>
                    <a:pt x="923" y="2563"/>
                  </a:lnTo>
                  <a:cubicBezTo>
                    <a:pt x="921" y="2709"/>
                    <a:pt x="1010" y="2846"/>
                    <a:pt x="1155" y="2900"/>
                  </a:cubicBezTo>
                  <a:cubicBezTo>
                    <a:pt x="1219" y="2923"/>
                    <a:pt x="1298" y="2946"/>
                    <a:pt x="1382" y="2946"/>
                  </a:cubicBezTo>
                  <a:cubicBezTo>
                    <a:pt x="1470" y="2946"/>
                    <a:pt x="1561" y="2921"/>
                    <a:pt x="1642" y="2845"/>
                  </a:cubicBezTo>
                  <a:cubicBezTo>
                    <a:pt x="1655" y="2963"/>
                    <a:pt x="1693" y="3021"/>
                    <a:pt x="1823" y="3069"/>
                  </a:cubicBezTo>
                  <a:cubicBezTo>
                    <a:pt x="1862" y="3084"/>
                    <a:pt x="1903" y="3091"/>
                    <a:pt x="1944" y="3091"/>
                  </a:cubicBezTo>
                  <a:cubicBezTo>
                    <a:pt x="2321" y="3091"/>
                    <a:pt x="2771" y="2536"/>
                    <a:pt x="2883" y="2292"/>
                  </a:cubicBezTo>
                  <a:cubicBezTo>
                    <a:pt x="3143" y="1734"/>
                    <a:pt x="2834" y="1161"/>
                    <a:pt x="2530" y="683"/>
                  </a:cubicBezTo>
                  <a:cubicBezTo>
                    <a:pt x="2384" y="452"/>
                    <a:pt x="1840" y="0"/>
                    <a:pt x="1247" y="0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1" name="Google Shape;2361;p34"/>
            <p:cNvSpPr/>
            <p:nvPr/>
          </p:nvSpPr>
          <p:spPr>
            <a:xfrm>
              <a:off x="5432520" y="789115"/>
              <a:ext cx="26156" cy="17366"/>
            </a:xfrm>
            <a:custGeom>
              <a:avLst/>
              <a:gdLst/>
              <a:ahLst/>
              <a:cxnLst/>
              <a:rect l="l" t="t" r="r" b="b"/>
              <a:pathLst>
                <a:path w="875" h="581" extrusionOk="0">
                  <a:moveTo>
                    <a:pt x="362" y="1"/>
                  </a:moveTo>
                  <a:cubicBezTo>
                    <a:pt x="353" y="1"/>
                    <a:pt x="344" y="5"/>
                    <a:pt x="337" y="16"/>
                  </a:cubicBezTo>
                  <a:cubicBezTo>
                    <a:pt x="275" y="103"/>
                    <a:pt x="260" y="216"/>
                    <a:pt x="273" y="322"/>
                  </a:cubicBezTo>
                  <a:cubicBezTo>
                    <a:pt x="179" y="393"/>
                    <a:pt x="88" y="470"/>
                    <a:pt x="6" y="565"/>
                  </a:cubicBezTo>
                  <a:cubicBezTo>
                    <a:pt x="1" y="571"/>
                    <a:pt x="7" y="581"/>
                    <a:pt x="14" y="581"/>
                  </a:cubicBezTo>
                  <a:cubicBezTo>
                    <a:pt x="15" y="581"/>
                    <a:pt x="17" y="580"/>
                    <a:pt x="19" y="579"/>
                  </a:cubicBezTo>
                  <a:cubicBezTo>
                    <a:pt x="252" y="350"/>
                    <a:pt x="543" y="226"/>
                    <a:pt x="836" y="95"/>
                  </a:cubicBezTo>
                  <a:cubicBezTo>
                    <a:pt x="875" y="75"/>
                    <a:pt x="852" y="22"/>
                    <a:pt x="817" y="22"/>
                  </a:cubicBezTo>
                  <a:cubicBezTo>
                    <a:pt x="813" y="22"/>
                    <a:pt x="808" y="23"/>
                    <a:pt x="802" y="26"/>
                  </a:cubicBezTo>
                  <a:cubicBezTo>
                    <a:pt x="639" y="102"/>
                    <a:pt x="478" y="181"/>
                    <a:pt x="331" y="282"/>
                  </a:cubicBezTo>
                  <a:cubicBezTo>
                    <a:pt x="330" y="199"/>
                    <a:pt x="354" y="123"/>
                    <a:pt x="390" y="47"/>
                  </a:cubicBezTo>
                  <a:cubicBezTo>
                    <a:pt x="402" y="22"/>
                    <a:pt x="383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2" name="Google Shape;2362;p34"/>
            <p:cNvSpPr/>
            <p:nvPr/>
          </p:nvSpPr>
          <p:spPr>
            <a:xfrm>
              <a:off x="5475356" y="775604"/>
              <a:ext cx="42089" cy="53174"/>
            </a:xfrm>
            <a:custGeom>
              <a:avLst/>
              <a:gdLst/>
              <a:ahLst/>
              <a:cxnLst/>
              <a:rect l="l" t="t" r="r" b="b"/>
              <a:pathLst>
                <a:path w="1408" h="1779" extrusionOk="0">
                  <a:moveTo>
                    <a:pt x="158" y="0"/>
                  </a:moveTo>
                  <a:lnTo>
                    <a:pt x="0" y="397"/>
                  </a:lnTo>
                  <a:lnTo>
                    <a:pt x="929" y="1779"/>
                  </a:lnTo>
                  <a:lnTo>
                    <a:pt x="1408" y="86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3" name="Google Shape;2363;p34"/>
            <p:cNvSpPr/>
            <p:nvPr/>
          </p:nvSpPr>
          <p:spPr>
            <a:xfrm>
              <a:off x="5152248" y="798231"/>
              <a:ext cx="90365" cy="96425"/>
            </a:xfrm>
            <a:custGeom>
              <a:avLst/>
              <a:gdLst/>
              <a:ahLst/>
              <a:cxnLst/>
              <a:rect l="l" t="t" r="r" b="b"/>
              <a:pathLst>
                <a:path w="3023" h="3226" extrusionOk="0">
                  <a:moveTo>
                    <a:pt x="1644" y="1"/>
                  </a:moveTo>
                  <a:cubicBezTo>
                    <a:pt x="914" y="1"/>
                    <a:pt x="387" y="750"/>
                    <a:pt x="298" y="1056"/>
                  </a:cubicBezTo>
                  <a:cubicBezTo>
                    <a:pt x="137" y="1601"/>
                    <a:pt x="0" y="2237"/>
                    <a:pt x="404" y="2703"/>
                  </a:cubicBezTo>
                  <a:cubicBezTo>
                    <a:pt x="561" y="2884"/>
                    <a:pt x="1042" y="3225"/>
                    <a:pt x="1401" y="3225"/>
                  </a:cubicBezTo>
                  <a:cubicBezTo>
                    <a:pt x="1490" y="3225"/>
                    <a:pt x="1572" y="3204"/>
                    <a:pt x="1639" y="3155"/>
                  </a:cubicBezTo>
                  <a:cubicBezTo>
                    <a:pt x="1750" y="3071"/>
                    <a:pt x="1772" y="3006"/>
                    <a:pt x="1750" y="2888"/>
                  </a:cubicBezTo>
                  <a:lnTo>
                    <a:pt x="1750" y="2888"/>
                  </a:lnTo>
                  <a:cubicBezTo>
                    <a:pt x="1807" y="2917"/>
                    <a:pt x="1863" y="2929"/>
                    <a:pt x="1916" y="2929"/>
                  </a:cubicBezTo>
                  <a:cubicBezTo>
                    <a:pt x="2042" y="2929"/>
                    <a:pt x="2154" y="2862"/>
                    <a:pt x="2233" y="2805"/>
                  </a:cubicBezTo>
                  <a:cubicBezTo>
                    <a:pt x="2357" y="2716"/>
                    <a:pt x="2405" y="2556"/>
                    <a:pt x="2364" y="2416"/>
                  </a:cubicBezTo>
                  <a:lnTo>
                    <a:pt x="2364" y="2416"/>
                  </a:lnTo>
                  <a:cubicBezTo>
                    <a:pt x="2366" y="2416"/>
                    <a:pt x="2366" y="2418"/>
                    <a:pt x="2370" y="2421"/>
                  </a:cubicBezTo>
                  <a:cubicBezTo>
                    <a:pt x="2387" y="2424"/>
                    <a:pt x="2404" y="2425"/>
                    <a:pt x="2421" y="2425"/>
                  </a:cubicBezTo>
                  <a:cubicBezTo>
                    <a:pt x="2622" y="2425"/>
                    <a:pt x="2804" y="2223"/>
                    <a:pt x="2825" y="2031"/>
                  </a:cubicBezTo>
                  <a:cubicBezTo>
                    <a:pt x="2836" y="1934"/>
                    <a:pt x="2812" y="1843"/>
                    <a:pt x="2765" y="1766"/>
                  </a:cubicBezTo>
                  <a:cubicBezTo>
                    <a:pt x="3014" y="1722"/>
                    <a:pt x="3022" y="1365"/>
                    <a:pt x="2918" y="1167"/>
                  </a:cubicBezTo>
                  <a:cubicBezTo>
                    <a:pt x="2809" y="957"/>
                    <a:pt x="2617" y="813"/>
                    <a:pt x="2403" y="702"/>
                  </a:cubicBezTo>
                  <a:cubicBezTo>
                    <a:pt x="2527" y="467"/>
                    <a:pt x="2452" y="239"/>
                    <a:pt x="2068" y="85"/>
                  </a:cubicBezTo>
                  <a:cubicBezTo>
                    <a:pt x="1921" y="26"/>
                    <a:pt x="1779" y="1"/>
                    <a:pt x="1644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4" name="Google Shape;2364;p34"/>
            <p:cNvSpPr/>
            <p:nvPr/>
          </p:nvSpPr>
          <p:spPr>
            <a:xfrm>
              <a:off x="5193829" y="804717"/>
              <a:ext cx="29474" cy="13779"/>
            </a:xfrm>
            <a:custGeom>
              <a:avLst/>
              <a:gdLst/>
              <a:ahLst/>
              <a:cxnLst/>
              <a:rect l="l" t="t" r="r" b="b"/>
              <a:pathLst>
                <a:path w="986" h="461" extrusionOk="0">
                  <a:moveTo>
                    <a:pt x="487" y="1"/>
                  </a:moveTo>
                  <a:cubicBezTo>
                    <a:pt x="463" y="1"/>
                    <a:pt x="444" y="31"/>
                    <a:pt x="465" y="54"/>
                  </a:cubicBezTo>
                  <a:cubicBezTo>
                    <a:pt x="522" y="118"/>
                    <a:pt x="564" y="184"/>
                    <a:pt x="585" y="264"/>
                  </a:cubicBezTo>
                  <a:cubicBezTo>
                    <a:pt x="416" y="209"/>
                    <a:pt x="239" y="177"/>
                    <a:pt x="62" y="150"/>
                  </a:cubicBezTo>
                  <a:cubicBezTo>
                    <a:pt x="59" y="150"/>
                    <a:pt x="57" y="149"/>
                    <a:pt x="55" y="149"/>
                  </a:cubicBezTo>
                  <a:cubicBezTo>
                    <a:pt x="12" y="149"/>
                    <a:pt x="0" y="215"/>
                    <a:pt x="49" y="222"/>
                  </a:cubicBezTo>
                  <a:cubicBezTo>
                    <a:pt x="366" y="264"/>
                    <a:pt x="683" y="304"/>
                    <a:pt x="968" y="459"/>
                  </a:cubicBezTo>
                  <a:cubicBezTo>
                    <a:pt x="970" y="460"/>
                    <a:pt x="971" y="461"/>
                    <a:pt x="973" y="461"/>
                  </a:cubicBezTo>
                  <a:cubicBezTo>
                    <a:pt x="981" y="461"/>
                    <a:pt x="986" y="448"/>
                    <a:pt x="976" y="442"/>
                  </a:cubicBezTo>
                  <a:cubicBezTo>
                    <a:pt x="875" y="377"/>
                    <a:pt x="765" y="326"/>
                    <a:pt x="654" y="285"/>
                  </a:cubicBezTo>
                  <a:cubicBezTo>
                    <a:pt x="636" y="181"/>
                    <a:pt x="592" y="78"/>
                    <a:pt x="508" y="9"/>
                  </a:cubicBezTo>
                  <a:cubicBezTo>
                    <a:pt x="501" y="3"/>
                    <a:pt x="494" y="1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5" name="Google Shape;2365;p34"/>
            <p:cNvSpPr/>
            <p:nvPr/>
          </p:nvSpPr>
          <p:spPr>
            <a:xfrm>
              <a:off x="5140471" y="802266"/>
              <a:ext cx="36439" cy="57209"/>
            </a:xfrm>
            <a:custGeom>
              <a:avLst/>
              <a:gdLst/>
              <a:ahLst/>
              <a:cxnLst/>
              <a:rect l="l" t="t" r="r" b="b"/>
              <a:pathLst>
                <a:path w="1219" h="1914" extrusionOk="0">
                  <a:moveTo>
                    <a:pt x="963" y="0"/>
                  </a:moveTo>
                  <a:lnTo>
                    <a:pt x="0" y="1176"/>
                  </a:lnTo>
                  <a:lnTo>
                    <a:pt x="710" y="1913"/>
                  </a:lnTo>
                  <a:lnTo>
                    <a:pt x="1218" y="329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2570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AF466A-1CF9-7142-0421-90013DE9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4627D-2FED-1215-D27C-218186843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D0811-C91E-85DE-03AF-4D473E4B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86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136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102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688DBC0-D6B3-BDFF-EAB6-B692325D93A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22" y="-4169438"/>
            <a:ext cx="1327805" cy="13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94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67" r:id="rId4"/>
    <p:sldLayoutId id="2147483668" r:id="rId5"/>
    <p:sldLayoutId id="214748366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369612-AC4A-6DD4-16CA-AD9B82F1F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9713A-7F8D-08AA-9771-57E6D7756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8F89F-5DC1-67F5-2FF4-DFDF0447FA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BEB36-654D-4C60-AF32-6091A589573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A6005-57E1-C380-7E8B-6A54C1137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2AB0E-C5E8-D4A1-954E-4108AD98E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0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07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Chango"/>
              <a:buNone/>
              <a:defRPr sz="3000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07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4413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ouch in a room&#10;&#10;Description automatically generated">
            <a:extLst>
              <a:ext uri="{FF2B5EF4-FFF2-40B4-BE49-F238E27FC236}">
                <a16:creationId xmlns:a16="http://schemas.microsoft.com/office/drawing/2014/main" id="{FAECC380-52EB-3C8C-88F2-3FF9B1AC34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893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10" Type="http://schemas.openxmlformats.org/officeDocument/2006/relationships/image" Target="../media/image29.png"/><Relationship Id="rId4" Type="http://schemas.openxmlformats.org/officeDocument/2006/relationships/image" Target="../media/image13.jp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8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slide" Target="slide9.xml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2.jpg"/><Relationship Id="rId9" Type="http://schemas.openxmlformats.org/officeDocument/2006/relationships/slide" Target="slide5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gif"/><Relationship Id="rId12" Type="http://schemas.openxmlformats.org/officeDocument/2006/relationships/slide" Target="slide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3.jpg"/><Relationship Id="rId9" Type="http://schemas.openxmlformats.org/officeDocument/2006/relationships/image" Target="../media/image19.png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22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6.svg"/><Relationship Id="rId5" Type="http://schemas.openxmlformats.org/officeDocument/2006/relationships/image" Target="../media/image13.jp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4.svg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gif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13.jpg"/><Relationship Id="rId9" Type="http://schemas.openxmlformats.org/officeDocument/2006/relationships/slide" Target="slide9.xml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svg"/><Relationship Id="rId11" Type="http://schemas.openxmlformats.org/officeDocument/2006/relationships/image" Target="../media/image23.png"/><Relationship Id="rId5" Type="http://schemas.openxmlformats.org/officeDocument/2006/relationships/image" Target="../media/image24.png"/><Relationship Id="rId10" Type="http://schemas.openxmlformats.org/officeDocument/2006/relationships/image" Target="../media/image26.svg"/><Relationship Id="rId4" Type="http://schemas.openxmlformats.org/officeDocument/2006/relationships/image" Target="../media/image13.jp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gif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slide" Target="slide9.xml"/><Relationship Id="rId5" Type="http://schemas.openxmlformats.org/officeDocument/2006/relationships/image" Target="../media/image17.png"/><Relationship Id="rId15" Type="http://schemas.openxmlformats.org/officeDocument/2006/relationships/slide" Target="slide5.xml"/><Relationship Id="rId10" Type="http://schemas.microsoft.com/office/2007/relationships/hdphoto" Target="../media/hdphoto1.wdp"/><Relationship Id="rId4" Type="http://schemas.openxmlformats.org/officeDocument/2006/relationships/image" Target="../media/image13.jp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63389" y="2110154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4940" y="2769577"/>
            <a:ext cx="8106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2A4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cartoon of a calendar with a paper sheet&#10;&#10;Description automatically generated">
            <a:extLst>
              <a:ext uri="{FF2B5EF4-FFF2-40B4-BE49-F238E27FC236}">
                <a16:creationId xmlns:a16="http://schemas.microsoft.com/office/drawing/2014/main" id="{F0637BFB-8274-909F-5138-49C9C329B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460">
            <a:off x="174381" y="-214679"/>
            <a:ext cx="3247959" cy="320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DFBE4EA-930C-18FA-698C-BF3DF4ECE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8F4EA3C-DD37-4E2D-2DBA-9059FF7FA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76" y="457200"/>
            <a:ext cx="6400800" cy="6400800"/>
          </a:xfrm>
          <a:prstGeom prst="rect">
            <a:avLst/>
          </a:prstGeom>
        </p:spPr>
      </p:pic>
      <p:pic>
        <p:nvPicPr>
          <p:cNvPr id="9" name="nhạc game dễ thương">
            <a:hlinkClick r:id="" action="ppaction://media"/>
            <a:extLst>
              <a:ext uri="{FF2B5EF4-FFF2-40B4-BE49-F238E27FC236}">
                <a16:creationId xmlns:a16="http://schemas.microsoft.com/office/drawing/2014/main" id="{042A4D7F-AB6E-F7F3-95E2-780F23E91D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">
            <a:extLst>
              <a:ext uri="{FF2B5EF4-FFF2-40B4-BE49-F238E27FC236}">
                <a16:creationId xmlns:a16="http://schemas.microsoft.com/office/drawing/2014/main" id="{A20E4A29-FAD0-26A3-2FE1-2833F82535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1" b="92079" l="9430" r="91009">
                        <a14:foregroundMark x1="41447" y1="8119" x2="63596" y2="8515"/>
                        <a14:foregroundMark x1="63596" y1="8515" x2="64035" y2="8713"/>
                        <a14:foregroundMark x1="47149" y1="84158" x2="48026" y2="92475"/>
                        <a14:foregroundMark x1="54605" y1="81386" x2="54605" y2="92079"/>
                        <a14:foregroundMark x1="56798" y1="81782" x2="59868" y2="91287"/>
                        <a14:foregroundMark x1="69737" y1="53465" x2="86842" y2="51485"/>
                        <a14:foregroundMark x1="46491" y1="58218" x2="63158" y2="55050"/>
                        <a14:foregroundMark x1="63158" y1="55050" x2="66667" y2="55248"/>
                        <a14:foregroundMark x1="87500" y1="47723" x2="91009" y2="52277"/>
                        <a14:foregroundMark x1="87061" y1="47921" x2="89693" y2="51683"/>
                        <a14:foregroundMark x1="46053" y1="6931" x2="6403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24" y="2705100"/>
            <a:ext cx="4002310" cy="443238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A9FFE61-7FAC-CA09-35F2-3844448FBDCF}"/>
              </a:ext>
            </a:extLst>
          </p:cNvPr>
          <p:cNvGrpSpPr/>
          <p:nvPr/>
        </p:nvGrpSpPr>
        <p:grpSpPr>
          <a:xfrm>
            <a:off x="3248024" y="-937951"/>
            <a:ext cx="4486275" cy="4643176"/>
            <a:chOff x="1171837" y="713684"/>
            <a:chExt cx="5029200" cy="5029200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:a16="http://schemas.microsoft.com/office/drawing/2014/main" id="{37E16F83-635C-7795-93AF-2A74CCC8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D6B9EC-69DA-B0EF-69ED-1836BD155A39}"/>
                </a:ext>
              </a:extLst>
            </p:cNvPr>
            <p:cNvSpPr txBox="1"/>
            <p:nvPr/>
          </p:nvSpPr>
          <p:spPr>
            <a:xfrm>
              <a:off x="2234906" y="2440300"/>
              <a:ext cx="3045931" cy="2300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con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rất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nhiều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79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alendar with a paper sheet&#10;&#10;Description automatically generated">
            <a:extLst>
              <a:ext uri="{FF2B5EF4-FFF2-40B4-BE49-F238E27FC236}">
                <a16:creationId xmlns:a16="http://schemas.microsoft.com/office/drawing/2014/main" id="{F0637BFB-8274-909F-5138-49C9C329B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460">
            <a:off x="8553450" y="-161925"/>
            <a:ext cx="3247959" cy="3203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DA0217-FB20-3D73-DFBF-1711EB47E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434" y="-163145"/>
            <a:ext cx="3194581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EBEBF5-93DB-7B81-5F74-155D16287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790" y="-163328"/>
            <a:ext cx="1523956" cy="1508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775623-DB2C-FAAC-83E9-F7AB19E04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011" y="902134"/>
            <a:ext cx="2761727" cy="17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C29364-22F8-9D5B-90AE-D3DC7306C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1026" y="2447052"/>
            <a:ext cx="7645047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79989BD-CEB8-3549-DA12-86E40376722D}"/>
              </a:ext>
            </a:extLst>
          </p:cNvPr>
          <p:cNvSpPr/>
          <p:nvPr/>
        </p:nvSpPr>
        <p:spPr>
          <a:xfrm flipH="1">
            <a:off x="296236" y="308761"/>
            <a:ext cx="11809576" cy="6458832"/>
          </a:xfrm>
          <a:custGeom>
            <a:avLst/>
            <a:gdLst>
              <a:gd name="connsiteX0" fmla="*/ 0 w 16992596"/>
              <a:gd name="connsiteY0" fmla="*/ 1399850 h 8398932"/>
              <a:gd name="connsiteX1" fmla="*/ 1399850 w 16992596"/>
              <a:gd name="connsiteY1" fmla="*/ 0 h 8398932"/>
              <a:gd name="connsiteX2" fmla="*/ 15592746 w 16992596"/>
              <a:gd name="connsiteY2" fmla="*/ 0 h 8398932"/>
              <a:gd name="connsiteX3" fmla="*/ 16992596 w 16992596"/>
              <a:gd name="connsiteY3" fmla="*/ 1399850 h 8398932"/>
              <a:gd name="connsiteX4" fmla="*/ 16992596 w 16992596"/>
              <a:gd name="connsiteY4" fmla="*/ 6999082 h 8398932"/>
              <a:gd name="connsiteX5" fmla="*/ 15592746 w 16992596"/>
              <a:gd name="connsiteY5" fmla="*/ 8398932 h 8398932"/>
              <a:gd name="connsiteX6" fmla="*/ 1399850 w 16992596"/>
              <a:gd name="connsiteY6" fmla="*/ 8398932 h 8398932"/>
              <a:gd name="connsiteX7" fmla="*/ 0 w 16992596"/>
              <a:gd name="connsiteY7" fmla="*/ 6999082 h 8398932"/>
              <a:gd name="connsiteX8" fmla="*/ 0 w 16992596"/>
              <a:gd name="connsiteY8" fmla="*/ 1399850 h 8398932"/>
              <a:gd name="connsiteX0" fmla="*/ 0 w 16992596"/>
              <a:gd name="connsiteY0" fmla="*/ 1399850 h 8398932"/>
              <a:gd name="connsiteX1" fmla="*/ 1399850 w 16992596"/>
              <a:gd name="connsiteY1" fmla="*/ 0 h 8398932"/>
              <a:gd name="connsiteX2" fmla="*/ 15592746 w 16992596"/>
              <a:gd name="connsiteY2" fmla="*/ 0 h 8398932"/>
              <a:gd name="connsiteX3" fmla="*/ 16992596 w 16992596"/>
              <a:gd name="connsiteY3" fmla="*/ 1399850 h 8398932"/>
              <a:gd name="connsiteX4" fmla="*/ 16992596 w 16992596"/>
              <a:gd name="connsiteY4" fmla="*/ 6999082 h 8398932"/>
              <a:gd name="connsiteX5" fmla="*/ 15592746 w 16992596"/>
              <a:gd name="connsiteY5" fmla="*/ 8398932 h 8398932"/>
              <a:gd name="connsiteX6" fmla="*/ 9309410 w 16992596"/>
              <a:gd name="connsiteY6" fmla="*/ 6775872 h 8398932"/>
              <a:gd name="connsiteX7" fmla="*/ 0 w 16992596"/>
              <a:gd name="connsiteY7" fmla="*/ 6999082 h 8398932"/>
              <a:gd name="connsiteX8" fmla="*/ 0 w 16992596"/>
              <a:gd name="connsiteY8" fmla="*/ 1399850 h 8398932"/>
              <a:gd name="connsiteX0" fmla="*/ 0 w 16992596"/>
              <a:gd name="connsiteY0" fmla="*/ 1399850 h 8398932"/>
              <a:gd name="connsiteX1" fmla="*/ 1399850 w 16992596"/>
              <a:gd name="connsiteY1" fmla="*/ 0 h 8398932"/>
              <a:gd name="connsiteX2" fmla="*/ 15592746 w 16992596"/>
              <a:gd name="connsiteY2" fmla="*/ 0 h 8398932"/>
              <a:gd name="connsiteX3" fmla="*/ 16992596 w 16992596"/>
              <a:gd name="connsiteY3" fmla="*/ 1399850 h 8398932"/>
              <a:gd name="connsiteX4" fmla="*/ 16992596 w 16992596"/>
              <a:gd name="connsiteY4" fmla="*/ 6999082 h 8398932"/>
              <a:gd name="connsiteX5" fmla="*/ 15592746 w 16992596"/>
              <a:gd name="connsiteY5" fmla="*/ 8398932 h 8398932"/>
              <a:gd name="connsiteX6" fmla="*/ 9309410 w 16992596"/>
              <a:gd name="connsiteY6" fmla="*/ 6775872 h 8398932"/>
              <a:gd name="connsiteX7" fmla="*/ 45720 w 16992596"/>
              <a:gd name="connsiteY7" fmla="*/ 5467462 h 8398932"/>
              <a:gd name="connsiteX8" fmla="*/ 0 w 16992596"/>
              <a:gd name="connsiteY8" fmla="*/ 1399850 h 8398932"/>
              <a:gd name="connsiteX0" fmla="*/ 0 w 16992596"/>
              <a:gd name="connsiteY0" fmla="*/ 1399850 h 8398932"/>
              <a:gd name="connsiteX1" fmla="*/ 1399850 w 16992596"/>
              <a:gd name="connsiteY1" fmla="*/ 0 h 8398932"/>
              <a:gd name="connsiteX2" fmla="*/ 15592746 w 16992596"/>
              <a:gd name="connsiteY2" fmla="*/ 0 h 8398932"/>
              <a:gd name="connsiteX3" fmla="*/ 16992596 w 16992596"/>
              <a:gd name="connsiteY3" fmla="*/ 1399850 h 8398932"/>
              <a:gd name="connsiteX4" fmla="*/ 16992596 w 16992596"/>
              <a:gd name="connsiteY4" fmla="*/ 6999082 h 8398932"/>
              <a:gd name="connsiteX5" fmla="*/ 15592746 w 16992596"/>
              <a:gd name="connsiteY5" fmla="*/ 8398932 h 8398932"/>
              <a:gd name="connsiteX6" fmla="*/ 5354630 w 16992596"/>
              <a:gd name="connsiteY6" fmla="*/ 6364392 h 8398932"/>
              <a:gd name="connsiteX7" fmla="*/ 45720 w 16992596"/>
              <a:gd name="connsiteY7" fmla="*/ 5467462 h 8398932"/>
              <a:gd name="connsiteX8" fmla="*/ 0 w 16992596"/>
              <a:gd name="connsiteY8" fmla="*/ 1399850 h 8398932"/>
              <a:gd name="connsiteX0" fmla="*/ 0 w 16992596"/>
              <a:gd name="connsiteY0" fmla="*/ 1399850 h 8398932"/>
              <a:gd name="connsiteX1" fmla="*/ 1399850 w 16992596"/>
              <a:gd name="connsiteY1" fmla="*/ 0 h 8398932"/>
              <a:gd name="connsiteX2" fmla="*/ 15592746 w 16992596"/>
              <a:gd name="connsiteY2" fmla="*/ 0 h 8398932"/>
              <a:gd name="connsiteX3" fmla="*/ 16992596 w 16992596"/>
              <a:gd name="connsiteY3" fmla="*/ 1399850 h 8398932"/>
              <a:gd name="connsiteX4" fmla="*/ 16992596 w 16992596"/>
              <a:gd name="connsiteY4" fmla="*/ 6999082 h 8398932"/>
              <a:gd name="connsiteX5" fmla="*/ 15592746 w 16992596"/>
              <a:gd name="connsiteY5" fmla="*/ 8398932 h 8398932"/>
              <a:gd name="connsiteX6" fmla="*/ 4920290 w 16992596"/>
              <a:gd name="connsiteY6" fmla="*/ 6181512 h 8398932"/>
              <a:gd name="connsiteX7" fmla="*/ 45720 w 16992596"/>
              <a:gd name="connsiteY7" fmla="*/ 5467462 h 8398932"/>
              <a:gd name="connsiteX8" fmla="*/ 0 w 16992596"/>
              <a:gd name="connsiteY8" fmla="*/ 1399850 h 8398932"/>
              <a:gd name="connsiteX0" fmla="*/ 0 w 16992596"/>
              <a:gd name="connsiteY0" fmla="*/ 1399850 h 8787552"/>
              <a:gd name="connsiteX1" fmla="*/ 1399850 w 16992596"/>
              <a:gd name="connsiteY1" fmla="*/ 0 h 8787552"/>
              <a:gd name="connsiteX2" fmla="*/ 15592746 w 16992596"/>
              <a:gd name="connsiteY2" fmla="*/ 0 h 8787552"/>
              <a:gd name="connsiteX3" fmla="*/ 16992596 w 16992596"/>
              <a:gd name="connsiteY3" fmla="*/ 1399850 h 8787552"/>
              <a:gd name="connsiteX4" fmla="*/ 16992596 w 16992596"/>
              <a:gd name="connsiteY4" fmla="*/ 6999082 h 8787552"/>
              <a:gd name="connsiteX5" fmla="*/ 14038266 w 16992596"/>
              <a:gd name="connsiteY5" fmla="*/ 8787552 h 8787552"/>
              <a:gd name="connsiteX6" fmla="*/ 4920290 w 16992596"/>
              <a:gd name="connsiteY6" fmla="*/ 6181512 h 8787552"/>
              <a:gd name="connsiteX7" fmla="*/ 45720 w 16992596"/>
              <a:gd name="connsiteY7" fmla="*/ 5467462 h 8787552"/>
              <a:gd name="connsiteX8" fmla="*/ 0 w 16992596"/>
              <a:gd name="connsiteY8" fmla="*/ 1399850 h 8787552"/>
              <a:gd name="connsiteX0" fmla="*/ 0 w 16992596"/>
              <a:gd name="connsiteY0" fmla="*/ 1399850 h 8787552"/>
              <a:gd name="connsiteX1" fmla="*/ 1399850 w 16992596"/>
              <a:gd name="connsiteY1" fmla="*/ 0 h 8787552"/>
              <a:gd name="connsiteX2" fmla="*/ 15592746 w 16992596"/>
              <a:gd name="connsiteY2" fmla="*/ 0 h 8787552"/>
              <a:gd name="connsiteX3" fmla="*/ 16992596 w 16992596"/>
              <a:gd name="connsiteY3" fmla="*/ 1399850 h 8787552"/>
              <a:gd name="connsiteX4" fmla="*/ 16878296 w 16992596"/>
              <a:gd name="connsiteY4" fmla="*/ 7616302 h 8787552"/>
              <a:gd name="connsiteX5" fmla="*/ 14038266 w 16992596"/>
              <a:gd name="connsiteY5" fmla="*/ 8787552 h 8787552"/>
              <a:gd name="connsiteX6" fmla="*/ 4920290 w 16992596"/>
              <a:gd name="connsiteY6" fmla="*/ 6181512 h 8787552"/>
              <a:gd name="connsiteX7" fmla="*/ 45720 w 16992596"/>
              <a:gd name="connsiteY7" fmla="*/ 5467462 h 8787552"/>
              <a:gd name="connsiteX8" fmla="*/ 0 w 16992596"/>
              <a:gd name="connsiteY8" fmla="*/ 1399850 h 8787552"/>
              <a:gd name="connsiteX0" fmla="*/ 0 w 16992596"/>
              <a:gd name="connsiteY0" fmla="*/ 1399850 h 8787552"/>
              <a:gd name="connsiteX1" fmla="*/ 1399850 w 16992596"/>
              <a:gd name="connsiteY1" fmla="*/ 0 h 8787552"/>
              <a:gd name="connsiteX2" fmla="*/ 15592746 w 16992596"/>
              <a:gd name="connsiteY2" fmla="*/ 0 h 8787552"/>
              <a:gd name="connsiteX3" fmla="*/ 16992596 w 16992596"/>
              <a:gd name="connsiteY3" fmla="*/ 1399850 h 8787552"/>
              <a:gd name="connsiteX4" fmla="*/ 16878296 w 16992596"/>
              <a:gd name="connsiteY4" fmla="*/ 7616302 h 8787552"/>
              <a:gd name="connsiteX5" fmla="*/ 14038266 w 16992596"/>
              <a:gd name="connsiteY5" fmla="*/ 8787552 h 8787552"/>
              <a:gd name="connsiteX6" fmla="*/ 3251510 w 16992596"/>
              <a:gd name="connsiteY6" fmla="*/ 6432972 h 8787552"/>
              <a:gd name="connsiteX7" fmla="*/ 45720 w 16992596"/>
              <a:gd name="connsiteY7" fmla="*/ 5467462 h 8787552"/>
              <a:gd name="connsiteX8" fmla="*/ 0 w 16992596"/>
              <a:gd name="connsiteY8" fmla="*/ 1399850 h 8787552"/>
              <a:gd name="connsiteX0" fmla="*/ 0 w 16992596"/>
              <a:gd name="connsiteY0" fmla="*/ 1399850 h 8421792"/>
              <a:gd name="connsiteX1" fmla="*/ 1399850 w 16992596"/>
              <a:gd name="connsiteY1" fmla="*/ 0 h 8421792"/>
              <a:gd name="connsiteX2" fmla="*/ 15592746 w 16992596"/>
              <a:gd name="connsiteY2" fmla="*/ 0 h 8421792"/>
              <a:gd name="connsiteX3" fmla="*/ 16992596 w 16992596"/>
              <a:gd name="connsiteY3" fmla="*/ 1399850 h 8421792"/>
              <a:gd name="connsiteX4" fmla="*/ 16878296 w 16992596"/>
              <a:gd name="connsiteY4" fmla="*/ 7616302 h 8421792"/>
              <a:gd name="connsiteX5" fmla="*/ 13489626 w 16992596"/>
              <a:gd name="connsiteY5" fmla="*/ 8421792 h 8421792"/>
              <a:gd name="connsiteX6" fmla="*/ 3251510 w 16992596"/>
              <a:gd name="connsiteY6" fmla="*/ 6432972 h 8421792"/>
              <a:gd name="connsiteX7" fmla="*/ 45720 w 16992596"/>
              <a:gd name="connsiteY7" fmla="*/ 5467462 h 8421792"/>
              <a:gd name="connsiteX8" fmla="*/ 0 w 16992596"/>
              <a:gd name="connsiteY8" fmla="*/ 1399850 h 8421792"/>
              <a:gd name="connsiteX0" fmla="*/ 0 w 16992596"/>
              <a:gd name="connsiteY0" fmla="*/ 1399850 h 8421792"/>
              <a:gd name="connsiteX1" fmla="*/ 1399850 w 16992596"/>
              <a:gd name="connsiteY1" fmla="*/ 0 h 8421792"/>
              <a:gd name="connsiteX2" fmla="*/ 15592746 w 16992596"/>
              <a:gd name="connsiteY2" fmla="*/ 0 h 8421792"/>
              <a:gd name="connsiteX3" fmla="*/ 16992596 w 16992596"/>
              <a:gd name="connsiteY3" fmla="*/ 1399850 h 8421792"/>
              <a:gd name="connsiteX4" fmla="*/ 16878296 w 16992596"/>
              <a:gd name="connsiteY4" fmla="*/ 7616302 h 8421792"/>
              <a:gd name="connsiteX5" fmla="*/ 13489626 w 16992596"/>
              <a:gd name="connsiteY5" fmla="*/ 8421792 h 8421792"/>
              <a:gd name="connsiteX6" fmla="*/ 4032560 w 16992596"/>
              <a:gd name="connsiteY6" fmla="*/ 5956722 h 8421792"/>
              <a:gd name="connsiteX7" fmla="*/ 45720 w 16992596"/>
              <a:gd name="connsiteY7" fmla="*/ 5467462 h 8421792"/>
              <a:gd name="connsiteX8" fmla="*/ 0 w 16992596"/>
              <a:gd name="connsiteY8" fmla="*/ 1399850 h 8421792"/>
              <a:gd name="connsiteX0" fmla="*/ 0 w 17020116"/>
              <a:gd name="connsiteY0" fmla="*/ 1399850 h 7760085"/>
              <a:gd name="connsiteX1" fmla="*/ 1399850 w 17020116"/>
              <a:gd name="connsiteY1" fmla="*/ 0 h 7760085"/>
              <a:gd name="connsiteX2" fmla="*/ 15592746 w 17020116"/>
              <a:gd name="connsiteY2" fmla="*/ 0 h 7760085"/>
              <a:gd name="connsiteX3" fmla="*/ 16992596 w 17020116"/>
              <a:gd name="connsiteY3" fmla="*/ 1399850 h 7760085"/>
              <a:gd name="connsiteX4" fmla="*/ 16878296 w 17020116"/>
              <a:gd name="connsiteY4" fmla="*/ 7616302 h 7760085"/>
              <a:gd name="connsiteX5" fmla="*/ 16575726 w 17020116"/>
              <a:gd name="connsiteY5" fmla="*/ 5792892 h 7760085"/>
              <a:gd name="connsiteX6" fmla="*/ 4032560 w 17020116"/>
              <a:gd name="connsiteY6" fmla="*/ 5956722 h 7760085"/>
              <a:gd name="connsiteX7" fmla="*/ 45720 w 17020116"/>
              <a:gd name="connsiteY7" fmla="*/ 5467462 h 7760085"/>
              <a:gd name="connsiteX8" fmla="*/ 0 w 17020116"/>
              <a:gd name="connsiteY8" fmla="*/ 1399850 h 7760085"/>
              <a:gd name="connsiteX0" fmla="*/ 0 w 16992596"/>
              <a:gd name="connsiteY0" fmla="*/ 1399850 h 6037823"/>
              <a:gd name="connsiteX1" fmla="*/ 1399850 w 16992596"/>
              <a:gd name="connsiteY1" fmla="*/ 0 h 6037823"/>
              <a:gd name="connsiteX2" fmla="*/ 15592746 w 16992596"/>
              <a:gd name="connsiteY2" fmla="*/ 0 h 6037823"/>
              <a:gd name="connsiteX3" fmla="*/ 16992596 w 16992596"/>
              <a:gd name="connsiteY3" fmla="*/ 1399850 h 6037823"/>
              <a:gd name="connsiteX4" fmla="*/ 16573496 w 16992596"/>
              <a:gd name="connsiteY4" fmla="*/ 5654152 h 6037823"/>
              <a:gd name="connsiteX5" fmla="*/ 16575726 w 16992596"/>
              <a:gd name="connsiteY5" fmla="*/ 5792892 h 6037823"/>
              <a:gd name="connsiteX6" fmla="*/ 4032560 w 16992596"/>
              <a:gd name="connsiteY6" fmla="*/ 5956722 h 6037823"/>
              <a:gd name="connsiteX7" fmla="*/ 45720 w 16992596"/>
              <a:gd name="connsiteY7" fmla="*/ 5467462 h 6037823"/>
              <a:gd name="connsiteX8" fmla="*/ 0 w 16992596"/>
              <a:gd name="connsiteY8" fmla="*/ 1399850 h 6037823"/>
              <a:gd name="connsiteX0" fmla="*/ 0 w 16992596"/>
              <a:gd name="connsiteY0" fmla="*/ 1399850 h 6037823"/>
              <a:gd name="connsiteX1" fmla="*/ 1399850 w 16992596"/>
              <a:gd name="connsiteY1" fmla="*/ 0 h 6037823"/>
              <a:gd name="connsiteX2" fmla="*/ 15592746 w 16992596"/>
              <a:gd name="connsiteY2" fmla="*/ 0 h 6037823"/>
              <a:gd name="connsiteX3" fmla="*/ 16992596 w 16992596"/>
              <a:gd name="connsiteY3" fmla="*/ 1399850 h 6037823"/>
              <a:gd name="connsiteX4" fmla="*/ 16573496 w 16992596"/>
              <a:gd name="connsiteY4" fmla="*/ 5654152 h 6037823"/>
              <a:gd name="connsiteX5" fmla="*/ 16575726 w 16992596"/>
              <a:gd name="connsiteY5" fmla="*/ 5792892 h 6037823"/>
              <a:gd name="connsiteX6" fmla="*/ 4032560 w 16992596"/>
              <a:gd name="connsiteY6" fmla="*/ 5956722 h 6037823"/>
              <a:gd name="connsiteX7" fmla="*/ 45720 w 16992596"/>
              <a:gd name="connsiteY7" fmla="*/ 4702612 h 6037823"/>
              <a:gd name="connsiteX8" fmla="*/ 0 w 16992596"/>
              <a:gd name="connsiteY8" fmla="*/ 1399850 h 6037823"/>
              <a:gd name="connsiteX0" fmla="*/ 0 w 16992596"/>
              <a:gd name="connsiteY0" fmla="*/ 1399850 h 6037823"/>
              <a:gd name="connsiteX1" fmla="*/ 1399850 w 16992596"/>
              <a:gd name="connsiteY1" fmla="*/ 0 h 6037823"/>
              <a:gd name="connsiteX2" fmla="*/ 15592746 w 16992596"/>
              <a:gd name="connsiteY2" fmla="*/ 0 h 6037823"/>
              <a:gd name="connsiteX3" fmla="*/ 16992596 w 16992596"/>
              <a:gd name="connsiteY3" fmla="*/ 1399850 h 6037823"/>
              <a:gd name="connsiteX4" fmla="*/ 16573496 w 16992596"/>
              <a:gd name="connsiteY4" fmla="*/ 5654152 h 6037823"/>
              <a:gd name="connsiteX5" fmla="*/ 16575726 w 16992596"/>
              <a:gd name="connsiteY5" fmla="*/ 5792892 h 6037823"/>
              <a:gd name="connsiteX6" fmla="*/ 4032560 w 16992596"/>
              <a:gd name="connsiteY6" fmla="*/ 5956722 h 6037823"/>
              <a:gd name="connsiteX7" fmla="*/ 45720 w 16992596"/>
              <a:gd name="connsiteY7" fmla="*/ 4702612 h 6037823"/>
              <a:gd name="connsiteX8" fmla="*/ 0 w 16992596"/>
              <a:gd name="connsiteY8" fmla="*/ 1399850 h 6037823"/>
              <a:gd name="connsiteX0" fmla="*/ 0 w 17504106"/>
              <a:gd name="connsiteY0" fmla="*/ 1399850 h 6049506"/>
              <a:gd name="connsiteX1" fmla="*/ 1399850 w 17504106"/>
              <a:gd name="connsiteY1" fmla="*/ 0 h 6049506"/>
              <a:gd name="connsiteX2" fmla="*/ 15592746 w 17504106"/>
              <a:gd name="connsiteY2" fmla="*/ 0 h 6049506"/>
              <a:gd name="connsiteX3" fmla="*/ 16992596 w 17504106"/>
              <a:gd name="connsiteY3" fmla="*/ 1399850 h 6049506"/>
              <a:gd name="connsiteX4" fmla="*/ 16573496 w 17504106"/>
              <a:gd name="connsiteY4" fmla="*/ 5654152 h 6049506"/>
              <a:gd name="connsiteX5" fmla="*/ 16575726 w 17504106"/>
              <a:gd name="connsiteY5" fmla="*/ 5792892 h 6049506"/>
              <a:gd name="connsiteX6" fmla="*/ 4032560 w 17504106"/>
              <a:gd name="connsiteY6" fmla="*/ 5397076 h 6049506"/>
              <a:gd name="connsiteX7" fmla="*/ 45720 w 17504106"/>
              <a:gd name="connsiteY7" fmla="*/ 4702612 h 6049506"/>
              <a:gd name="connsiteX8" fmla="*/ 0 w 17504106"/>
              <a:gd name="connsiteY8" fmla="*/ 1399850 h 6049506"/>
              <a:gd name="connsiteX0" fmla="*/ 0 w 17299667"/>
              <a:gd name="connsiteY0" fmla="*/ 1399850 h 5920500"/>
              <a:gd name="connsiteX1" fmla="*/ 1399850 w 17299667"/>
              <a:gd name="connsiteY1" fmla="*/ 0 h 5920500"/>
              <a:gd name="connsiteX2" fmla="*/ 15592746 w 17299667"/>
              <a:gd name="connsiteY2" fmla="*/ 0 h 5920500"/>
              <a:gd name="connsiteX3" fmla="*/ 16992596 w 17299667"/>
              <a:gd name="connsiteY3" fmla="*/ 1399850 h 5920500"/>
              <a:gd name="connsiteX4" fmla="*/ 15865573 w 17299667"/>
              <a:gd name="connsiteY4" fmla="*/ 2762648 h 5920500"/>
              <a:gd name="connsiteX5" fmla="*/ 16575726 w 17299667"/>
              <a:gd name="connsiteY5" fmla="*/ 5792892 h 5920500"/>
              <a:gd name="connsiteX6" fmla="*/ 4032560 w 17299667"/>
              <a:gd name="connsiteY6" fmla="*/ 5397076 h 5920500"/>
              <a:gd name="connsiteX7" fmla="*/ 45720 w 17299667"/>
              <a:gd name="connsiteY7" fmla="*/ 4702612 h 5920500"/>
              <a:gd name="connsiteX8" fmla="*/ 0 w 17299667"/>
              <a:gd name="connsiteY8" fmla="*/ 1399850 h 5920500"/>
              <a:gd name="connsiteX0" fmla="*/ 0 w 17179398"/>
              <a:gd name="connsiteY0" fmla="*/ 1399850 h 5461438"/>
              <a:gd name="connsiteX1" fmla="*/ 1399850 w 17179398"/>
              <a:gd name="connsiteY1" fmla="*/ 0 h 5461438"/>
              <a:gd name="connsiteX2" fmla="*/ 15592746 w 17179398"/>
              <a:gd name="connsiteY2" fmla="*/ 0 h 5461438"/>
              <a:gd name="connsiteX3" fmla="*/ 16992596 w 17179398"/>
              <a:gd name="connsiteY3" fmla="*/ 1399850 h 5461438"/>
              <a:gd name="connsiteX4" fmla="*/ 15865573 w 17179398"/>
              <a:gd name="connsiteY4" fmla="*/ 2762648 h 5461438"/>
              <a:gd name="connsiteX5" fmla="*/ 16428242 w 17179398"/>
              <a:gd name="connsiteY5" fmla="*/ 5195936 h 5461438"/>
              <a:gd name="connsiteX6" fmla="*/ 4032560 w 17179398"/>
              <a:gd name="connsiteY6" fmla="*/ 5397076 h 5461438"/>
              <a:gd name="connsiteX7" fmla="*/ 45720 w 17179398"/>
              <a:gd name="connsiteY7" fmla="*/ 4702612 h 5461438"/>
              <a:gd name="connsiteX8" fmla="*/ 0 w 17179398"/>
              <a:gd name="connsiteY8" fmla="*/ 1399850 h 5461438"/>
              <a:gd name="connsiteX0" fmla="*/ 0 w 17520355"/>
              <a:gd name="connsiteY0" fmla="*/ 1399850 h 5465872"/>
              <a:gd name="connsiteX1" fmla="*/ 1399850 w 17520355"/>
              <a:gd name="connsiteY1" fmla="*/ 0 h 5465872"/>
              <a:gd name="connsiteX2" fmla="*/ 15592746 w 17520355"/>
              <a:gd name="connsiteY2" fmla="*/ 0 h 5465872"/>
              <a:gd name="connsiteX3" fmla="*/ 16992596 w 17520355"/>
              <a:gd name="connsiteY3" fmla="*/ 1399850 h 5465872"/>
              <a:gd name="connsiteX4" fmla="*/ 16897960 w 17520355"/>
              <a:gd name="connsiteY4" fmla="*/ 2694661 h 5465872"/>
              <a:gd name="connsiteX5" fmla="*/ 16428242 w 17520355"/>
              <a:gd name="connsiteY5" fmla="*/ 5195936 h 5465872"/>
              <a:gd name="connsiteX6" fmla="*/ 4032560 w 17520355"/>
              <a:gd name="connsiteY6" fmla="*/ 5397076 h 5465872"/>
              <a:gd name="connsiteX7" fmla="*/ 45720 w 17520355"/>
              <a:gd name="connsiteY7" fmla="*/ 4702612 h 5465872"/>
              <a:gd name="connsiteX8" fmla="*/ 0 w 17520355"/>
              <a:gd name="connsiteY8" fmla="*/ 1399850 h 5465872"/>
              <a:gd name="connsiteX0" fmla="*/ 0 w 16992596"/>
              <a:gd name="connsiteY0" fmla="*/ 1399850 h 5491697"/>
              <a:gd name="connsiteX1" fmla="*/ 1399850 w 16992596"/>
              <a:gd name="connsiteY1" fmla="*/ 0 h 5491697"/>
              <a:gd name="connsiteX2" fmla="*/ 15592746 w 16992596"/>
              <a:gd name="connsiteY2" fmla="*/ 0 h 5491697"/>
              <a:gd name="connsiteX3" fmla="*/ 16992596 w 16992596"/>
              <a:gd name="connsiteY3" fmla="*/ 1399850 h 5491697"/>
              <a:gd name="connsiteX4" fmla="*/ 16897960 w 16992596"/>
              <a:gd name="connsiteY4" fmla="*/ 2694661 h 5491697"/>
              <a:gd name="connsiteX5" fmla="*/ 15336862 w 16992596"/>
              <a:gd name="connsiteY5" fmla="*/ 5241261 h 5491697"/>
              <a:gd name="connsiteX6" fmla="*/ 4032560 w 16992596"/>
              <a:gd name="connsiteY6" fmla="*/ 5397076 h 5491697"/>
              <a:gd name="connsiteX7" fmla="*/ 45720 w 16992596"/>
              <a:gd name="connsiteY7" fmla="*/ 4702612 h 5491697"/>
              <a:gd name="connsiteX8" fmla="*/ 0 w 16992596"/>
              <a:gd name="connsiteY8" fmla="*/ 1399850 h 5491697"/>
              <a:gd name="connsiteX0" fmla="*/ 0 w 17535491"/>
              <a:gd name="connsiteY0" fmla="*/ 1399850 h 5607744"/>
              <a:gd name="connsiteX1" fmla="*/ 1399850 w 17535491"/>
              <a:gd name="connsiteY1" fmla="*/ 0 h 5607744"/>
              <a:gd name="connsiteX2" fmla="*/ 15592746 w 17535491"/>
              <a:gd name="connsiteY2" fmla="*/ 0 h 5607744"/>
              <a:gd name="connsiteX3" fmla="*/ 16992596 w 17535491"/>
              <a:gd name="connsiteY3" fmla="*/ 1399850 h 5607744"/>
              <a:gd name="connsiteX4" fmla="*/ 16897960 w 17535491"/>
              <a:gd name="connsiteY4" fmla="*/ 2694661 h 5607744"/>
              <a:gd name="connsiteX5" fmla="*/ 16451032 w 17535491"/>
              <a:gd name="connsiteY5" fmla="*/ 5411151 h 5607744"/>
              <a:gd name="connsiteX6" fmla="*/ 4032560 w 17535491"/>
              <a:gd name="connsiteY6" fmla="*/ 5397076 h 5607744"/>
              <a:gd name="connsiteX7" fmla="*/ 45720 w 17535491"/>
              <a:gd name="connsiteY7" fmla="*/ 4702612 h 5607744"/>
              <a:gd name="connsiteX8" fmla="*/ 0 w 17535491"/>
              <a:gd name="connsiteY8" fmla="*/ 1399850 h 5607744"/>
              <a:gd name="connsiteX0" fmla="*/ 356868 w 17892359"/>
              <a:gd name="connsiteY0" fmla="*/ 1399850 h 5607744"/>
              <a:gd name="connsiteX1" fmla="*/ 1756718 w 17892359"/>
              <a:gd name="connsiteY1" fmla="*/ 0 h 5607744"/>
              <a:gd name="connsiteX2" fmla="*/ 15949614 w 17892359"/>
              <a:gd name="connsiteY2" fmla="*/ 0 h 5607744"/>
              <a:gd name="connsiteX3" fmla="*/ 17349464 w 17892359"/>
              <a:gd name="connsiteY3" fmla="*/ 1399850 h 5607744"/>
              <a:gd name="connsiteX4" fmla="*/ 17254828 w 17892359"/>
              <a:gd name="connsiteY4" fmla="*/ 2694661 h 5607744"/>
              <a:gd name="connsiteX5" fmla="*/ 16807900 w 17892359"/>
              <a:gd name="connsiteY5" fmla="*/ 5411151 h 5607744"/>
              <a:gd name="connsiteX6" fmla="*/ 4389428 w 17892359"/>
              <a:gd name="connsiteY6" fmla="*/ 5397076 h 5607744"/>
              <a:gd name="connsiteX7" fmla="*/ 0 w 17892359"/>
              <a:gd name="connsiteY7" fmla="*/ 4688890 h 5607744"/>
              <a:gd name="connsiteX8" fmla="*/ 356868 w 17892359"/>
              <a:gd name="connsiteY8" fmla="*/ 1399850 h 560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92359" h="5607744">
                <a:moveTo>
                  <a:pt x="356868" y="1399850"/>
                </a:moveTo>
                <a:cubicBezTo>
                  <a:pt x="356868" y="626734"/>
                  <a:pt x="983602" y="0"/>
                  <a:pt x="1756718" y="0"/>
                </a:cubicBezTo>
                <a:lnTo>
                  <a:pt x="15949614" y="0"/>
                </a:lnTo>
                <a:cubicBezTo>
                  <a:pt x="16722730" y="0"/>
                  <a:pt x="17349464" y="626734"/>
                  <a:pt x="17349464" y="1399850"/>
                </a:cubicBezTo>
                <a:lnTo>
                  <a:pt x="17254828" y="2694661"/>
                </a:lnTo>
                <a:cubicBezTo>
                  <a:pt x="17254828" y="3467777"/>
                  <a:pt x="18952133" y="4960749"/>
                  <a:pt x="16807900" y="5411151"/>
                </a:cubicBezTo>
                <a:cubicBezTo>
                  <a:pt x="14663667" y="5861553"/>
                  <a:pt x="9120393" y="5397076"/>
                  <a:pt x="4389428" y="5397076"/>
                </a:cubicBezTo>
                <a:cubicBezTo>
                  <a:pt x="3616312" y="5397076"/>
                  <a:pt x="0" y="5462006"/>
                  <a:pt x="0" y="4688890"/>
                </a:cubicBezTo>
                <a:cubicBezTo>
                  <a:pt x="1076140" y="2251037"/>
                  <a:pt x="372108" y="2755721"/>
                  <a:pt x="356868" y="13998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buClr>
                <a:srgbClr val="000000"/>
              </a:buClr>
              <a:defRPr/>
            </a:pPr>
            <a:endParaRPr lang="en-US" sz="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059511-C33A-AB42-A66B-010BB7E5D884}"/>
              </a:ext>
            </a:extLst>
          </p:cNvPr>
          <p:cNvGrpSpPr/>
          <p:nvPr/>
        </p:nvGrpSpPr>
        <p:grpSpPr>
          <a:xfrm>
            <a:off x="3283167" y="2812334"/>
            <a:ext cx="5392720" cy="4045666"/>
            <a:chOff x="3283167" y="2812334"/>
            <a:chExt cx="5392720" cy="4045666"/>
          </a:xfrm>
        </p:grpSpPr>
        <p:pic>
          <p:nvPicPr>
            <p:cNvPr id="4" name="Picture 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B009749D-7271-C79B-ED11-9D6FCEE8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167" y="2812334"/>
              <a:ext cx="5392720" cy="40456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B1B24F-38D4-6976-CDE5-0B18F9B0BDAC}"/>
                </a:ext>
              </a:extLst>
            </p:cNvPr>
            <p:cNvSpPr txBox="1"/>
            <p:nvPr/>
          </p:nvSpPr>
          <p:spPr>
            <a:xfrm>
              <a:off x="3938890" y="5899354"/>
              <a:ext cx="4081274" cy="646331"/>
            </a:xfrm>
            <a:prstGeom prst="rect">
              <a:avLst/>
            </a:prstGeom>
            <a:noFill/>
          </p:spPr>
          <p:txBody>
            <a:bodyPr wrap="square" rtlCol="0" anchor="ctr">
              <a:prstTxWarp prst="textArchUp">
                <a:avLst>
                  <a:gd name="adj" fmla="val 11232279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6600">
                    <a:solidFill>
                      <a:srgbClr val="FFC000">
                        <a:lumMod val="50000"/>
                      </a:srgbClr>
                    </a:solidFill>
                    <a:prstDash val="solid"/>
                  </a:ln>
                  <a:solidFill>
                    <a:srgbClr val="FFFFCC"/>
                  </a:solidFill>
                  <a:effectLst>
                    <a:outerShdw dist="38100" dir="2700000" algn="tl" rotWithShape="0">
                      <a:srgbClr val="FFC000">
                        <a:lumMod val="50000"/>
                      </a:srgbClr>
                    </a:outerShdw>
                  </a:effectLst>
                  <a:uLnTx/>
                  <a:uFillTx/>
                  <a:cs typeface="Times New Roman" panose="02020603050405020304" pitchFamily="18" charset="0"/>
                </a:rPr>
                <a:t>CHIA SẺ VỚI BẠN</a:t>
              </a:r>
            </a:p>
          </p:txBody>
        </p:sp>
      </p:grpSp>
      <p:sp>
        <p:nvSpPr>
          <p:cNvPr id="10" name="Rectangle: Rounded Corners 52">
            <a:extLst>
              <a:ext uri="{FF2B5EF4-FFF2-40B4-BE49-F238E27FC236}">
                <a16:creationId xmlns:a16="http://schemas.microsoft.com/office/drawing/2014/main" id="{1CC70529-4832-A3F0-41A2-EB827D491AC1}"/>
              </a:ext>
            </a:extLst>
          </p:cNvPr>
          <p:cNvSpPr/>
          <p:nvPr/>
        </p:nvSpPr>
        <p:spPr>
          <a:xfrm>
            <a:off x="1118218" y="384048"/>
            <a:ext cx="9992139" cy="2103119"/>
          </a:xfrm>
          <a:custGeom>
            <a:avLst/>
            <a:gdLst>
              <a:gd name="connsiteX0" fmla="*/ 0 w 9992139"/>
              <a:gd name="connsiteY0" fmla="*/ 1051560 h 2103119"/>
              <a:gd name="connsiteX1" fmla="*/ 1051560 w 9992139"/>
              <a:gd name="connsiteY1" fmla="*/ 0 h 2103119"/>
              <a:gd name="connsiteX2" fmla="*/ 1472308 w 9992139"/>
              <a:gd name="connsiteY2" fmla="*/ 0 h 2103119"/>
              <a:gd name="connsiteX3" fmla="*/ 2129726 w 9992139"/>
              <a:gd name="connsiteY3" fmla="*/ 0 h 2103119"/>
              <a:gd name="connsiteX4" fmla="*/ 2708254 w 9992139"/>
              <a:gd name="connsiteY4" fmla="*/ 0 h 2103119"/>
              <a:gd name="connsiteX5" fmla="*/ 3365673 w 9992139"/>
              <a:gd name="connsiteY5" fmla="*/ 0 h 2103119"/>
              <a:gd name="connsiteX6" fmla="*/ 3865310 w 9992139"/>
              <a:gd name="connsiteY6" fmla="*/ 0 h 2103119"/>
              <a:gd name="connsiteX7" fmla="*/ 4364948 w 9992139"/>
              <a:gd name="connsiteY7" fmla="*/ 0 h 2103119"/>
              <a:gd name="connsiteX8" fmla="*/ 4785696 w 9992139"/>
              <a:gd name="connsiteY8" fmla="*/ 0 h 2103119"/>
              <a:gd name="connsiteX9" fmla="*/ 5522005 w 9992139"/>
              <a:gd name="connsiteY9" fmla="*/ 0 h 2103119"/>
              <a:gd name="connsiteX10" fmla="*/ 6100533 w 9992139"/>
              <a:gd name="connsiteY10" fmla="*/ 0 h 2103119"/>
              <a:gd name="connsiteX11" fmla="*/ 6836841 w 9992139"/>
              <a:gd name="connsiteY11" fmla="*/ 0 h 2103119"/>
              <a:gd name="connsiteX12" fmla="*/ 7336479 w 9992139"/>
              <a:gd name="connsiteY12" fmla="*/ 0 h 2103119"/>
              <a:gd name="connsiteX13" fmla="*/ 7993898 w 9992139"/>
              <a:gd name="connsiteY13" fmla="*/ 0 h 2103119"/>
              <a:gd name="connsiteX14" fmla="*/ 8940580 w 9992139"/>
              <a:gd name="connsiteY14" fmla="*/ 0 h 2103119"/>
              <a:gd name="connsiteX15" fmla="*/ 9992140 w 9992139"/>
              <a:gd name="connsiteY15" fmla="*/ 1051560 h 2103119"/>
              <a:gd name="connsiteX16" fmla="*/ 9992139 w 9992139"/>
              <a:gd name="connsiteY16" fmla="*/ 1051560 h 2103119"/>
              <a:gd name="connsiteX17" fmla="*/ 8940579 w 9992139"/>
              <a:gd name="connsiteY17" fmla="*/ 2103120 h 2103119"/>
              <a:gd name="connsiteX18" fmla="*/ 8362051 w 9992139"/>
              <a:gd name="connsiteY18" fmla="*/ 2103120 h 2103119"/>
              <a:gd name="connsiteX19" fmla="*/ 7704633 w 9992139"/>
              <a:gd name="connsiteY19" fmla="*/ 2103120 h 2103119"/>
              <a:gd name="connsiteX20" fmla="*/ 7283885 w 9992139"/>
              <a:gd name="connsiteY20" fmla="*/ 2103120 h 2103119"/>
              <a:gd name="connsiteX21" fmla="*/ 6626467 w 9992139"/>
              <a:gd name="connsiteY21" fmla="*/ 2103120 h 2103119"/>
              <a:gd name="connsiteX22" fmla="*/ 5969049 w 9992139"/>
              <a:gd name="connsiteY22" fmla="*/ 2103120 h 2103119"/>
              <a:gd name="connsiteX23" fmla="*/ 5311630 w 9992139"/>
              <a:gd name="connsiteY23" fmla="*/ 2103120 h 2103119"/>
              <a:gd name="connsiteX24" fmla="*/ 4654212 w 9992139"/>
              <a:gd name="connsiteY24" fmla="*/ 2103119 h 2103119"/>
              <a:gd name="connsiteX25" fmla="*/ 3917904 w 9992139"/>
              <a:gd name="connsiteY25" fmla="*/ 2103119 h 2103119"/>
              <a:gd name="connsiteX26" fmla="*/ 3339376 w 9992139"/>
              <a:gd name="connsiteY26" fmla="*/ 2103119 h 2103119"/>
              <a:gd name="connsiteX27" fmla="*/ 2681957 w 9992139"/>
              <a:gd name="connsiteY27" fmla="*/ 2103119 h 2103119"/>
              <a:gd name="connsiteX28" fmla="*/ 2182319 w 9992139"/>
              <a:gd name="connsiteY28" fmla="*/ 2103119 h 2103119"/>
              <a:gd name="connsiteX29" fmla="*/ 1051560 w 9992139"/>
              <a:gd name="connsiteY29" fmla="*/ 2103119 h 2103119"/>
              <a:gd name="connsiteX30" fmla="*/ 0 w 9992139"/>
              <a:gd name="connsiteY30" fmla="*/ 1051559 h 2103119"/>
              <a:gd name="connsiteX31" fmla="*/ 0 w 9992139"/>
              <a:gd name="connsiteY31" fmla="*/ 1051560 h 210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992139" h="2103119" fill="none" extrusionOk="0">
                <a:moveTo>
                  <a:pt x="0" y="1051560"/>
                </a:moveTo>
                <a:cubicBezTo>
                  <a:pt x="13058" y="435977"/>
                  <a:pt x="473855" y="33622"/>
                  <a:pt x="1051560" y="0"/>
                </a:cubicBezTo>
                <a:cubicBezTo>
                  <a:pt x="1177604" y="-7618"/>
                  <a:pt x="1277840" y="-16626"/>
                  <a:pt x="1472308" y="0"/>
                </a:cubicBezTo>
                <a:cubicBezTo>
                  <a:pt x="1666776" y="16626"/>
                  <a:pt x="1918724" y="-22153"/>
                  <a:pt x="2129726" y="0"/>
                </a:cubicBezTo>
                <a:cubicBezTo>
                  <a:pt x="2340728" y="22153"/>
                  <a:pt x="2549813" y="-13670"/>
                  <a:pt x="2708254" y="0"/>
                </a:cubicBezTo>
                <a:cubicBezTo>
                  <a:pt x="2866695" y="13670"/>
                  <a:pt x="3207203" y="16169"/>
                  <a:pt x="3365673" y="0"/>
                </a:cubicBezTo>
                <a:cubicBezTo>
                  <a:pt x="3524143" y="-16169"/>
                  <a:pt x="3711669" y="18398"/>
                  <a:pt x="3865310" y="0"/>
                </a:cubicBezTo>
                <a:cubicBezTo>
                  <a:pt x="4018951" y="-18398"/>
                  <a:pt x="4175464" y="-10608"/>
                  <a:pt x="4364948" y="0"/>
                </a:cubicBezTo>
                <a:cubicBezTo>
                  <a:pt x="4554432" y="10608"/>
                  <a:pt x="4674914" y="-13146"/>
                  <a:pt x="4785696" y="0"/>
                </a:cubicBezTo>
                <a:cubicBezTo>
                  <a:pt x="4896478" y="13146"/>
                  <a:pt x="5196527" y="4535"/>
                  <a:pt x="5522005" y="0"/>
                </a:cubicBezTo>
                <a:cubicBezTo>
                  <a:pt x="5847483" y="-4535"/>
                  <a:pt x="5942641" y="-21403"/>
                  <a:pt x="6100533" y="0"/>
                </a:cubicBezTo>
                <a:cubicBezTo>
                  <a:pt x="6258425" y="21403"/>
                  <a:pt x="6663838" y="-35246"/>
                  <a:pt x="6836841" y="0"/>
                </a:cubicBezTo>
                <a:cubicBezTo>
                  <a:pt x="7009844" y="35246"/>
                  <a:pt x="7134357" y="-20304"/>
                  <a:pt x="7336479" y="0"/>
                </a:cubicBezTo>
                <a:cubicBezTo>
                  <a:pt x="7538601" y="20304"/>
                  <a:pt x="7766901" y="-21054"/>
                  <a:pt x="7993898" y="0"/>
                </a:cubicBezTo>
                <a:cubicBezTo>
                  <a:pt x="8220895" y="21054"/>
                  <a:pt x="8645952" y="12949"/>
                  <a:pt x="8940580" y="0"/>
                </a:cubicBezTo>
                <a:cubicBezTo>
                  <a:pt x="9564230" y="-35827"/>
                  <a:pt x="10025595" y="535766"/>
                  <a:pt x="9992140" y="1051560"/>
                </a:cubicBezTo>
                <a:lnTo>
                  <a:pt x="9992139" y="1051560"/>
                </a:lnTo>
                <a:cubicBezTo>
                  <a:pt x="9911310" y="1566204"/>
                  <a:pt x="9626586" y="2143235"/>
                  <a:pt x="8940579" y="2103120"/>
                </a:cubicBezTo>
                <a:cubicBezTo>
                  <a:pt x="8684041" y="2083675"/>
                  <a:pt x="8533712" y="2124499"/>
                  <a:pt x="8362051" y="2103120"/>
                </a:cubicBezTo>
                <a:cubicBezTo>
                  <a:pt x="8190390" y="2081741"/>
                  <a:pt x="8012910" y="2110377"/>
                  <a:pt x="7704633" y="2103120"/>
                </a:cubicBezTo>
                <a:cubicBezTo>
                  <a:pt x="7396356" y="2095863"/>
                  <a:pt x="7426799" y="2122193"/>
                  <a:pt x="7283885" y="2103120"/>
                </a:cubicBezTo>
                <a:cubicBezTo>
                  <a:pt x="7140971" y="2084047"/>
                  <a:pt x="6895314" y="2095251"/>
                  <a:pt x="6626467" y="2103120"/>
                </a:cubicBezTo>
                <a:cubicBezTo>
                  <a:pt x="6357620" y="2110989"/>
                  <a:pt x="6265952" y="2128526"/>
                  <a:pt x="5969049" y="2103120"/>
                </a:cubicBezTo>
                <a:cubicBezTo>
                  <a:pt x="5672146" y="2077714"/>
                  <a:pt x="5548795" y="2113496"/>
                  <a:pt x="5311630" y="2103120"/>
                </a:cubicBezTo>
                <a:cubicBezTo>
                  <a:pt x="5074465" y="2092744"/>
                  <a:pt x="4811349" y="2080809"/>
                  <a:pt x="4654212" y="2103119"/>
                </a:cubicBezTo>
                <a:cubicBezTo>
                  <a:pt x="4497075" y="2125429"/>
                  <a:pt x="4232683" y="2138648"/>
                  <a:pt x="3917904" y="2103119"/>
                </a:cubicBezTo>
                <a:cubicBezTo>
                  <a:pt x="3603125" y="2067590"/>
                  <a:pt x="3460972" y="2130199"/>
                  <a:pt x="3339376" y="2103119"/>
                </a:cubicBezTo>
                <a:cubicBezTo>
                  <a:pt x="3217780" y="2076039"/>
                  <a:pt x="3000185" y="2109863"/>
                  <a:pt x="2681957" y="2103119"/>
                </a:cubicBezTo>
                <a:cubicBezTo>
                  <a:pt x="2363729" y="2096375"/>
                  <a:pt x="2340651" y="2091114"/>
                  <a:pt x="2182319" y="2103119"/>
                </a:cubicBezTo>
                <a:cubicBezTo>
                  <a:pt x="2023987" y="2115124"/>
                  <a:pt x="1365216" y="2090966"/>
                  <a:pt x="1051560" y="2103119"/>
                </a:cubicBezTo>
                <a:cubicBezTo>
                  <a:pt x="439607" y="2139455"/>
                  <a:pt x="94515" y="1564149"/>
                  <a:pt x="0" y="1051559"/>
                </a:cubicBezTo>
                <a:lnTo>
                  <a:pt x="0" y="1051560"/>
                </a:lnTo>
                <a:close/>
              </a:path>
              <a:path w="9992139" h="2103119" stroke="0" extrusionOk="0">
                <a:moveTo>
                  <a:pt x="0" y="1051560"/>
                </a:moveTo>
                <a:cubicBezTo>
                  <a:pt x="-44958" y="517984"/>
                  <a:pt x="493337" y="95338"/>
                  <a:pt x="1051560" y="0"/>
                </a:cubicBezTo>
                <a:cubicBezTo>
                  <a:pt x="1264792" y="-20768"/>
                  <a:pt x="1386566" y="-12007"/>
                  <a:pt x="1551198" y="0"/>
                </a:cubicBezTo>
                <a:cubicBezTo>
                  <a:pt x="1715830" y="12007"/>
                  <a:pt x="1944971" y="26762"/>
                  <a:pt x="2129726" y="0"/>
                </a:cubicBezTo>
                <a:cubicBezTo>
                  <a:pt x="2314481" y="-26762"/>
                  <a:pt x="2361822" y="-8472"/>
                  <a:pt x="2550474" y="0"/>
                </a:cubicBezTo>
                <a:cubicBezTo>
                  <a:pt x="2739126" y="8472"/>
                  <a:pt x="3083901" y="-18323"/>
                  <a:pt x="3286782" y="0"/>
                </a:cubicBezTo>
                <a:cubicBezTo>
                  <a:pt x="3489663" y="18323"/>
                  <a:pt x="3522432" y="-12859"/>
                  <a:pt x="3707530" y="0"/>
                </a:cubicBezTo>
                <a:cubicBezTo>
                  <a:pt x="3892628" y="12859"/>
                  <a:pt x="4049121" y="13768"/>
                  <a:pt x="4364948" y="0"/>
                </a:cubicBezTo>
                <a:cubicBezTo>
                  <a:pt x="4680775" y="-13768"/>
                  <a:pt x="4760193" y="16410"/>
                  <a:pt x="4864586" y="0"/>
                </a:cubicBezTo>
                <a:cubicBezTo>
                  <a:pt x="4968979" y="-16410"/>
                  <a:pt x="5259850" y="-18419"/>
                  <a:pt x="5364224" y="0"/>
                </a:cubicBezTo>
                <a:cubicBezTo>
                  <a:pt x="5468598" y="18419"/>
                  <a:pt x="5631225" y="-16498"/>
                  <a:pt x="5784972" y="0"/>
                </a:cubicBezTo>
                <a:cubicBezTo>
                  <a:pt x="5938719" y="16498"/>
                  <a:pt x="6079302" y="12257"/>
                  <a:pt x="6205720" y="0"/>
                </a:cubicBezTo>
                <a:cubicBezTo>
                  <a:pt x="6332138" y="-12257"/>
                  <a:pt x="6565333" y="-11927"/>
                  <a:pt x="6705358" y="0"/>
                </a:cubicBezTo>
                <a:cubicBezTo>
                  <a:pt x="6845383" y="11927"/>
                  <a:pt x="7136293" y="705"/>
                  <a:pt x="7283886" y="0"/>
                </a:cubicBezTo>
                <a:cubicBezTo>
                  <a:pt x="7431479" y="-705"/>
                  <a:pt x="7729242" y="-29144"/>
                  <a:pt x="8020194" y="0"/>
                </a:cubicBezTo>
                <a:cubicBezTo>
                  <a:pt x="8311146" y="29144"/>
                  <a:pt x="8704883" y="18044"/>
                  <a:pt x="8940580" y="0"/>
                </a:cubicBezTo>
                <a:cubicBezTo>
                  <a:pt x="9574624" y="-34932"/>
                  <a:pt x="10079512" y="498513"/>
                  <a:pt x="9992140" y="1051560"/>
                </a:cubicBezTo>
                <a:lnTo>
                  <a:pt x="9992139" y="1051560"/>
                </a:lnTo>
                <a:cubicBezTo>
                  <a:pt x="9961675" y="1639411"/>
                  <a:pt x="9565995" y="2074816"/>
                  <a:pt x="8940579" y="2103120"/>
                </a:cubicBezTo>
                <a:cubicBezTo>
                  <a:pt x="8753803" y="2101651"/>
                  <a:pt x="8614640" y="2121993"/>
                  <a:pt x="8362051" y="2103120"/>
                </a:cubicBezTo>
                <a:cubicBezTo>
                  <a:pt x="8109462" y="2084247"/>
                  <a:pt x="8085101" y="2088398"/>
                  <a:pt x="7941303" y="2103120"/>
                </a:cubicBezTo>
                <a:cubicBezTo>
                  <a:pt x="7797505" y="2117842"/>
                  <a:pt x="7424989" y="2096787"/>
                  <a:pt x="7204995" y="2103120"/>
                </a:cubicBezTo>
                <a:cubicBezTo>
                  <a:pt x="6985001" y="2109453"/>
                  <a:pt x="6765624" y="2083642"/>
                  <a:pt x="6468686" y="2103120"/>
                </a:cubicBezTo>
                <a:cubicBezTo>
                  <a:pt x="6171748" y="2122598"/>
                  <a:pt x="5875179" y="2116837"/>
                  <a:pt x="5653488" y="2103120"/>
                </a:cubicBezTo>
                <a:cubicBezTo>
                  <a:pt x="5431797" y="2089403"/>
                  <a:pt x="5290928" y="2084302"/>
                  <a:pt x="4996070" y="2103120"/>
                </a:cubicBezTo>
                <a:cubicBezTo>
                  <a:pt x="4701212" y="2121938"/>
                  <a:pt x="4440743" y="2104153"/>
                  <a:pt x="4180871" y="2103119"/>
                </a:cubicBezTo>
                <a:cubicBezTo>
                  <a:pt x="3920999" y="2102085"/>
                  <a:pt x="3910976" y="2095423"/>
                  <a:pt x="3681233" y="2103119"/>
                </a:cubicBezTo>
                <a:cubicBezTo>
                  <a:pt x="3451490" y="2110815"/>
                  <a:pt x="3315670" y="2087372"/>
                  <a:pt x="3102705" y="2103119"/>
                </a:cubicBezTo>
                <a:cubicBezTo>
                  <a:pt x="2889740" y="2118866"/>
                  <a:pt x="2672039" y="2090168"/>
                  <a:pt x="2366397" y="2103119"/>
                </a:cubicBezTo>
                <a:cubicBezTo>
                  <a:pt x="2060755" y="2116070"/>
                  <a:pt x="1795036" y="2094090"/>
                  <a:pt x="1630088" y="2103119"/>
                </a:cubicBezTo>
                <a:cubicBezTo>
                  <a:pt x="1465140" y="2112148"/>
                  <a:pt x="1264590" y="2120886"/>
                  <a:pt x="1051560" y="2103119"/>
                </a:cubicBezTo>
                <a:cubicBezTo>
                  <a:pt x="548316" y="2204793"/>
                  <a:pt x="-25414" y="1663924"/>
                  <a:pt x="0" y="1051559"/>
                </a:cubicBezTo>
                <a:lnTo>
                  <a:pt x="0" y="1051560"/>
                </a:lnTo>
                <a:close/>
              </a:path>
            </a:pathLst>
          </a:custGeom>
          <a:solidFill>
            <a:srgbClr val="FFFFCC"/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396648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92A0C-64F4-A8C9-C8E1-FA62A224F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50" y="906978"/>
            <a:ext cx="8409116" cy="34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5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búp bê, đồ chơi, Phim hoạt hình, tượng trang trí nhỏ&#10;&#10;Mô tả được tạo tự động">
            <a:extLst>
              <a:ext uri="{FF2B5EF4-FFF2-40B4-BE49-F238E27FC236}">
                <a16:creationId xmlns:a16="http://schemas.microsoft.com/office/drawing/2014/main" id="{90E43C99-E80A-0DEC-0444-D9064A389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73" y="2241058"/>
            <a:ext cx="4015079" cy="4023125"/>
          </a:xfrm>
          <a:prstGeom prst="rect">
            <a:avLst/>
          </a:prstGeom>
        </p:spPr>
      </p:pic>
      <p:pic>
        <p:nvPicPr>
          <p:cNvPr id="8" name="Hình ảnh 7" descr="Ảnh có chứa Đồ họa, Phông chữ, hình mẫu, văn bản&#10;&#10;Mô tả được tạo tự động">
            <a:extLst>
              <a:ext uri="{FF2B5EF4-FFF2-40B4-BE49-F238E27FC236}">
                <a16:creationId xmlns:a16="http://schemas.microsoft.com/office/drawing/2014/main" id="{64AAFF6F-BFD1-CEE3-5116-D585C2E50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611" y="2455004"/>
            <a:ext cx="2771560" cy="1549747"/>
          </a:xfrm>
          <a:prstGeom prst="rect">
            <a:avLst/>
          </a:prstGeom>
        </p:spPr>
      </p:pic>
      <p:pic>
        <p:nvPicPr>
          <p:cNvPr id="10" name="Hình ảnh 9" descr="Ảnh có chứa biểu tượng, Đồ họa, Phông chữ, văn bản&#10;&#10;Mô tả được tạo tự động">
            <a:extLst>
              <a:ext uri="{FF2B5EF4-FFF2-40B4-BE49-F238E27FC236}">
                <a16:creationId xmlns:a16="http://schemas.microsoft.com/office/drawing/2014/main" id="{772431C7-F5C5-3256-9C8D-0A74CF7FF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717" y="4132904"/>
            <a:ext cx="2922956" cy="1328616"/>
          </a:xfrm>
          <a:prstGeom prst="rect">
            <a:avLst/>
          </a:prstGeom>
        </p:spPr>
      </p:pic>
      <p:pic>
        <p:nvPicPr>
          <p:cNvPr id="12" name="Hình ảnh 11" descr="Ảnh có chứa văn bản, Phông chữ, Đồ họa, biểu tượng&#10;&#10;Mô tả được tạo tự động">
            <a:extLst>
              <a:ext uri="{FF2B5EF4-FFF2-40B4-BE49-F238E27FC236}">
                <a16:creationId xmlns:a16="http://schemas.microsoft.com/office/drawing/2014/main" id="{5204950D-39AC-5B04-6ED5-F5AC6FC63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4733" y="2488427"/>
            <a:ext cx="2960527" cy="1482901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95865CDC-E033-06DA-2615-6FCE90E78D45}"/>
              </a:ext>
            </a:extLst>
          </p:cNvPr>
          <p:cNvSpPr/>
          <p:nvPr/>
        </p:nvSpPr>
        <p:spPr>
          <a:xfrm>
            <a:off x="2490062" y="165315"/>
            <a:ext cx="7419685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</a:pPr>
            <a:r>
              <a:rPr lang="en-US" sz="6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mẫu</a:t>
            </a:r>
            <a:endParaRPr lang="en-US" sz="6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5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E805CA2A-D326-084D-6F51-0A5CB8B308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2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5FE7AF7-7D44-60A8-07DD-9BFC7F71CBEB}"/>
              </a:ext>
            </a:extLst>
          </p:cNvPr>
          <p:cNvSpPr/>
          <p:nvPr/>
        </p:nvSpPr>
        <p:spPr>
          <a:xfrm>
            <a:off x="558800" y="108857"/>
            <a:ext cx="11413067" cy="6693621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F15CD-546C-C15E-BA21-E6781DAB4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516" y="0"/>
            <a:ext cx="4925995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12FC1-DD6B-F0C5-283F-CBCAE7613260}"/>
              </a:ext>
            </a:extLst>
          </p:cNvPr>
          <p:cNvSpPr txBox="1"/>
          <p:nvPr/>
        </p:nvSpPr>
        <p:spPr>
          <a:xfrm>
            <a:off x="865814" y="906185"/>
            <a:ext cx="5090321" cy="54119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E7B95-C4F6-06E4-D775-D880FB11C8D8}"/>
              </a:ext>
            </a:extLst>
          </p:cNvPr>
          <p:cNvSpPr txBox="1"/>
          <p:nvPr/>
        </p:nvSpPr>
        <p:spPr>
          <a:xfrm>
            <a:off x="4740614" y="845905"/>
            <a:ext cx="4178595" cy="601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000B4-4410-23F2-155D-53715273F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693881"/>
            <a:ext cx="3770924" cy="4642089"/>
          </a:xfrm>
          <a:prstGeom prst="rect">
            <a:avLst/>
          </a:prstGeom>
        </p:spPr>
      </p:pic>
      <p:pic>
        <p:nvPicPr>
          <p:cNvPr id="9" name="Ngày hôm qua đâu rồi_HTS">
            <a:hlinkClick r:id="" action="ppaction://media"/>
            <a:extLst>
              <a:ext uri="{FF2B5EF4-FFF2-40B4-BE49-F238E27FC236}">
                <a16:creationId xmlns:a16="http://schemas.microsoft.com/office/drawing/2014/main" id="{4BA96B7D-4408-839C-DBFE-097E8A868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1503" y="300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0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5FE7AF7-7D44-60A8-07DD-9BFC7F71CBEB}"/>
              </a:ext>
            </a:extLst>
          </p:cNvPr>
          <p:cNvSpPr/>
          <p:nvPr/>
        </p:nvSpPr>
        <p:spPr>
          <a:xfrm>
            <a:off x="558800" y="108857"/>
            <a:ext cx="11413067" cy="6693621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F15CD-546C-C15E-BA21-E6781DAB4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516" y="0"/>
            <a:ext cx="4925995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12FC1-DD6B-F0C5-283F-CBCAE7613260}"/>
              </a:ext>
            </a:extLst>
          </p:cNvPr>
          <p:cNvSpPr txBox="1"/>
          <p:nvPr/>
        </p:nvSpPr>
        <p:spPr>
          <a:xfrm>
            <a:off x="865814" y="906185"/>
            <a:ext cx="5090321" cy="54119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E7B95-C4F6-06E4-D775-D880FB11C8D8}"/>
              </a:ext>
            </a:extLst>
          </p:cNvPr>
          <p:cNvSpPr txBox="1"/>
          <p:nvPr/>
        </p:nvSpPr>
        <p:spPr>
          <a:xfrm>
            <a:off x="4740614" y="845905"/>
            <a:ext cx="4178595" cy="601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000B4-4410-23F2-155D-53715273F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693881"/>
            <a:ext cx="3770924" cy="464208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E96906-4923-D800-F96C-5D66EB7CA360}"/>
              </a:ext>
            </a:extLst>
          </p:cNvPr>
          <p:cNvGrpSpPr/>
          <p:nvPr/>
        </p:nvGrpSpPr>
        <p:grpSpPr>
          <a:xfrm>
            <a:off x="9100869" y="-1498474"/>
            <a:ext cx="3091131" cy="4890943"/>
            <a:chOff x="3637970" y="-666044"/>
            <a:chExt cx="4648755" cy="4648755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E9DF0D78-17CB-C470-43A7-4D02BFDC3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6944" r="93611">
                          <a14:foregroundMark x1="7222" y1="46944" x2="7222" y2="46944"/>
                          <a14:foregroundMark x1="93611" y1="40556" x2="93611" y2="4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970" y="-666044"/>
              <a:ext cx="4648755" cy="464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8C4594-1871-9C95-279F-2EBE432F1A82}"/>
                </a:ext>
              </a:extLst>
            </p:cNvPr>
            <p:cNvSpPr txBox="1"/>
            <p:nvPr/>
          </p:nvSpPr>
          <p:spPr>
            <a:xfrm>
              <a:off x="4096135" y="1019935"/>
              <a:ext cx="4099150" cy="61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Chia </a:t>
              </a:r>
              <a:r>
                <a:rPr lang="en-US" sz="36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2" name="타원 39">
            <a:extLst>
              <a:ext uri="{FF2B5EF4-FFF2-40B4-BE49-F238E27FC236}">
                <a16:creationId xmlns:a16="http://schemas.microsoft.com/office/drawing/2014/main" id="{029D2FE8-3D89-B3BD-F7D6-53DA72F276DA}"/>
              </a:ext>
            </a:extLst>
          </p:cNvPr>
          <p:cNvSpPr/>
          <p:nvPr/>
        </p:nvSpPr>
        <p:spPr>
          <a:xfrm>
            <a:off x="149973" y="901815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dirty="0">
                <a:solidFill>
                  <a:srgbClr val="005EB3"/>
                </a:solidFill>
                <a:latin typeface="#9Slide03 BoosterNextFYBlack" panose="02000A03000000020004" pitchFamily="2" charset="0"/>
              </a:rPr>
              <a:t>1</a:t>
            </a:r>
            <a:endParaRPr lang="ko-KR" altLang="en-US" sz="3200" dirty="0">
              <a:solidFill>
                <a:srgbClr val="005EB3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63" name="타원 39">
            <a:extLst>
              <a:ext uri="{FF2B5EF4-FFF2-40B4-BE49-F238E27FC236}">
                <a16:creationId xmlns:a16="http://schemas.microsoft.com/office/drawing/2014/main" id="{85BE87A8-8BBC-B935-2AE2-7D79C9D86229}"/>
              </a:ext>
            </a:extLst>
          </p:cNvPr>
          <p:cNvSpPr/>
          <p:nvPr/>
        </p:nvSpPr>
        <p:spPr>
          <a:xfrm>
            <a:off x="160859" y="3982472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dirty="0">
                <a:solidFill>
                  <a:srgbClr val="005EB3"/>
                </a:solidFill>
                <a:latin typeface="#9Slide03 BoosterNextFYBlack" panose="02000A03000000020004" pitchFamily="2" charset="0"/>
              </a:rPr>
              <a:t>2</a:t>
            </a:r>
            <a:endParaRPr lang="ko-KR" altLang="en-US" sz="3200" dirty="0">
              <a:solidFill>
                <a:srgbClr val="005EB3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64" name="타원 39">
            <a:extLst>
              <a:ext uri="{FF2B5EF4-FFF2-40B4-BE49-F238E27FC236}">
                <a16:creationId xmlns:a16="http://schemas.microsoft.com/office/drawing/2014/main" id="{8B9E3790-7D7C-E505-A05A-701CA044A077}"/>
              </a:ext>
            </a:extLst>
          </p:cNvPr>
          <p:cNvSpPr/>
          <p:nvPr/>
        </p:nvSpPr>
        <p:spPr>
          <a:xfrm>
            <a:off x="7987687" y="967129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dirty="0">
                <a:solidFill>
                  <a:srgbClr val="005EB3"/>
                </a:solidFill>
                <a:latin typeface="#9Slide03 BoosterNextFYBlack" panose="02000A03000000020004" pitchFamily="2" charset="0"/>
              </a:rPr>
              <a:t>3</a:t>
            </a:r>
            <a:endParaRPr lang="ko-KR" altLang="en-US" sz="3200" dirty="0">
              <a:solidFill>
                <a:srgbClr val="005EB3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69" name="타원 39">
            <a:extLst>
              <a:ext uri="{FF2B5EF4-FFF2-40B4-BE49-F238E27FC236}">
                <a16:creationId xmlns:a16="http://schemas.microsoft.com/office/drawing/2014/main" id="{D96D2820-A0A1-5267-7900-2151E1BF2A95}"/>
              </a:ext>
            </a:extLst>
          </p:cNvPr>
          <p:cNvSpPr/>
          <p:nvPr/>
        </p:nvSpPr>
        <p:spPr>
          <a:xfrm>
            <a:off x="7933258" y="3862729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dirty="0">
                <a:solidFill>
                  <a:srgbClr val="005EB3"/>
                </a:solidFill>
                <a:latin typeface="#9Slide03 BoosterNextFYBlack" panose="02000A03000000020004" pitchFamily="2" charset="0"/>
              </a:rPr>
              <a:t>4</a:t>
            </a:r>
            <a:endParaRPr lang="ko-KR" altLang="en-US" sz="3200" dirty="0">
              <a:solidFill>
                <a:srgbClr val="005EB3"/>
              </a:solidFill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82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5FE7AF7-7D44-60A8-07DD-9BFC7F71CBEB}"/>
              </a:ext>
            </a:extLst>
          </p:cNvPr>
          <p:cNvSpPr/>
          <p:nvPr/>
        </p:nvSpPr>
        <p:spPr>
          <a:xfrm>
            <a:off x="558800" y="108857"/>
            <a:ext cx="11413067" cy="6693621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F15CD-546C-C15E-BA21-E6781DAB4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516" y="0"/>
            <a:ext cx="4925995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12FC1-DD6B-F0C5-283F-CBCAE7613260}"/>
              </a:ext>
            </a:extLst>
          </p:cNvPr>
          <p:cNvSpPr txBox="1"/>
          <p:nvPr/>
        </p:nvSpPr>
        <p:spPr>
          <a:xfrm>
            <a:off x="691643" y="906185"/>
            <a:ext cx="5090321" cy="54119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hỏi bố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trong vườn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lớn lên mãi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	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tỏa hương.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E7B95-C4F6-06E4-D775-D880FB11C8D8}"/>
              </a:ext>
            </a:extLst>
          </p:cNvPr>
          <p:cNvSpPr txBox="1"/>
          <p:nvPr/>
        </p:nvSpPr>
        <p:spPr>
          <a:xfrm>
            <a:off x="4784157" y="845905"/>
            <a:ext cx="4178595" cy="601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chờ gặt hái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chăm chỉ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vẫn còn.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000B4-4410-23F2-155D-53715273F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29" y="1693881"/>
            <a:ext cx="3374571" cy="464208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E96906-4923-D800-F96C-5D66EB7CA360}"/>
              </a:ext>
            </a:extLst>
          </p:cNvPr>
          <p:cNvGrpSpPr/>
          <p:nvPr/>
        </p:nvGrpSpPr>
        <p:grpSpPr>
          <a:xfrm>
            <a:off x="9100869" y="-1498474"/>
            <a:ext cx="3091131" cy="4890943"/>
            <a:chOff x="3637970" y="-666044"/>
            <a:chExt cx="4648755" cy="4648755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E9DF0D78-17CB-C470-43A7-4D02BFDC3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6944" r="93611">
                          <a14:foregroundMark x1="7222" y1="46944" x2="7222" y2="46944"/>
                          <a14:foregroundMark x1="93611" y1="40556" x2="93611" y2="4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970" y="-666044"/>
              <a:ext cx="4648755" cy="464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8C4594-1871-9C95-279F-2EBE432F1A82}"/>
                </a:ext>
              </a:extLst>
            </p:cNvPr>
            <p:cNvSpPr txBox="1"/>
            <p:nvPr/>
          </p:nvSpPr>
          <p:spPr>
            <a:xfrm>
              <a:off x="4096135" y="1019935"/>
              <a:ext cx="4099150" cy="61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B2786B-C65A-FD2C-4CB3-2C6655BE3EB5}"/>
              </a:ext>
            </a:extLst>
          </p:cNvPr>
          <p:cNvSpPr/>
          <p:nvPr/>
        </p:nvSpPr>
        <p:spPr>
          <a:xfrm>
            <a:off x="5645332" y="6203090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17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BD41F50E-13B1-1259-1F1F-DF1FEA9E9CC2}"/>
              </a:ext>
            </a:extLst>
          </p:cNvPr>
          <p:cNvGrpSpPr/>
          <p:nvPr/>
        </p:nvGrpSpPr>
        <p:grpSpPr>
          <a:xfrm>
            <a:off x="-528344" y="2856578"/>
            <a:ext cx="4833679" cy="3856567"/>
            <a:chOff x="1287462" y="1498599"/>
            <a:chExt cx="3625259" cy="2892425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AD51930-4A7F-041A-2C23-AB1EAE400779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BCDA9B35-CBCD-45A2-76E9-59091DC785D2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Hình ảnh 3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id="{EB6B8C5C-D58D-9095-4401-47FFA6471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9F95AF65-5E78-C38D-D6B5-F2D4DD86389E}"/>
              </a:ext>
            </a:extLst>
          </p:cNvPr>
          <p:cNvGrpSpPr/>
          <p:nvPr/>
        </p:nvGrpSpPr>
        <p:grpSpPr>
          <a:xfrm>
            <a:off x="1152290" y="370895"/>
            <a:ext cx="8908696" cy="1283875"/>
            <a:chOff x="1097886" y="916234"/>
            <a:chExt cx="6681522" cy="962906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8F41594A-61F0-9925-8800-4AA937593645}"/>
                </a:ext>
              </a:extLst>
            </p:cNvPr>
            <p:cNvGrpSpPr/>
            <p:nvPr/>
          </p:nvGrpSpPr>
          <p:grpSpPr>
            <a:xfrm>
              <a:off x="1600200" y="1047031"/>
              <a:ext cx="6179208" cy="667475"/>
              <a:chOff x="2131359" y="1729738"/>
              <a:chExt cx="5264216" cy="254492"/>
            </a:xfrm>
          </p:grpSpPr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2187342C-9EC9-C365-8912-8E05C3150FDE}"/>
                  </a:ext>
                </a:extLst>
              </p:cNvPr>
              <p:cNvSpPr/>
              <p:nvPr/>
            </p:nvSpPr>
            <p:spPr>
              <a:xfrm>
                <a:off x="2131359" y="1729738"/>
                <a:ext cx="5264216" cy="254492"/>
              </a:xfrm>
              <a:custGeom>
                <a:avLst/>
                <a:gdLst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365423 w 5264216"/>
                  <a:gd name="connsiteY2" fmla="*/ 0 h 254492"/>
                  <a:gd name="connsiteX3" fmla="*/ 788312 w 5264216"/>
                  <a:gd name="connsiteY3" fmla="*/ 0 h 254492"/>
                  <a:gd name="connsiteX4" fmla="*/ 1109708 w 5264216"/>
                  <a:gd name="connsiteY4" fmla="*/ 0 h 254492"/>
                  <a:gd name="connsiteX5" fmla="*/ 1583343 w 5264216"/>
                  <a:gd name="connsiteY5" fmla="*/ 0 h 254492"/>
                  <a:gd name="connsiteX6" fmla="*/ 2107725 w 5264216"/>
                  <a:gd name="connsiteY6" fmla="*/ 0 h 254492"/>
                  <a:gd name="connsiteX7" fmla="*/ 2530614 w 5264216"/>
                  <a:gd name="connsiteY7" fmla="*/ 0 h 254492"/>
                  <a:gd name="connsiteX8" fmla="*/ 3054996 w 5264216"/>
                  <a:gd name="connsiteY8" fmla="*/ 0 h 254492"/>
                  <a:gd name="connsiteX9" fmla="*/ 3477885 w 5264216"/>
                  <a:gd name="connsiteY9" fmla="*/ 0 h 254492"/>
                  <a:gd name="connsiteX10" fmla="*/ 3900774 w 5264216"/>
                  <a:gd name="connsiteY10" fmla="*/ 0 h 254492"/>
                  <a:gd name="connsiteX11" fmla="*/ 4222170 w 5264216"/>
                  <a:gd name="connsiteY11" fmla="*/ 0 h 254492"/>
                  <a:gd name="connsiteX12" fmla="*/ 4543565 w 5264216"/>
                  <a:gd name="connsiteY12" fmla="*/ 0 h 254492"/>
                  <a:gd name="connsiteX13" fmla="*/ 5169440 w 5264216"/>
                  <a:gd name="connsiteY13" fmla="*/ 0 h 254492"/>
                  <a:gd name="connsiteX14" fmla="*/ 5264216 w 5264216"/>
                  <a:gd name="connsiteY14" fmla="*/ 42416 h 254492"/>
                  <a:gd name="connsiteX15" fmla="*/ 5264216 w 5264216"/>
                  <a:gd name="connsiteY15" fmla="*/ 212075 h 254492"/>
                  <a:gd name="connsiteX16" fmla="*/ 5169440 w 5264216"/>
                  <a:gd name="connsiteY16" fmla="*/ 254492 h 254492"/>
                  <a:gd name="connsiteX17" fmla="*/ 4797298 w 5264216"/>
                  <a:gd name="connsiteY17" fmla="*/ 254492 h 254492"/>
                  <a:gd name="connsiteX18" fmla="*/ 4323663 w 5264216"/>
                  <a:gd name="connsiteY18" fmla="*/ 254492 h 254492"/>
                  <a:gd name="connsiteX19" fmla="*/ 3850027 w 5264216"/>
                  <a:gd name="connsiteY19" fmla="*/ 254492 h 254492"/>
                  <a:gd name="connsiteX20" fmla="*/ 3427138 w 5264216"/>
                  <a:gd name="connsiteY20" fmla="*/ 254492 h 254492"/>
                  <a:gd name="connsiteX21" fmla="*/ 3054996 w 5264216"/>
                  <a:gd name="connsiteY21" fmla="*/ 254492 h 254492"/>
                  <a:gd name="connsiteX22" fmla="*/ 2733601 w 5264216"/>
                  <a:gd name="connsiteY22" fmla="*/ 254492 h 254492"/>
                  <a:gd name="connsiteX23" fmla="*/ 2310712 w 5264216"/>
                  <a:gd name="connsiteY23" fmla="*/ 254492 h 254492"/>
                  <a:gd name="connsiteX24" fmla="*/ 2040063 w 5264216"/>
                  <a:gd name="connsiteY24" fmla="*/ 254492 h 254492"/>
                  <a:gd name="connsiteX25" fmla="*/ 1515681 w 5264216"/>
                  <a:gd name="connsiteY25" fmla="*/ 254492 h 254492"/>
                  <a:gd name="connsiteX26" fmla="*/ 991299 w 5264216"/>
                  <a:gd name="connsiteY26" fmla="*/ 254492 h 254492"/>
                  <a:gd name="connsiteX27" fmla="*/ 568410 w 5264216"/>
                  <a:gd name="connsiteY27" fmla="*/ 254492 h 254492"/>
                  <a:gd name="connsiteX28" fmla="*/ 94775 w 5264216"/>
                  <a:gd name="connsiteY28" fmla="*/ 254492 h 254492"/>
                  <a:gd name="connsiteX29" fmla="*/ 0 w 5264216"/>
                  <a:gd name="connsiteY29" fmla="*/ 212075 h 254492"/>
                  <a:gd name="connsiteX30" fmla="*/ 0 w 5264216"/>
                  <a:gd name="connsiteY30" fmla="*/ 42416 h 254492"/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517664 w 5264216"/>
                  <a:gd name="connsiteY2" fmla="*/ 0 h 254492"/>
                  <a:gd name="connsiteX3" fmla="*/ 991299 w 5264216"/>
                  <a:gd name="connsiteY3" fmla="*/ 0 h 254492"/>
                  <a:gd name="connsiteX4" fmla="*/ 1261948 w 5264216"/>
                  <a:gd name="connsiteY4" fmla="*/ 0 h 254492"/>
                  <a:gd name="connsiteX5" fmla="*/ 1684836 w 5264216"/>
                  <a:gd name="connsiteY5" fmla="*/ 0 h 254492"/>
                  <a:gd name="connsiteX6" fmla="*/ 1955486 w 5264216"/>
                  <a:gd name="connsiteY6" fmla="*/ 0 h 254492"/>
                  <a:gd name="connsiteX7" fmla="*/ 2378374 w 5264216"/>
                  <a:gd name="connsiteY7" fmla="*/ 0 h 254492"/>
                  <a:gd name="connsiteX8" fmla="*/ 2750516 w 5264216"/>
                  <a:gd name="connsiteY8" fmla="*/ 0 h 254492"/>
                  <a:gd name="connsiteX9" fmla="*/ 3021165 w 5264216"/>
                  <a:gd name="connsiteY9" fmla="*/ 0 h 254492"/>
                  <a:gd name="connsiteX10" fmla="*/ 3291814 w 5264216"/>
                  <a:gd name="connsiteY10" fmla="*/ 0 h 254492"/>
                  <a:gd name="connsiteX11" fmla="*/ 3663956 w 5264216"/>
                  <a:gd name="connsiteY11" fmla="*/ 0 h 254492"/>
                  <a:gd name="connsiteX12" fmla="*/ 4137592 w 5264216"/>
                  <a:gd name="connsiteY12" fmla="*/ 0 h 254492"/>
                  <a:gd name="connsiteX13" fmla="*/ 4458987 w 5264216"/>
                  <a:gd name="connsiteY13" fmla="*/ 0 h 254492"/>
                  <a:gd name="connsiteX14" fmla="*/ 5169440 w 5264216"/>
                  <a:gd name="connsiteY14" fmla="*/ 0 h 254492"/>
                  <a:gd name="connsiteX15" fmla="*/ 5264216 w 5264216"/>
                  <a:gd name="connsiteY15" fmla="*/ 42416 h 254492"/>
                  <a:gd name="connsiteX16" fmla="*/ 5264216 w 5264216"/>
                  <a:gd name="connsiteY16" fmla="*/ 212075 h 254492"/>
                  <a:gd name="connsiteX17" fmla="*/ 5169440 w 5264216"/>
                  <a:gd name="connsiteY17" fmla="*/ 254492 h 254492"/>
                  <a:gd name="connsiteX18" fmla="*/ 4645059 w 5264216"/>
                  <a:gd name="connsiteY18" fmla="*/ 254492 h 254492"/>
                  <a:gd name="connsiteX19" fmla="*/ 4272916 w 5264216"/>
                  <a:gd name="connsiteY19" fmla="*/ 254492 h 254492"/>
                  <a:gd name="connsiteX20" fmla="*/ 4002267 w 5264216"/>
                  <a:gd name="connsiteY20" fmla="*/ 254492 h 254492"/>
                  <a:gd name="connsiteX21" fmla="*/ 3579379 w 5264216"/>
                  <a:gd name="connsiteY21" fmla="*/ 254492 h 254492"/>
                  <a:gd name="connsiteX22" fmla="*/ 3257983 w 5264216"/>
                  <a:gd name="connsiteY22" fmla="*/ 254492 h 254492"/>
                  <a:gd name="connsiteX23" fmla="*/ 2987334 w 5264216"/>
                  <a:gd name="connsiteY23" fmla="*/ 254492 h 254492"/>
                  <a:gd name="connsiteX24" fmla="*/ 2462952 w 5264216"/>
                  <a:gd name="connsiteY24" fmla="*/ 254492 h 254492"/>
                  <a:gd name="connsiteX25" fmla="*/ 2040063 w 5264216"/>
                  <a:gd name="connsiteY25" fmla="*/ 254492 h 254492"/>
                  <a:gd name="connsiteX26" fmla="*/ 1718668 w 5264216"/>
                  <a:gd name="connsiteY26" fmla="*/ 254492 h 254492"/>
                  <a:gd name="connsiteX27" fmla="*/ 1194286 w 5264216"/>
                  <a:gd name="connsiteY27" fmla="*/ 254492 h 254492"/>
                  <a:gd name="connsiteX28" fmla="*/ 669903 w 5264216"/>
                  <a:gd name="connsiteY28" fmla="*/ 254492 h 254492"/>
                  <a:gd name="connsiteX29" fmla="*/ 94775 w 5264216"/>
                  <a:gd name="connsiteY29" fmla="*/ 254492 h 254492"/>
                  <a:gd name="connsiteX30" fmla="*/ 0 w 5264216"/>
                  <a:gd name="connsiteY30" fmla="*/ 212075 h 254492"/>
                  <a:gd name="connsiteX31" fmla="*/ 0 w 5264216"/>
                  <a:gd name="connsiteY31" fmla="*/ 42416 h 25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264216" h="254492" fill="none" extrusionOk="0">
                    <a:moveTo>
                      <a:pt x="0" y="42416"/>
                    </a:moveTo>
                    <a:cubicBezTo>
                      <a:pt x="-3084" y="16974"/>
                      <a:pt x="52033" y="8993"/>
                      <a:pt x="94775" y="0"/>
                    </a:cubicBezTo>
                    <a:cubicBezTo>
                      <a:pt x="192584" y="-467"/>
                      <a:pt x="309619" y="-6641"/>
                      <a:pt x="365423" y="0"/>
                    </a:cubicBezTo>
                    <a:cubicBezTo>
                      <a:pt x="449341" y="9715"/>
                      <a:pt x="594793" y="-22362"/>
                      <a:pt x="788312" y="0"/>
                    </a:cubicBezTo>
                    <a:cubicBezTo>
                      <a:pt x="999158" y="6549"/>
                      <a:pt x="1019540" y="194"/>
                      <a:pt x="1109708" y="0"/>
                    </a:cubicBezTo>
                    <a:cubicBezTo>
                      <a:pt x="1175495" y="-38248"/>
                      <a:pt x="1385799" y="-205"/>
                      <a:pt x="1583343" y="0"/>
                    </a:cubicBezTo>
                    <a:cubicBezTo>
                      <a:pt x="1765820" y="-5655"/>
                      <a:pt x="1998086" y="-16714"/>
                      <a:pt x="2107725" y="0"/>
                    </a:cubicBezTo>
                    <a:cubicBezTo>
                      <a:pt x="2210926" y="-30332"/>
                      <a:pt x="2431155" y="10245"/>
                      <a:pt x="2530614" y="0"/>
                    </a:cubicBezTo>
                    <a:cubicBezTo>
                      <a:pt x="2664183" y="-32710"/>
                      <a:pt x="2803906" y="16608"/>
                      <a:pt x="3054996" y="0"/>
                    </a:cubicBezTo>
                    <a:cubicBezTo>
                      <a:pt x="3270884" y="-3339"/>
                      <a:pt x="3329759" y="8478"/>
                      <a:pt x="3477885" y="0"/>
                    </a:cubicBezTo>
                    <a:cubicBezTo>
                      <a:pt x="3629319" y="8069"/>
                      <a:pt x="3680603" y="11230"/>
                      <a:pt x="3900774" y="0"/>
                    </a:cubicBezTo>
                    <a:cubicBezTo>
                      <a:pt x="4109504" y="-3019"/>
                      <a:pt x="4114557" y="-4738"/>
                      <a:pt x="4222170" y="0"/>
                    </a:cubicBezTo>
                    <a:cubicBezTo>
                      <a:pt x="4318121" y="-6473"/>
                      <a:pt x="4433592" y="15292"/>
                      <a:pt x="4543565" y="0"/>
                    </a:cubicBezTo>
                    <a:cubicBezTo>
                      <a:pt x="4635489" y="-8064"/>
                      <a:pt x="4989835" y="34941"/>
                      <a:pt x="5169440" y="0"/>
                    </a:cubicBezTo>
                    <a:cubicBezTo>
                      <a:pt x="5224456" y="1278"/>
                      <a:pt x="5273156" y="15260"/>
                      <a:pt x="5264216" y="42416"/>
                    </a:cubicBezTo>
                    <a:cubicBezTo>
                      <a:pt x="5247755" y="94460"/>
                      <a:pt x="5260322" y="154691"/>
                      <a:pt x="5264216" y="212075"/>
                    </a:cubicBezTo>
                    <a:cubicBezTo>
                      <a:pt x="5268670" y="238968"/>
                      <a:pt x="5216070" y="247944"/>
                      <a:pt x="5169440" y="254492"/>
                    </a:cubicBezTo>
                    <a:cubicBezTo>
                      <a:pt x="4992713" y="279137"/>
                      <a:pt x="4912231" y="245432"/>
                      <a:pt x="4797298" y="254492"/>
                    </a:cubicBezTo>
                    <a:cubicBezTo>
                      <a:pt x="4651034" y="268563"/>
                      <a:pt x="4519074" y="251149"/>
                      <a:pt x="4323663" y="254492"/>
                    </a:cubicBezTo>
                    <a:cubicBezTo>
                      <a:pt x="4132283" y="236463"/>
                      <a:pt x="3962992" y="248453"/>
                      <a:pt x="3850027" y="254492"/>
                    </a:cubicBezTo>
                    <a:cubicBezTo>
                      <a:pt x="3727205" y="268043"/>
                      <a:pt x="3518772" y="243118"/>
                      <a:pt x="3427138" y="254492"/>
                    </a:cubicBezTo>
                    <a:cubicBezTo>
                      <a:pt x="3307127" y="257675"/>
                      <a:pt x="3137527" y="242252"/>
                      <a:pt x="3054996" y="254492"/>
                    </a:cubicBezTo>
                    <a:cubicBezTo>
                      <a:pt x="2959604" y="250837"/>
                      <a:pt x="2889524" y="252254"/>
                      <a:pt x="2733601" y="254492"/>
                    </a:cubicBezTo>
                    <a:cubicBezTo>
                      <a:pt x="2601473" y="249797"/>
                      <a:pt x="2476649" y="258950"/>
                      <a:pt x="2310712" y="254492"/>
                    </a:cubicBezTo>
                    <a:cubicBezTo>
                      <a:pt x="2141453" y="243472"/>
                      <a:pt x="2114397" y="258595"/>
                      <a:pt x="2040063" y="254492"/>
                    </a:cubicBezTo>
                    <a:cubicBezTo>
                      <a:pt x="1959150" y="252587"/>
                      <a:pt x="1621512" y="247866"/>
                      <a:pt x="1515681" y="254492"/>
                    </a:cubicBezTo>
                    <a:cubicBezTo>
                      <a:pt x="1390088" y="239199"/>
                      <a:pt x="1153928" y="260373"/>
                      <a:pt x="991299" y="254492"/>
                    </a:cubicBezTo>
                    <a:cubicBezTo>
                      <a:pt x="818382" y="250029"/>
                      <a:pt x="766858" y="250619"/>
                      <a:pt x="568410" y="254492"/>
                    </a:cubicBezTo>
                    <a:cubicBezTo>
                      <a:pt x="370903" y="253300"/>
                      <a:pt x="304025" y="267629"/>
                      <a:pt x="94775" y="254492"/>
                    </a:cubicBezTo>
                    <a:cubicBezTo>
                      <a:pt x="31400" y="251475"/>
                      <a:pt x="-4711" y="231554"/>
                      <a:pt x="0" y="212075"/>
                    </a:cubicBezTo>
                    <a:cubicBezTo>
                      <a:pt x="-13123" y="136159"/>
                      <a:pt x="-22964" y="112972"/>
                      <a:pt x="0" y="42416"/>
                    </a:cubicBezTo>
                    <a:close/>
                  </a:path>
                  <a:path w="5264216" h="254492" stroke="0" extrusionOk="0">
                    <a:moveTo>
                      <a:pt x="0" y="42416"/>
                    </a:moveTo>
                    <a:cubicBezTo>
                      <a:pt x="6572" y="19435"/>
                      <a:pt x="47420" y="-4268"/>
                      <a:pt x="94775" y="0"/>
                    </a:cubicBezTo>
                    <a:cubicBezTo>
                      <a:pt x="197923" y="-3839"/>
                      <a:pt x="387798" y="-9888"/>
                      <a:pt x="517664" y="0"/>
                    </a:cubicBezTo>
                    <a:cubicBezTo>
                      <a:pt x="688330" y="5522"/>
                      <a:pt x="820026" y="-7647"/>
                      <a:pt x="991299" y="0"/>
                    </a:cubicBezTo>
                    <a:cubicBezTo>
                      <a:pt x="1165264" y="5379"/>
                      <a:pt x="1139750" y="-184"/>
                      <a:pt x="1261948" y="0"/>
                    </a:cubicBezTo>
                    <a:cubicBezTo>
                      <a:pt x="1392889" y="2984"/>
                      <a:pt x="1571754" y="901"/>
                      <a:pt x="1684836" y="0"/>
                    </a:cubicBezTo>
                    <a:cubicBezTo>
                      <a:pt x="1807304" y="-8228"/>
                      <a:pt x="1864809" y="-1996"/>
                      <a:pt x="1955486" y="0"/>
                    </a:cubicBezTo>
                    <a:cubicBezTo>
                      <a:pt x="2037839" y="1241"/>
                      <a:pt x="2236780" y="-9267"/>
                      <a:pt x="2378374" y="0"/>
                    </a:cubicBezTo>
                    <a:cubicBezTo>
                      <a:pt x="2515802" y="7033"/>
                      <a:pt x="2649918" y="7376"/>
                      <a:pt x="2750516" y="0"/>
                    </a:cubicBezTo>
                    <a:cubicBezTo>
                      <a:pt x="2855542" y="-12364"/>
                      <a:pt x="2945557" y="-16013"/>
                      <a:pt x="3021165" y="0"/>
                    </a:cubicBezTo>
                    <a:cubicBezTo>
                      <a:pt x="3097338" y="9771"/>
                      <a:pt x="3221448" y="5114"/>
                      <a:pt x="3291814" y="0"/>
                    </a:cubicBezTo>
                    <a:cubicBezTo>
                      <a:pt x="3356575" y="-3379"/>
                      <a:pt x="3548842" y="1131"/>
                      <a:pt x="3663956" y="0"/>
                    </a:cubicBezTo>
                    <a:cubicBezTo>
                      <a:pt x="3763213" y="-28317"/>
                      <a:pt x="3929945" y="19828"/>
                      <a:pt x="4137592" y="0"/>
                    </a:cubicBezTo>
                    <a:cubicBezTo>
                      <a:pt x="4319802" y="4823"/>
                      <a:pt x="4346488" y="-2013"/>
                      <a:pt x="4458987" y="0"/>
                    </a:cubicBezTo>
                    <a:cubicBezTo>
                      <a:pt x="4567437" y="-21071"/>
                      <a:pt x="4856519" y="-44069"/>
                      <a:pt x="5169440" y="0"/>
                    </a:cubicBezTo>
                    <a:cubicBezTo>
                      <a:pt x="5223475" y="-2928"/>
                      <a:pt x="5266304" y="18815"/>
                      <a:pt x="5264216" y="42416"/>
                    </a:cubicBezTo>
                    <a:cubicBezTo>
                      <a:pt x="5278217" y="118614"/>
                      <a:pt x="5253191" y="129856"/>
                      <a:pt x="5264216" y="212075"/>
                    </a:cubicBezTo>
                    <a:cubicBezTo>
                      <a:pt x="5269451" y="239072"/>
                      <a:pt x="5222033" y="253435"/>
                      <a:pt x="5169440" y="254492"/>
                    </a:cubicBezTo>
                    <a:cubicBezTo>
                      <a:pt x="5055670" y="256994"/>
                      <a:pt x="4763554" y="275930"/>
                      <a:pt x="4645059" y="254492"/>
                    </a:cubicBezTo>
                    <a:cubicBezTo>
                      <a:pt x="4533399" y="247479"/>
                      <a:pt x="4416988" y="236876"/>
                      <a:pt x="4272916" y="254492"/>
                    </a:cubicBezTo>
                    <a:cubicBezTo>
                      <a:pt x="4123549" y="259421"/>
                      <a:pt x="4130414" y="252668"/>
                      <a:pt x="4002267" y="254492"/>
                    </a:cubicBezTo>
                    <a:cubicBezTo>
                      <a:pt x="3887535" y="274242"/>
                      <a:pt x="3756553" y="273434"/>
                      <a:pt x="3579379" y="254492"/>
                    </a:cubicBezTo>
                    <a:cubicBezTo>
                      <a:pt x="3417108" y="255449"/>
                      <a:pt x="3410700" y="253688"/>
                      <a:pt x="3257983" y="254492"/>
                    </a:cubicBezTo>
                    <a:cubicBezTo>
                      <a:pt x="3107086" y="256391"/>
                      <a:pt x="3123250" y="254344"/>
                      <a:pt x="2987334" y="254492"/>
                    </a:cubicBezTo>
                    <a:cubicBezTo>
                      <a:pt x="2839638" y="273513"/>
                      <a:pt x="2654940" y="260958"/>
                      <a:pt x="2462952" y="254492"/>
                    </a:cubicBezTo>
                    <a:cubicBezTo>
                      <a:pt x="2273392" y="256494"/>
                      <a:pt x="2176747" y="229867"/>
                      <a:pt x="2040063" y="254492"/>
                    </a:cubicBezTo>
                    <a:cubicBezTo>
                      <a:pt x="1905502" y="271279"/>
                      <a:pt x="1825972" y="262420"/>
                      <a:pt x="1718668" y="254492"/>
                    </a:cubicBezTo>
                    <a:cubicBezTo>
                      <a:pt x="1619799" y="297494"/>
                      <a:pt x="1462420" y="230785"/>
                      <a:pt x="1194286" y="254492"/>
                    </a:cubicBezTo>
                    <a:cubicBezTo>
                      <a:pt x="943642" y="271699"/>
                      <a:pt x="924543" y="246722"/>
                      <a:pt x="669903" y="254492"/>
                    </a:cubicBezTo>
                    <a:cubicBezTo>
                      <a:pt x="420017" y="281208"/>
                      <a:pt x="252667" y="254411"/>
                      <a:pt x="94775" y="254492"/>
                    </a:cubicBezTo>
                    <a:cubicBezTo>
                      <a:pt x="42734" y="252558"/>
                      <a:pt x="-8370" y="238035"/>
                      <a:pt x="0" y="212075"/>
                    </a:cubicBezTo>
                    <a:cubicBezTo>
                      <a:pt x="1453" y="162899"/>
                      <a:pt x="2217" y="96527"/>
                      <a:pt x="0" y="42416"/>
                    </a:cubicBezTo>
                    <a:close/>
                  </a:path>
                  <a:path w="5264216" h="254492" fill="none" stroke="0" extrusionOk="0">
                    <a:moveTo>
                      <a:pt x="0" y="42416"/>
                    </a:moveTo>
                    <a:cubicBezTo>
                      <a:pt x="7803" y="19766"/>
                      <a:pt x="55319" y="-999"/>
                      <a:pt x="94775" y="0"/>
                    </a:cubicBezTo>
                    <a:cubicBezTo>
                      <a:pt x="195375" y="10540"/>
                      <a:pt x="305562" y="-4278"/>
                      <a:pt x="365423" y="0"/>
                    </a:cubicBezTo>
                    <a:cubicBezTo>
                      <a:pt x="403418" y="10872"/>
                      <a:pt x="553246" y="14421"/>
                      <a:pt x="788312" y="0"/>
                    </a:cubicBezTo>
                    <a:cubicBezTo>
                      <a:pt x="1001994" y="9684"/>
                      <a:pt x="1019946" y="-3728"/>
                      <a:pt x="1109708" y="0"/>
                    </a:cubicBezTo>
                    <a:cubicBezTo>
                      <a:pt x="1218426" y="14062"/>
                      <a:pt x="1390320" y="-29964"/>
                      <a:pt x="1583343" y="0"/>
                    </a:cubicBezTo>
                    <a:cubicBezTo>
                      <a:pt x="1786044" y="-7474"/>
                      <a:pt x="1985024" y="-9301"/>
                      <a:pt x="2107725" y="0"/>
                    </a:cubicBezTo>
                    <a:cubicBezTo>
                      <a:pt x="2220651" y="-9885"/>
                      <a:pt x="2437762" y="19174"/>
                      <a:pt x="2530614" y="0"/>
                    </a:cubicBezTo>
                    <a:cubicBezTo>
                      <a:pt x="2646694" y="-1925"/>
                      <a:pt x="2806141" y="-24028"/>
                      <a:pt x="3054996" y="0"/>
                    </a:cubicBezTo>
                    <a:cubicBezTo>
                      <a:pt x="3275971" y="-2086"/>
                      <a:pt x="3334293" y="16996"/>
                      <a:pt x="3477885" y="0"/>
                    </a:cubicBezTo>
                    <a:cubicBezTo>
                      <a:pt x="3623962" y="-4274"/>
                      <a:pt x="3697085" y="4778"/>
                      <a:pt x="3900774" y="0"/>
                    </a:cubicBezTo>
                    <a:cubicBezTo>
                      <a:pt x="4108445" y="-1130"/>
                      <a:pt x="4116078" y="-4618"/>
                      <a:pt x="4222170" y="0"/>
                    </a:cubicBezTo>
                    <a:cubicBezTo>
                      <a:pt x="4313963" y="24277"/>
                      <a:pt x="4454743" y="-1633"/>
                      <a:pt x="4543565" y="0"/>
                    </a:cubicBezTo>
                    <a:cubicBezTo>
                      <a:pt x="4645931" y="42969"/>
                      <a:pt x="5027959" y="-33637"/>
                      <a:pt x="5169440" y="0"/>
                    </a:cubicBezTo>
                    <a:cubicBezTo>
                      <a:pt x="5220694" y="-4613"/>
                      <a:pt x="5275177" y="18868"/>
                      <a:pt x="5264216" y="42416"/>
                    </a:cubicBezTo>
                    <a:cubicBezTo>
                      <a:pt x="5242635" y="89769"/>
                      <a:pt x="5255388" y="151040"/>
                      <a:pt x="5264216" y="212075"/>
                    </a:cubicBezTo>
                    <a:cubicBezTo>
                      <a:pt x="5259691" y="240554"/>
                      <a:pt x="5220894" y="262741"/>
                      <a:pt x="5169440" y="254492"/>
                    </a:cubicBezTo>
                    <a:cubicBezTo>
                      <a:pt x="5004575" y="264400"/>
                      <a:pt x="4931373" y="242350"/>
                      <a:pt x="4797298" y="254492"/>
                    </a:cubicBezTo>
                    <a:cubicBezTo>
                      <a:pt x="4681930" y="268214"/>
                      <a:pt x="4532064" y="283346"/>
                      <a:pt x="4323663" y="254492"/>
                    </a:cubicBezTo>
                    <a:cubicBezTo>
                      <a:pt x="4118468" y="224909"/>
                      <a:pt x="3983603" y="253789"/>
                      <a:pt x="3850027" y="254492"/>
                    </a:cubicBezTo>
                    <a:cubicBezTo>
                      <a:pt x="3734568" y="258546"/>
                      <a:pt x="3541381" y="247399"/>
                      <a:pt x="3427138" y="254492"/>
                    </a:cubicBezTo>
                    <a:cubicBezTo>
                      <a:pt x="3309342" y="261879"/>
                      <a:pt x="3162022" y="256852"/>
                      <a:pt x="3054996" y="254492"/>
                    </a:cubicBezTo>
                    <a:cubicBezTo>
                      <a:pt x="2959259" y="249831"/>
                      <a:pt x="2874626" y="240926"/>
                      <a:pt x="2733601" y="254492"/>
                    </a:cubicBezTo>
                    <a:cubicBezTo>
                      <a:pt x="2587235" y="252014"/>
                      <a:pt x="2470284" y="258356"/>
                      <a:pt x="2310712" y="254492"/>
                    </a:cubicBezTo>
                    <a:cubicBezTo>
                      <a:pt x="2135106" y="248582"/>
                      <a:pt x="2117373" y="266608"/>
                      <a:pt x="2040063" y="254492"/>
                    </a:cubicBezTo>
                    <a:cubicBezTo>
                      <a:pt x="1968208" y="261990"/>
                      <a:pt x="1623868" y="255789"/>
                      <a:pt x="1515681" y="254492"/>
                    </a:cubicBezTo>
                    <a:cubicBezTo>
                      <a:pt x="1405452" y="246862"/>
                      <a:pt x="1148366" y="261003"/>
                      <a:pt x="991299" y="254492"/>
                    </a:cubicBezTo>
                    <a:cubicBezTo>
                      <a:pt x="818830" y="267104"/>
                      <a:pt x="769195" y="268624"/>
                      <a:pt x="568410" y="254492"/>
                    </a:cubicBezTo>
                    <a:cubicBezTo>
                      <a:pt x="384672" y="258692"/>
                      <a:pt x="311980" y="266255"/>
                      <a:pt x="94775" y="254492"/>
                    </a:cubicBezTo>
                    <a:cubicBezTo>
                      <a:pt x="36905" y="252007"/>
                      <a:pt x="-12180" y="236621"/>
                      <a:pt x="0" y="212075"/>
                    </a:cubicBezTo>
                    <a:cubicBezTo>
                      <a:pt x="-16849" y="134288"/>
                      <a:pt x="-17906" y="115804"/>
                      <a:pt x="0" y="424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rgbClr val="00B05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2367171527">
                      <a:custGeom>
                        <a:avLst/>
                        <a:gdLst>
                          <a:gd name="connsiteX0" fmla="*/ 0 w 8238943"/>
                          <a:gd name="connsiteY0" fmla="*/ 148331 h 889967"/>
                          <a:gd name="connsiteX1" fmla="*/ 148331 w 8238943"/>
                          <a:gd name="connsiteY1" fmla="*/ 0 h 889967"/>
                          <a:gd name="connsiteX2" fmla="*/ 571919 w 8238943"/>
                          <a:gd name="connsiteY2" fmla="*/ 0 h 889967"/>
                          <a:gd name="connsiteX3" fmla="*/ 1233776 w 8238943"/>
                          <a:gd name="connsiteY3" fmla="*/ 0 h 889967"/>
                          <a:gd name="connsiteX4" fmla="*/ 1736787 w 8238943"/>
                          <a:gd name="connsiteY4" fmla="*/ 0 h 889967"/>
                          <a:gd name="connsiteX5" fmla="*/ 2478067 w 8238943"/>
                          <a:gd name="connsiteY5" fmla="*/ 0 h 889967"/>
                          <a:gd name="connsiteX6" fmla="*/ 3298769 w 8238943"/>
                          <a:gd name="connsiteY6" fmla="*/ 0 h 889967"/>
                          <a:gd name="connsiteX7" fmla="*/ 3960626 w 8238943"/>
                          <a:gd name="connsiteY7" fmla="*/ 0 h 889967"/>
                          <a:gd name="connsiteX8" fmla="*/ 4781328 w 8238943"/>
                          <a:gd name="connsiteY8" fmla="*/ 0 h 889967"/>
                          <a:gd name="connsiteX9" fmla="*/ 5443185 w 8238943"/>
                          <a:gd name="connsiteY9" fmla="*/ 0 h 889967"/>
                          <a:gd name="connsiteX10" fmla="*/ 6105042 w 8238943"/>
                          <a:gd name="connsiteY10" fmla="*/ 0 h 889967"/>
                          <a:gd name="connsiteX11" fmla="*/ 6608053 w 8238943"/>
                          <a:gd name="connsiteY11" fmla="*/ 0 h 889967"/>
                          <a:gd name="connsiteX12" fmla="*/ 7111064 w 8238943"/>
                          <a:gd name="connsiteY12" fmla="*/ 0 h 889967"/>
                          <a:gd name="connsiteX13" fmla="*/ 8090612 w 8238943"/>
                          <a:gd name="connsiteY13" fmla="*/ 0 h 889967"/>
                          <a:gd name="connsiteX14" fmla="*/ 8238943 w 8238943"/>
                          <a:gd name="connsiteY14" fmla="*/ 148331 h 889967"/>
                          <a:gd name="connsiteX15" fmla="*/ 8238943 w 8238943"/>
                          <a:gd name="connsiteY15" fmla="*/ 741636 h 889967"/>
                          <a:gd name="connsiteX16" fmla="*/ 8090612 w 8238943"/>
                          <a:gd name="connsiteY16" fmla="*/ 889967 h 889967"/>
                          <a:gd name="connsiteX17" fmla="*/ 7508178 w 8238943"/>
                          <a:gd name="connsiteY17" fmla="*/ 889967 h 889967"/>
                          <a:gd name="connsiteX18" fmla="*/ 6766899 w 8238943"/>
                          <a:gd name="connsiteY18" fmla="*/ 889967 h 889967"/>
                          <a:gd name="connsiteX19" fmla="*/ 6025619 w 8238943"/>
                          <a:gd name="connsiteY19" fmla="*/ 889967 h 889967"/>
                          <a:gd name="connsiteX20" fmla="*/ 5363762 w 8238943"/>
                          <a:gd name="connsiteY20" fmla="*/ 889967 h 889967"/>
                          <a:gd name="connsiteX21" fmla="*/ 4781328 w 8238943"/>
                          <a:gd name="connsiteY21" fmla="*/ 889967 h 889967"/>
                          <a:gd name="connsiteX22" fmla="*/ 4278317 w 8238943"/>
                          <a:gd name="connsiteY22" fmla="*/ 889967 h 889967"/>
                          <a:gd name="connsiteX23" fmla="*/ 3616460 w 8238943"/>
                          <a:gd name="connsiteY23" fmla="*/ 889967 h 889967"/>
                          <a:gd name="connsiteX24" fmla="*/ 3192872 w 8238943"/>
                          <a:gd name="connsiteY24" fmla="*/ 889967 h 889967"/>
                          <a:gd name="connsiteX25" fmla="*/ 2372170 w 8238943"/>
                          <a:gd name="connsiteY25" fmla="*/ 889967 h 889967"/>
                          <a:gd name="connsiteX26" fmla="*/ 1551467 w 8238943"/>
                          <a:gd name="connsiteY26" fmla="*/ 889967 h 889967"/>
                          <a:gd name="connsiteX27" fmla="*/ 889611 w 8238943"/>
                          <a:gd name="connsiteY27" fmla="*/ 889967 h 889967"/>
                          <a:gd name="connsiteX28" fmla="*/ 148331 w 8238943"/>
                          <a:gd name="connsiteY28" fmla="*/ 889967 h 889967"/>
                          <a:gd name="connsiteX29" fmla="*/ 0 w 8238943"/>
                          <a:gd name="connsiteY29" fmla="*/ 741636 h 889967"/>
                          <a:gd name="connsiteX30" fmla="*/ 0 w 8238943"/>
                          <a:gd name="connsiteY30" fmla="*/ 148331 h 889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8238943" h="889967" fill="none" extrusionOk="0">
                            <a:moveTo>
                              <a:pt x="0" y="148331"/>
                            </a:moveTo>
                            <a:cubicBezTo>
                              <a:pt x="-1911" y="71106"/>
                              <a:pt x="75953" y="12777"/>
                              <a:pt x="148331" y="0"/>
                            </a:cubicBezTo>
                            <a:cubicBezTo>
                              <a:pt x="298287" y="19911"/>
                              <a:pt x="472268" y="-14654"/>
                              <a:pt x="571919" y="0"/>
                            </a:cubicBezTo>
                            <a:cubicBezTo>
                              <a:pt x="671570" y="14654"/>
                              <a:pt x="910948" y="-26162"/>
                              <a:pt x="1233776" y="0"/>
                            </a:cubicBezTo>
                            <a:cubicBezTo>
                              <a:pt x="1556604" y="26162"/>
                              <a:pt x="1607757" y="-626"/>
                              <a:pt x="1736787" y="0"/>
                            </a:cubicBezTo>
                            <a:cubicBezTo>
                              <a:pt x="1865817" y="626"/>
                              <a:pt x="2156874" y="14915"/>
                              <a:pt x="2478067" y="0"/>
                            </a:cubicBezTo>
                            <a:cubicBezTo>
                              <a:pt x="2799260" y="-14915"/>
                              <a:pt x="3119076" y="26046"/>
                              <a:pt x="3298769" y="0"/>
                            </a:cubicBezTo>
                            <a:cubicBezTo>
                              <a:pt x="3478462" y="-26046"/>
                              <a:pt x="3800010" y="26535"/>
                              <a:pt x="3960626" y="0"/>
                            </a:cubicBezTo>
                            <a:cubicBezTo>
                              <a:pt x="4121242" y="-26535"/>
                              <a:pt x="4449874" y="22384"/>
                              <a:pt x="4781328" y="0"/>
                            </a:cubicBezTo>
                            <a:cubicBezTo>
                              <a:pt x="5112782" y="-22384"/>
                              <a:pt x="5210957" y="20103"/>
                              <a:pt x="5443185" y="0"/>
                            </a:cubicBezTo>
                            <a:cubicBezTo>
                              <a:pt x="5675413" y="-20103"/>
                              <a:pt x="5779292" y="5293"/>
                              <a:pt x="6105042" y="0"/>
                            </a:cubicBezTo>
                            <a:cubicBezTo>
                              <a:pt x="6430792" y="-5293"/>
                              <a:pt x="6441757" y="-19333"/>
                              <a:pt x="6608053" y="0"/>
                            </a:cubicBezTo>
                            <a:cubicBezTo>
                              <a:pt x="6774349" y="19333"/>
                              <a:pt x="6946516" y="-8794"/>
                              <a:pt x="7111064" y="0"/>
                            </a:cubicBezTo>
                            <a:cubicBezTo>
                              <a:pt x="7275612" y="8794"/>
                              <a:pt x="7814837" y="-28141"/>
                              <a:pt x="8090612" y="0"/>
                            </a:cubicBezTo>
                            <a:cubicBezTo>
                              <a:pt x="8174038" y="3445"/>
                              <a:pt x="8251927" y="61302"/>
                              <a:pt x="8238943" y="148331"/>
                            </a:cubicBezTo>
                            <a:cubicBezTo>
                              <a:pt x="8209370" y="317293"/>
                              <a:pt x="8233212" y="507470"/>
                              <a:pt x="8238943" y="741636"/>
                            </a:cubicBezTo>
                            <a:cubicBezTo>
                              <a:pt x="8241411" y="834726"/>
                              <a:pt x="8158554" y="901253"/>
                              <a:pt x="8090612" y="889967"/>
                            </a:cubicBezTo>
                            <a:cubicBezTo>
                              <a:pt x="7825095" y="918995"/>
                              <a:pt x="7688749" y="865423"/>
                              <a:pt x="7508178" y="889967"/>
                            </a:cubicBezTo>
                            <a:cubicBezTo>
                              <a:pt x="7327607" y="914511"/>
                              <a:pt x="7078256" y="925825"/>
                              <a:pt x="6766899" y="889967"/>
                            </a:cubicBezTo>
                            <a:cubicBezTo>
                              <a:pt x="6455542" y="854109"/>
                              <a:pt x="6222625" y="876606"/>
                              <a:pt x="6025619" y="889967"/>
                            </a:cubicBezTo>
                            <a:cubicBezTo>
                              <a:pt x="5828613" y="903328"/>
                              <a:pt x="5544345" y="879005"/>
                              <a:pt x="5363762" y="889967"/>
                            </a:cubicBezTo>
                            <a:cubicBezTo>
                              <a:pt x="5183179" y="900929"/>
                              <a:pt x="4932045" y="896564"/>
                              <a:pt x="4781328" y="889967"/>
                            </a:cubicBezTo>
                            <a:cubicBezTo>
                              <a:pt x="4630611" y="883370"/>
                              <a:pt x="4508634" y="875496"/>
                              <a:pt x="4278317" y="889967"/>
                            </a:cubicBezTo>
                            <a:cubicBezTo>
                              <a:pt x="4048000" y="904438"/>
                              <a:pt x="3882526" y="911572"/>
                              <a:pt x="3616460" y="889967"/>
                            </a:cubicBezTo>
                            <a:cubicBezTo>
                              <a:pt x="3350394" y="868362"/>
                              <a:pt x="3311184" y="910492"/>
                              <a:pt x="3192872" y="889967"/>
                            </a:cubicBezTo>
                            <a:cubicBezTo>
                              <a:pt x="3074560" y="869442"/>
                              <a:pt x="2551137" y="898041"/>
                              <a:pt x="2372170" y="889967"/>
                            </a:cubicBezTo>
                            <a:cubicBezTo>
                              <a:pt x="2193203" y="881893"/>
                              <a:pt x="1815324" y="866425"/>
                              <a:pt x="1551467" y="889967"/>
                            </a:cubicBezTo>
                            <a:cubicBezTo>
                              <a:pt x="1287610" y="913509"/>
                              <a:pt x="1198668" y="912413"/>
                              <a:pt x="889611" y="889967"/>
                            </a:cubicBezTo>
                            <a:cubicBezTo>
                              <a:pt x="580554" y="867521"/>
                              <a:pt x="473909" y="924566"/>
                              <a:pt x="148331" y="889967"/>
                            </a:cubicBezTo>
                            <a:cubicBezTo>
                              <a:pt x="51011" y="884625"/>
                              <a:pt x="-12415" y="823688"/>
                              <a:pt x="0" y="741636"/>
                            </a:cubicBezTo>
                            <a:cubicBezTo>
                              <a:pt x="-22271" y="479545"/>
                              <a:pt x="-28145" y="399014"/>
                              <a:pt x="0" y="148331"/>
                            </a:cubicBezTo>
                            <a:close/>
                          </a:path>
                          <a:path w="8238943" h="889967" stroke="0" extrusionOk="0">
                            <a:moveTo>
                              <a:pt x="0" y="148331"/>
                            </a:moveTo>
                            <a:cubicBezTo>
                              <a:pt x="11582" y="65682"/>
                              <a:pt x="72532" y="-4194"/>
                              <a:pt x="148331" y="0"/>
                            </a:cubicBezTo>
                            <a:cubicBezTo>
                              <a:pt x="352559" y="958"/>
                              <a:pt x="543451" y="-1250"/>
                              <a:pt x="810188" y="0"/>
                            </a:cubicBezTo>
                            <a:cubicBezTo>
                              <a:pt x="1076925" y="1250"/>
                              <a:pt x="1277931" y="-18378"/>
                              <a:pt x="1551467" y="0"/>
                            </a:cubicBezTo>
                            <a:cubicBezTo>
                              <a:pt x="1825003" y="18378"/>
                              <a:pt x="1784958" y="18094"/>
                              <a:pt x="1975056" y="0"/>
                            </a:cubicBezTo>
                            <a:cubicBezTo>
                              <a:pt x="2165154" y="-18094"/>
                              <a:pt x="2443811" y="25243"/>
                              <a:pt x="2636912" y="0"/>
                            </a:cubicBezTo>
                            <a:cubicBezTo>
                              <a:pt x="2830013" y="-25243"/>
                              <a:pt x="2904688" y="-20149"/>
                              <a:pt x="3060501" y="0"/>
                            </a:cubicBezTo>
                            <a:cubicBezTo>
                              <a:pt x="3216314" y="20149"/>
                              <a:pt x="3519044" y="-13877"/>
                              <a:pt x="3722357" y="0"/>
                            </a:cubicBezTo>
                            <a:cubicBezTo>
                              <a:pt x="3925670" y="13877"/>
                              <a:pt x="4140808" y="25241"/>
                              <a:pt x="4304791" y="0"/>
                            </a:cubicBezTo>
                            <a:cubicBezTo>
                              <a:pt x="4468774" y="-25241"/>
                              <a:pt x="4619006" y="-11902"/>
                              <a:pt x="4728380" y="0"/>
                            </a:cubicBezTo>
                            <a:cubicBezTo>
                              <a:pt x="4837754" y="11902"/>
                              <a:pt x="5039047" y="3750"/>
                              <a:pt x="5151968" y="0"/>
                            </a:cubicBezTo>
                            <a:cubicBezTo>
                              <a:pt x="5264889" y="-3750"/>
                              <a:pt x="5539838" y="3549"/>
                              <a:pt x="5734402" y="0"/>
                            </a:cubicBezTo>
                            <a:cubicBezTo>
                              <a:pt x="5928966" y="-3549"/>
                              <a:pt x="6198468" y="-13909"/>
                              <a:pt x="6475682" y="0"/>
                            </a:cubicBezTo>
                            <a:cubicBezTo>
                              <a:pt x="6752896" y="13909"/>
                              <a:pt x="6804566" y="-15116"/>
                              <a:pt x="6978693" y="0"/>
                            </a:cubicBezTo>
                            <a:cubicBezTo>
                              <a:pt x="7152820" y="15116"/>
                              <a:pt x="7566793" y="-10401"/>
                              <a:pt x="8090612" y="0"/>
                            </a:cubicBezTo>
                            <a:cubicBezTo>
                              <a:pt x="8180651" y="-18371"/>
                              <a:pt x="8238546" y="68494"/>
                              <a:pt x="8238943" y="148331"/>
                            </a:cubicBezTo>
                            <a:cubicBezTo>
                              <a:pt x="8261559" y="418530"/>
                              <a:pt x="8220987" y="450701"/>
                              <a:pt x="8238943" y="741636"/>
                            </a:cubicBezTo>
                            <a:cubicBezTo>
                              <a:pt x="8248143" y="828181"/>
                              <a:pt x="8156948" y="884378"/>
                              <a:pt x="8090612" y="889967"/>
                            </a:cubicBezTo>
                            <a:cubicBezTo>
                              <a:pt x="7872577" y="867770"/>
                              <a:pt x="7450550" y="926595"/>
                              <a:pt x="7269910" y="889967"/>
                            </a:cubicBezTo>
                            <a:cubicBezTo>
                              <a:pt x="7089270" y="853339"/>
                              <a:pt x="6921852" y="869085"/>
                              <a:pt x="6687476" y="889967"/>
                            </a:cubicBezTo>
                            <a:cubicBezTo>
                              <a:pt x="6453100" y="910849"/>
                              <a:pt x="6463031" y="875078"/>
                              <a:pt x="6263887" y="889967"/>
                            </a:cubicBezTo>
                            <a:cubicBezTo>
                              <a:pt x="6064743" y="904856"/>
                              <a:pt x="5856314" y="882110"/>
                              <a:pt x="5602031" y="889967"/>
                            </a:cubicBezTo>
                            <a:cubicBezTo>
                              <a:pt x="5347748" y="897824"/>
                              <a:pt x="5337843" y="884491"/>
                              <a:pt x="5099019" y="889967"/>
                            </a:cubicBezTo>
                            <a:cubicBezTo>
                              <a:pt x="4860195" y="895443"/>
                              <a:pt x="4885758" y="877194"/>
                              <a:pt x="4675431" y="889967"/>
                            </a:cubicBezTo>
                            <a:cubicBezTo>
                              <a:pt x="4465104" y="902740"/>
                              <a:pt x="4139334" y="863799"/>
                              <a:pt x="3854729" y="889967"/>
                            </a:cubicBezTo>
                            <a:cubicBezTo>
                              <a:pt x="3570124" y="916135"/>
                              <a:pt x="3415493" y="879107"/>
                              <a:pt x="3192872" y="889967"/>
                            </a:cubicBezTo>
                            <a:cubicBezTo>
                              <a:pt x="2970251" y="900827"/>
                              <a:pt x="2864071" y="873695"/>
                              <a:pt x="2689861" y="889967"/>
                            </a:cubicBezTo>
                            <a:cubicBezTo>
                              <a:pt x="2515651" y="906239"/>
                              <a:pt x="2261429" y="850806"/>
                              <a:pt x="1869159" y="889967"/>
                            </a:cubicBezTo>
                            <a:cubicBezTo>
                              <a:pt x="1476889" y="929128"/>
                              <a:pt x="1442308" y="880179"/>
                              <a:pt x="1048456" y="889967"/>
                            </a:cubicBezTo>
                            <a:cubicBezTo>
                              <a:pt x="654604" y="899755"/>
                              <a:pt x="392753" y="934229"/>
                              <a:pt x="148331" y="889967"/>
                            </a:cubicBezTo>
                            <a:cubicBezTo>
                              <a:pt x="67338" y="893285"/>
                              <a:pt x="-16621" y="820831"/>
                              <a:pt x="0" y="741636"/>
                            </a:cubicBezTo>
                            <a:cubicBezTo>
                              <a:pt x="15240" y="600708"/>
                              <a:pt x="-5692" y="383068"/>
                              <a:pt x="0" y="14833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 dirty="0">
                  <a:solidFill>
                    <a:srgbClr val="EC968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D156138-B8F7-F569-AFA6-38AE0E73ED45}"/>
                  </a:ext>
                </a:extLst>
              </p:cNvPr>
              <p:cNvSpPr txBox="1"/>
              <p:nvPr/>
            </p:nvSpPr>
            <p:spPr>
              <a:xfrm>
                <a:off x="2591160" y="1732335"/>
                <a:ext cx="4743450" cy="237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Luyện</a:t>
                </a:r>
                <a:r>
                  <a:rPr lang="en-US" sz="4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4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đọc</a:t>
                </a:r>
                <a:r>
                  <a:rPr lang="en-US" sz="4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4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từ</a:t>
                </a:r>
                <a:r>
                  <a:rPr lang="en-US" sz="4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4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khó</a:t>
                </a:r>
                <a:endParaRPr lang="en-US" sz="4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9" name="Hình ảnh 8" descr="Ảnh có chứa Tác phẩm nghệ thuật của trẻ con, phim hoạt hình, tác phẩm nghệ thuật, minh họa&#10;&#10;Mô tả được tạo tự động với mức tin cậy trung bình">
              <a:extLst>
                <a:ext uri="{FF2B5EF4-FFF2-40B4-BE49-F238E27FC236}">
                  <a16:creationId xmlns:a16="http://schemas.microsoft.com/office/drawing/2014/main" id="{5DB7A0BE-51D2-1C38-AB21-154599A65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627" b="20600"/>
            <a:stretch/>
          </p:blipFill>
          <p:spPr>
            <a:xfrm>
              <a:off x="1097886" y="916234"/>
              <a:ext cx="1610936" cy="962906"/>
            </a:xfrm>
            <a:prstGeom prst="rect">
              <a:avLst/>
            </a:prstGeom>
          </p:spPr>
        </p:pic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76510080-272B-CD77-650E-DFACA6FC0CCC}"/>
              </a:ext>
            </a:extLst>
          </p:cNvPr>
          <p:cNvGrpSpPr/>
          <p:nvPr/>
        </p:nvGrpSpPr>
        <p:grpSpPr>
          <a:xfrm>
            <a:off x="2562271" y="1924804"/>
            <a:ext cx="1846443" cy="855275"/>
            <a:chOff x="2131358" y="1720729"/>
            <a:chExt cx="5264216" cy="244572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A1322FC1-A6F7-5679-2FE6-C5FC9E1296BB}"/>
                </a:ext>
              </a:extLst>
            </p:cNvPr>
            <p:cNvSpPr/>
            <p:nvPr/>
          </p:nvSpPr>
          <p:spPr>
            <a:xfrm>
              <a:off x="2131358" y="1720729"/>
              <a:ext cx="5169785" cy="230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400" kern="0" dirty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BC8BD7DA-A1AC-A822-2278-13B322BF4264}"/>
                </a:ext>
              </a:extLst>
            </p:cNvPr>
            <p:cNvSpPr txBox="1"/>
            <p:nvPr/>
          </p:nvSpPr>
          <p:spPr>
            <a:xfrm>
              <a:off x="2131358" y="1745274"/>
              <a:ext cx="5264216" cy="220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4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lịch</a:t>
              </a:r>
              <a:r>
                <a:rPr lang="en-US" sz="44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cũ</a:t>
              </a:r>
              <a:endParaRPr lang="en-US" sz="4400" kern="0" dirty="0">
                <a:solidFill>
                  <a:srgbClr val="FFCCA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D41A5F94-2AE2-01A8-3D11-3A6C280BBEE9}"/>
              </a:ext>
            </a:extLst>
          </p:cNvPr>
          <p:cNvGrpSpPr/>
          <p:nvPr/>
        </p:nvGrpSpPr>
        <p:grpSpPr>
          <a:xfrm>
            <a:off x="4237199" y="2935310"/>
            <a:ext cx="2773200" cy="889967"/>
            <a:chOff x="2131360" y="1697037"/>
            <a:chExt cx="5191798" cy="254492"/>
          </a:xfrm>
        </p:grpSpPr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E33F33F1-8EAA-053A-BBF2-3E39F86EC0C9}"/>
                </a:ext>
              </a:extLst>
            </p:cNvPr>
            <p:cNvSpPr/>
            <p:nvPr/>
          </p:nvSpPr>
          <p:spPr>
            <a:xfrm>
              <a:off x="2131360" y="1697037"/>
              <a:ext cx="4320158" cy="254492"/>
            </a:xfrm>
            <a:prstGeom prst="roundRect">
              <a:avLst/>
            </a:prstGeom>
            <a:solidFill>
              <a:schemeClr val="bg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000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1FC7F28B-65D5-F416-A7E3-2DA7C88B56B0}"/>
                </a:ext>
              </a:extLst>
            </p:cNvPr>
            <p:cNvSpPr txBox="1"/>
            <p:nvPr/>
          </p:nvSpPr>
          <p:spPr>
            <a:xfrm>
              <a:off x="2579708" y="1713727"/>
              <a:ext cx="4743450" cy="20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nụ</a:t>
              </a:r>
              <a:r>
                <a:rPr lang="en-US" sz="40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hồng</a:t>
              </a:r>
              <a:endParaRPr lang="en-US" sz="4000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382A2062-D871-3764-F8DB-77C69A75C661}"/>
              </a:ext>
            </a:extLst>
          </p:cNvPr>
          <p:cNvGrpSpPr/>
          <p:nvPr/>
        </p:nvGrpSpPr>
        <p:grpSpPr>
          <a:xfrm>
            <a:off x="6050955" y="4072160"/>
            <a:ext cx="1351332" cy="889966"/>
            <a:chOff x="2131360" y="1697037"/>
            <a:chExt cx="2402023" cy="254492"/>
          </a:xfrm>
        </p:grpSpPr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DEC0E45D-5866-663D-4BD3-34EB5F60FD15}"/>
                </a:ext>
              </a:extLst>
            </p:cNvPr>
            <p:cNvSpPr/>
            <p:nvPr/>
          </p:nvSpPr>
          <p:spPr>
            <a:xfrm>
              <a:off x="2131360" y="1697037"/>
              <a:ext cx="2130440" cy="25449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000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207C4E32-8A82-7985-D568-01B8F6425752}"/>
                </a:ext>
              </a:extLst>
            </p:cNvPr>
            <p:cNvSpPr txBox="1"/>
            <p:nvPr/>
          </p:nvSpPr>
          <p:spPr>
            <a:xfrm>
              <a:off x="2179475" y="1714793"/>
              <a:ext cx="2353908" cy="20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toả</a:t>
              </a:r>
              <a:endParaRPr lang="en-US" sz="40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" name="Nhóm 19">
            <a:extLst>
              <a:ext uri="{FF2B5EF4-FFF2-40B4-BE49-F238E27FC236}">
                <a16:creationId xmlns:a16="http://schemas.microsoft.com/office/drawing/2014/main" id="{8CB71791-039F-92CD-0FF2-4502932D8A76}"/>
              </a:ext>
            </a:extLst>
          </p:cNvPr>
          <p:cNvGrpSpPr/>
          <p:nvPr/>
        </p:nvGrpSpPr>
        <p:grpSpPr>
          <a:xfrm>
            <a:off x="7023942" y="5025367"/>
            <a:ext cx="2773200" cy="889967"/>
            <a:chOff x="2131360" y="1697037"/>
            <a:chExt cx="5191798" cy="254492"/>
          </a:xfrm>
        </p:grpSpPr>
        <p:sp>
          <p:nvSpPr>
            <p:cNvPr id="3" name="Hình chữ nhật: Góc Tròn 20">
              <a:extLst>
                <a:ext uri="{FF2B5EF4-FFF2-40B4-BE49-F238E27FC236}">
                  <a16:creationId xmlns:a16="http://schemas.microsoft.com/office/drawing/2014/main" id="{E7007DBE-0AAB-D8EE-8A3E-D51EF72CC1F5}"/>
                </a:ext>
              </a:extLst>
            </p:cNvPr>
            <p:cNvSpPr/>
            <p:nvPr/>
          </p:nvSpPr>
          <p:spPr>
            <a:xfrm>
              <a:off x="2131360" y="1697037"/>
              <a:ext cx="4320158" cy="25449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000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Hộp Văn bản 21">
              <a:extLst>
                <a:ext uri="{FF2B5EF4-FFF2-40B4-BE49-F238E27FC236}">
                  <a16:creationId xmlns:a16="http://schemas.microsoft.com/office/drawing/2014/main" id="{D07B32FB-D3AA-224C-B29D-AA6332B6A211}"/>
                </a:ext>
              </a:extLst>
            </p:cNvPr>
            <p:cNvSpPr txBox="1"/>
            <p:nvPr/>
          </p:nvSpPr>
          <p:spPr>
            <a:xfrm>
              <a:off x="2579708" y="1713727"/>
              <a:ext cx="4743450" cy="20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gặt</a:t>
              </a:r>
              <a:r>
                <a:rPr lang="en-US" sz="40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hái</a:t>
              </a:r>
              <a:endParaRPr lang="en-US" sz="4000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4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8F8F91-1152-4CC9-9F1C-45237EDA964D}"/>
              </a:ext>
            </a:extLst>
          </p:cNvPr>
          <p:cNvGrpSpPr/>
          <p:nvPr/>
        </p:nvGrpSpPr>
        <p:grpSpPr>
          <a:xfrm>
            <a:off x="1543491" y="327368"/>
            <a:ext cx="9553029" cy="6203265"/>
            <a:chOff x="1157618" y="245525"/>
            <a:chExt cx="7164772" cy="4652449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06C6D7E0-9C40-C9D8-4A5E-18D0F811AEE4}"/>
                </a:ext>
              </a:extLst>
            </p:cNvPr>
            <p:cNvSpPr txBox="1"/>
            <p:nvPr/>
          </p:nvSpPr>
          <p:spPr>
            <a:xfrm>
              <a:off x="6814438" y="629623"/>
              <a:ext cx="945606" cy="577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467" dirty="0">
                  <a:solidFill>
                    <a:srgbClr val="493429"/>
                  </a:solidFill>
                  <a:latin typeface="Calibri"/>
                  <a:sym typeface="Arial"/>
                </a:rPr>
                <a:t>NGUYỄN NGÂN TIỂU HỌC KIM BÀI</a:t>
              </a:r>
            </a:p>
          </p:txBody>
        </p:sp>
        <p:pic>
          <p:nvPicPr>
            <p:cNvPr id="10" name="Hình ảnh 9" descr="Ảnh có chứa vòng tròn&#10;&#10;Mô tả được tạo tự động">
              <a:extLst>
                <a:ext uri="{FF2B5EF4-FFF2-40B4-BE49-F238E27FC236}">
                  <a16:creationId xmlns:a16="http://schemas.microsoft.com/office/drawing/2014/main" id="{C8CDC72B-E0F4-EC90-589D-E04C46801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618" y="245525"/>
              <a:ext cx="7164772" cy="465244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45CA6B7-8DD7-F000-C062-6CE8805B2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075" y="1386663"/>
            <a:ext cx="6498899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5FE7AF7-7D44-60A8-07DD-9BFC7F71CBEB}"/>
              </a:ext>
            </a:extLst>
          </p:cNvPr>
          <p:cNvSpPr/>
          <p:nvPr/>
        </p:nvSpPr>
        <p:spPr>
          <a:xfrm>
            <a:off x="558800" y="108857"/>
            <a:ext cx="11413067" cy="6693621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F15CD-546C-C15E-BA21-E6781DAB4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516" y="0"/>
            <a:ext cx="4925995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12FC1-DD6B-F0C5-283F-CBCAE7613260}"/>
              </a:ext>
            </a:extLst>
          </p:cNvPr>
          <p:cNvSpPr txBox="1"/>
          <p:nvPr/>
        </p:nvSpPr>
        <p:spPr>
          <a:xfrm>
            <a:off x="865814" y="906185"/>
            <a:ext cx="5090321" cy="54119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E7B95-C4F6-06E4-D775-D880FB11C8D8}"/>
              </a:ext>
            </a:extLst>
          </p:cNvPr>
          <p:cNvSpPr txBox="1"/>
          <p:nvPr/>
        </p:nvSpPr>
        <p:spPr>
          <a:xfrm>
            <a:off x="4740614" y="845905"/>
            <a:ext cx="4178595" cy="601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000B4-4410-23F2-155D-53715273F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693881"/>
            <a:ext cx="3770924" cy="4642089"/>
          </a:xfrm>
          <a:prstGeom prst="rect">
            <a:avLst/>
          </a:prstGeom>
        </p:spPr>
      </p:pic>
      <p:sp>
        <p:nvSpPr>
          <p:cNvPr id="62" name="타원 39">
            <a:extLst>
              <a:ext uri="{FF2B5EF4-FFF2-40B4-BE49-F238E27FC236}">
                <a16:creationId xmlns:a16="http://schemas.microsoft.com/office/drawing/2014/main" id="{029D2FE8-3D89-B3BD-F7D6-53DA72F276DA}"/>
              </a:ext>
            </a:extLst>
          </p:cNvPr>
          <p:cNvSpPr/>
          <p:nvPr/>
        </p:nvSpPr>
        <p:spPr>
          <a:xfrm>
            <a:off x="149973" y="901815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5EB3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1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EB3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63" name="타원 39">
            <a:extLst>
              <a:ext uri="{FF2B5EF4-FFF2-40B4-BE49-F238E27FC236}">
                <a16:creationId xmlns:a16="http://schemas.microsoft.com/office/drawing/2014/main" id="{85BE87A8-8BBC-B935-2AE2-7D79C9D86229}"/>
              </a:ext>
            </a:extLst>
          </p:cNvPr>
          <p:cNvSpPr/>
          <p:nvPr/>
        </p:nvSpPr>
        <p:spPr>
          <a:xfrm>
            <a:off x="160859" y="3982472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5EB3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2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EB3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64" name="타원 39">
            <a:extLst>
              <a:ext uri="{FF2B5EF4-FFF2-40B4-BE49-F238E27FC236}">
                <a16:creationId xmlns:a16="http://schemas.microsoft.com/office/drawing/2014/main" id="{8B9E3790-7D7C-E505-A05A-701CA044A077}"/>
              </a:ext>
            </a:extLst>
          </p:cNvPr>
          <p:cNvSpPr/>
          <p:nvPr/>
        </p:nvSpPr>
        <p:spPr>
          <a:xfrm>
            <a:off x="7987687" y="967129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5EB3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3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EB3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69" name="타원 39">
            <a:extLst>
              <a:ext uri="{FF2B5EF4-FFF2-40B4-BE49-F238E27FC236}">
                <a16:creationId xmlns:a16="http://schemas.microsoft.com/office/drawing/2014/main" id="{D96D2820-A0A1-5267-7900-2151E1BF2A95}"/>
              </a:ext>
            </a:extLst>
          </p:cNvPr>
          <p:cNvSpPr/>
          <p:nvPr/>
        </p:nvSpPr>
        <p:spPr>
          <a:xfrm>
            <a:off x="7933258" y="3862729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5EB3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4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EB3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E69945-AAC2-6629-40BB-A4FDB982749E}"/>
              </a:ext>
            </a:extLst>
          </p:cNvPr>
          <p:cNvSpPr/>
          <p:nvPr/>
        </p:nvSpPr>
        <p:spPr>
          <a:xfrm>
            <a:off x="5645332" y="6203090"/>
            <a:ext cx="5240382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BD41F50E-13B1-1259-1F1F-DF1FEA9E9CC2}"/>
              </a:ext>
            </a:extLst>
          </p:cNvPr>
          <p:cNvGrpSpPr/>
          <p:nvPr/>
        </p:nvGrpSpPr>
        <p:grpSpPr>
          <a:xfrm>
            <a:off x="-528344" y="2856578"/>
            <a:ext cx="4833679" cy="3856567"/>
            <a:chOff x="1287462" y="1498599"/>
            <a:chExt cx="3625259" cy="2892425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AD51930-4A7F-041A-2C23-AB1EAE400779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EC968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BCDA9B35-CBCD-45A2-76E9-59091DC785D2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EC968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Hình ảnh 3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id="{EB6B8C5C-D58D-9095-4401-47FFA6471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9F95AF65-5E78-C38D-D6B5-F2D4DD86389E}"/>
              </a:ext>
            </a:extLst>
          </p:cNvPr>
          <p:cNvGrpSpPr/>
          <p:nvPr/>
        </p:nvGrpSpPr>
        <p:grpSpPr>
          <a:xfrm>
            <a:off x="1152290" y="370895"/>
            <a:ext cx="8908696" cy="1283875"/>
            <a:chOff x="1097886" y="916234"/>
            <a:chExt cx="6681522" cy="962906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8F41594A-61F0-9925-8800-4AA937593645}"/>
                </a:ext>
              </a:extLst>
            </p:cNvPr>
            <p:cNvGrpSpPr/>
            <p:nvPr/>
          </p:nvGrpSpPr>
          <p:grpSpPr>
            <a:xfrm>
              <a:off x="1600200" y="1047031"/>
              <a:ext cx="6179208" cy="667475"/>
              <a:chOff x="2131359" y="1729738"/>
              <a:chExt cx="5264216" cy="254492"/>
            </a:xfrm>
          </p:grpSpPr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2187342C-9EC9-C365-8912-8E05C3150FDE}"/>
                  </a:ext>
                </a:extLst>
              </p:cNvPr>
              <p:cNvSpPr/>
              <p:nvPr/>
            </p:nvSpPr>
            <p:spPr>
              <a:xfrm>
                <a:off x="2131359" y="1729738"/>
                <a:ext cx="5264216" cy="254492"/>
              </a:xfrm>
              <a:custGeom>
                <a:avLst/>
                <a:gdLst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365423 w 5264216"/>
                  <a:gd name="connsiteY2" fmla="*/ 0 h 254492"/>
                  <a:gd name="connsiteX3" fmla="*/ 788312 w 5264216"/>
                  <a:gd name="connsiteY3" fmla="*/ 0 h 254492"/>
                  <a:gd name="connsiteX4" fmla="*/ 1109708 w 5264216"/>
                  <a:gd name="connsiteY4" fmla="*/ 0 h 254492"/>
                  <a:gd name="connsiteX5" fmla="*/ 1583343 w 5264216"/>
                  <a:gd name="connsiteY5" fmla="*/ 0 h 254492"/>
                  <a:gd name="connsiteX6" fmla="*/ 2107725 w 5264216"/>
                  <a:gd name="connsiteY6" fmla="*/ 0 h 254492"/>
                  <a:gd name="connsiteX7" fmla="*/ 2530614 w 5264216"/>
                  <a:gd name="connsiteY7" fmla="*/ 0 h 254492"/>
                  <a:gd name="connsiteX8" fmla="*/ 3054996 w 5264216"/>
                  <a:gd name="connsiteY8" fmla="*/ 0 h 254492"/>
                  <a:gd name="connsiteX9" fmla="*/ 3477885 w 5264216"/>
                  <a:gd name="connsiteY9" fmla="*/ 0 h 254492"/>
                  <a:gd name="connsiteX10" fmla="*/ 3900774 w 5264216"/>
                  <a:gd name="connsiteY10" fmla="*/ 0 h 254492"/>
                  <a:gd name="connsiteX11" fmla="*/ 4222170 w 5264216"/>
                  <a:gd name="connsiteY11" fmla="*/ 0 h 254492"/>
                  <a:gd name="connsiteX12" fmla="*/ 4543565 w 5264216"/>
                  <a:gd name="connsiteY12" fmla="*/ 0 h 254492"/>
                  <a:gd name="connsiteX13" fmla="*/ 5169440 w 5264216"/>
                  <a:gd name="connsiteY13" fmla="*/ 0 h 254492"/>
                  <a:gd name="connsiteX14" fmla="*/ 5264216 w 5264216"/>
                  <a:gd name="connsiteY14" fmla="*/ 42416 h 254492"/>
                  <a:gd name="connsiteX15" fmla="*/ 5264216 w 5264216"/>
                  <a:gd name="connsiteY15" fmla="*/ 212075 h 254492"/>
                  <a:gd name="connsiteX16" fmla="*/ 5169440 w 5264216"/>
                  <a:gd name="connsiteY16" fmla="*/ 254492 h 254492"/>
                  <a:gd name="connsiteX17" fmla="*/ 4797298 w 5264216"/>
                  <a:gd name="connsiteY17" fmla="*/ 254492 h 254492"/>
                  <a:gd name="connsiteX18" fmla="*/ 4323663 w 5264216"/>
                  <a:gd name="connsiteY18" fmla="*/ 254492 h 254492"/>
                  <a:gd name="connsiteX19" fmla="*/ 3850027 w 5264216"/>
                  <a:gd name="connsiteY19" fmla="*/ 254492 h 254492"/>
                  <a:gd name="connsiteX20" fmla="*/ 3427138 w 5264216"/>
                  <a:gd name="connsiteY20" fmla="*/ 254492 h 254492"/>
                  <a:gd name="connsiteX21" fmla="*/ 3054996 w 5264216"/>
                  <a:gd name="connsiteY21" fmla="*/ 254492 h 254492"/>
                  <a:gd name="connsiteX22" fmla="*/ 2733601 w 5264216"/>
                  <a:gd name="connsiteY22" fmla="*/ 254492 h 254492"/>
                  <a:gd name="connsiteX23" fmla="*/ 2310712 w 5264216"/>
                  <a:gd name="connsiteY23" fmla="*/ 254492 h 254492"/>
                  <a:gd name="connsiteX24" fmla="*/ 2040063 w 5264216"/>
                  <a:gd name="connsiteY24" fmla="*/ 254492 h 254492"/>
                  <a:gd name="connsiteX25" fmla="*/ 1515681 w 5264216"/>
                  <a:gd name="connsiteY25" fmla="*/ 254492 h 254492"/>
                  <a:gd name="connsiteX26" fmla="*/ 991299 w 5264216"/>
                  <a:gd name="connsiteY26" fmla="*/ 254492 h 254492"/>
                  <a:gd name="connsiteX27" fmla="*/ 568410 w 5264216"/>
                  <a:gd name="connsiteY27" fmla="*/ 254492 h 254492"/>
                  <a:gd name="connsiteX28" fmla="*/ 94775 w 5264216"/>
                  <a:gd name="connsiteY28" fmla="*/ 254492 h 254492"/>
                  <a:gd name="connsiteX29" fmla="*/ 0 w 5264216"/>
                  <a:gd name="connsiteY29" fmla="*/ 212075 h 254492"/>
                  <a:gd name="connsiteX30" fmla="*/ 0 w 5264216"/>
                  <a:gd name="connsiteY30" fmla="*/ 42416 h 254492"/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517664 w 5264216"/>
                  <a:gd name="connsiteY2" fmla="*/ 0 h 254492"/>
                  <a:gd name="connsiteX3" fmla="*/ 991299 w 5264216"/>
                  <a:gd name="connsiteY3" fmla="*/ 0 h 254492"/>
                  <a:gd name="connsiteX4" fmla="*/ 1261948 w 5264216"/>
                  <a:gd name="connsiteY4" fmla="*/ 0 h 254492"/>
                  <a:gd name="connsiteX5" fmla="*/ 1684836 w 5264216"/>
                  <a:gd name="connsiteY5" fmla="*/ 0 h 254492"/>
                  <a:gd name="connsiteX6" fmla="*/ 1955486 w 5264216"/>
                  <a:gd name="connsiteY6" fmla="*/ 0 h 254492"/>
                  <a:gd name="connsiteX7" fmla="*/ 2378374 w 5264216"/>
                  <a:gd name="connsiteY7" fmla="*/ 0 h 254492"/>
                  <a:gd name="connsiteX8" fmla="*/ 2750516 w 5264216"/>
                  <a:gd name="connsiteY8" fmla="*/ 0 h 254492"/>
                  <a:gd name="connsiteX9" fmla="*/ 3021165 w 5264216"/>
                  <a:gd name="connsiteY9" fmla="*/ 0 h 254492"/>
                  <a:gd name="connsiteX10" fmla="*/ 3291814 w 5264216"/>
                  <a:gd name="connsiteY10" fmla="*/ 0 h 254492"/>
                  <a:gd name="connsiteX11" fmla="*/ 3663956 w 5264216"/>
                  <a:gd name="connsiteY11" fmla="*/ 0 h 254492"/>
                  <a:gd name="connsiteX12" fmla="*/ 4137592 w 5264216"/>
                  <a:gd name="connsiteY12" fmla="*/ 0 h 254492"/>
                  <a:gd name="connsiteX13" fmla="*/ 4458987 w 5264216"/>
                  <a:gd name="connsiteY13" fmla="*/ 0 h 254492"/>
                  <a:gd name="connsiteX14" fmla="*/ 5169440 w 5264216"/>
                  <a:gd name="connsiteY14" fmla="*/ 0 h 254492"/>
                  <a:gd name="connsiteX15" fmla="*/ 5264216 w 5264216"/>
                  <a:gd name="connsiteY15" fmla="*/ 42416 h 254492"/>
                  <a:gd name="connsiteX16" fmla="*/ 5264216 w 5264216"/>
                  <a:gd name="connsiteY16" fmla="*/ 212075 h 254492"/>
                  <a:gd name="connsiteX17" fmla="*/ 5169440 w 5264216"/>
                  <a:gd name="connsiteY17" fmla="*/ 254492 h 254492"/>
                  <a:gd name="connsiteX18" fmla="*/ 4645059 w 5264216"/>
                  <a:gd name="connsiteY18" fmla="*/ 254492 h 254492"/>
                  <a:gd name="connsiteX19" fmla="*/ 4272916 w 5264216"/>
                  <a:gd name="connsiteY19" fmla="*/ 254492 h 254492"/>
                  <a:gd name="connsiteX20" fmla="*/ 4002267 w 5264216"/>
                  <a:gd name="connsiteY20" fmla="*/ 254492 h 254492"/>
                  <a:gd name="connsiteX21" fmla="*/ 3579379 w 5264216"/>
                  <a:gd name="connsiteY21" fmla="*/ 254492 h 254492"/>
                  <a:gd name="connsiteX22" fmla="*/ 3257983 w 5264216"/>
                  <a:gd name="connsiteY22" fmla="*/ 254492 h 254492"/>
                  <a:gd name="connsiteX23" fmla="*/ 2987334 w 5264216"/>
                  <a:gd name="connsiteY23" fmla="*/ 254492 h 254492"/>
                  <a:gd name="connsiteX24" fmla="*/ 2462952 w 5264216"/>
                  <a:gd name="connsiteY24" fmla="*/ 254492 h 254492"/>
                  <a:gd name="connsiteX25" fmla="*/ 2040063 w 5264216"/>
                  <a:gd name="connsiteY25" fmla="*/ 254492 h 254492"/>
                  <a:gd name="connsiteX26" fmla="*/ 1718668 w 5264216"/>
                  <a:gd name="connsiteY26" fmla="*/ 254492 h 254492"/>
                  <a:gd name="connsiteX27" fmla="*/ 1194286 w 5264216"/>
                  <a:gd name="connsiteY27" fmla="*/ 254492 h 254492"/>
                  <a:gd name="connsiteX28" fmla="*/ 669903 w 5264216"/>
                  <a:gd name="connsiteY28" fmla="*/ 254492 h 254492"/>
                  <a:gd name="connsiteX29" fmla="*/ 94775 w 5264216"/>
                  <a:gd name="connsiteY29" fmla="*/ 254492 h 254492"/>
                  <a:gd name="connsiteX30" fmla="*/ 0 w 5264216"/>
                  <a:gd name="connsiteY30" fmla="*/ 212075 h 254492"/>
                  <a:gd name="connsiteX31" fmla="*/ 0 w 5264216"/>
                  <a:gd name="connsiteY31" fmla="*/ 42416 h 25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264216" h="254492" fill="none" extrusionOk="0">
                    <a:moveTo>
                      <a:pt x="0" y="42416"/>
                    </a:moveTo>
                    <a:cubicBezTo>
                      <a:pt x="-3084" y="16974"/>
                      <a:pt x="52033" y="8993"/>
                      <a:pt x="94775" y="0"/>
                    </a:cubicBezTo>
                    <a:cubicBezTo>
                      <a:pt x="192584" y="-467"/>
                      <a:pt x="309619" y="-6641"/>
                      <a:pt x="365423" y="0"/>
                    </a:cubicBezTo>
                    <a:cubicBezTo>
                      <a:pt x="449341" y="9715"/>
                      <a:pt x="594793" y="-22362"/>
                      <a:pt x="788312" y="0"/>
                    </a:cubicBezTo>
                    <a:cubicBezTo>
                      <a:pt x="999158" y="6549"/>
                      <a:pt x="1019540" y="194"/>
                      <a:pt x="1109708" y="0"/>
                    </a:cubicBezTo>
                    <a:cubicBezTo>
                      <a:pt x="1175495" y="-38248"/>
                      <a:pt x="1385799" y="-205"/>
                      <a:pt x="1583343" y="0"/>
                    </a:cubicBezTo>
                    <a:cubicBezTo>
                      <a:pt x="1765820" y="-5655"/>
                      <a:pt x="1998086" y="-16714"/>
                      <a:pt x="2107725" y="0"/>
                    </a:cubicBezTo>
                    <a:cubicBezTo>
                      <a:pt x="2210926" y="-30332"/>
                      <a:pt x="2431155" y="10245"/>
                      <a:pt x="2530614" y="0"/>
                    </a:cubicBezTo>
                    <a:cubicBezTo>
                      <a:pt x="2664183" y="-32710"/>
                      <a:pt x="2803906" y="16608"/>
                      <a:pt x="3054996" y="0"/>
                    </a:cubicBezTo>
                    <a:cubicBezTo>
                      <a:pt x="3270884" y="-3339"/>
                      <a:pt x="3329759" y="8478"/>
                      <a:pt x="3477885" y="0"/>
                    </a:cubicBezTo>
                    <a:cubicBezTo>
                      <a:pt x="3629319" y="8069"/>
                      <a:pt x="3680603" y="11230"/>
                      <a:pt x="3900774" y="0"/>
                    </a:cubicBezTo>
                    <a:cubicBezTo>
                      <a:pt x="4109504" y="-3019"/>
                      <a:pt x="4114557" y="-4738"/>
                      <a:pt x="4222170" y="0"/>
                    </a:cubicBezTo>
                    <a:cubicBezTo>
                      <a:pt x="4318121" y="-6473"/>
                      <a:pt x="4433592" y="15292"/>
                      <a:pt x="4543565" y="0"/>
                    </a:cubicBezTo>
                    <a:cubicBezTo>
                      <a:pt x="4635489" y="-8064"/>
                      <a:pt x="4989835" y="34941"/>
                      <a:pt x="5169440" y="0"/>
                    </a:cubicBezTo>
                    <a:cubicBezTo>
                      <a:pt x="5224456" y="1278"/>
                      <a:pt x="5273156" y="15260"/>
                      <a:pt x="5264216" y="42416"/>
                    </a:cubicBezTo>
                    <a:cubicBezTo>
                      <a:pt x="5247755" y="94460"/>
                      <a:pt x="5260322" y="154691"/>
                      <a:pt x="5264216" y="212075"/>
                    </a:cubicBezTo>
                    <a:cubicBezTo>
                      <a:pt x="5268670" y="238968"/>
                      <a:pt x="5216070" y="247944"/>
                      <a:pt x="5169440" y="254492"/>
                    </a:cubicBezTo>
                    <a:cubicBezTo>
                      <a:pt x="4992713" y="279137"/>
                      <a:pt x="4912231" y="245432"/>
                      <a:pt x="4797298" y="254492"/>
                    </a:cubicBezTo>
                    <a:cubicBezTo>
                      <a:pt x="4651034" y="268563"/>
                      <a:pt x="4519074" y="251149"/>
                      <a:pt x="4323663" y="254492"/>
                    </a:cubicBezTo>
                    <a:cubicBezTo>
                      <a:pt x="4132283" y="236463"/>
                      <a:pt x="3962992" y="248453"/>
                      <a:pt x="3850027" y="254492"/>
                    </a:cubicBezTo>
                    <a:cubicBezTo>
                      <a:pt x="3727205" y="268043"/>
                      <a:pt x="3518772" y="243118"/>
                      <a:pt x="3427138" y="254492"/>
                    </a:cubicBezTo>
                    <a:cubicBezTo>
                      <a:pt x="3307127" y="257675"/>
                      <a:pt x="3137527" y="242252"/>
                      <a:pt x="3054996" y="254492"/>
                    </a:cubicBezTo>
                    <a:cubicBezTo>
                      <a:pt x="2959604" y="250837"/>
                      <a:pt x="2889524" y="252254"/>
                      <a:pt x="2733601" y="254492"/>
                    </a:cubicBezTo>
                    <a:cubicBezTo>
                      <a:pt x="2601473" y="249797"/>
                      <a:pt x="2476649" y="258950"/>
                      <a:pt x="2310712" y="254492"/>
                    </a:cubicBezTo>
                    <a:cubicBezTo>
                      <a:pt x="2141453" y="243472"/>
                      <a:pt x="2114397" y="258595"/>
                      <a:pt x="2040063" y="254492"/>
                    </a:cubicBezTo>
                    <a:cubicBezTo>
                      <a:pt x="1959150" y="252587"/>
                      <a:pt x="1621512" y="247866"/>
                      <a:pt x="1515681" y="254492"/>
                    </a:cubicBezTo>
                    <a:cubicBezTo>
                      <a:pt x="1390088" y="239199"/>
                      <a:pt x="1153928" y="260373"/>
                      <a:pt x="991299" y="254492"/>
                    </a:cubicBezTo>
                    <a:cubicBezTo>
                      <a:pt x="818382" y="250029"/>
                      <a:pt x="766858" y="250619"/>
                      <a:pt x="568410" y="254492"/>
                    </a:cubicBezTo>
                    <a:cubicBezTo>
                      <a:pt x="370903" y="253300"/>
                      <a:pt x="304025" y="267629"/>
                      <a:pt x="94775" y="254492"/>
                    </a:cubicBezTo>
                    <a:cubicBezTo>
                      <a:pt x="31400" y="251475"/>
                      <a:pt x="-4711" y="231554"/>
                      <a:pt x="0" y="212075"/>
                    </a:cubicBezTo>
                    <a:cubicBezTo>
                      <a:pt x="-13123" y="136159"/>
                      <a:pt x="-22964" y="112972"/>
                      <a:pt x="0" y="42416"/>
                    </a:cubicBezTo>
                    <a:close/>
                  </a:path>
                  <a:path w="5264216" h="254492" stroke="0" extrusionOk="0">
                    <a:moveTo>
                      <a:pt x="0" y="42416"/>
                    </a:moveTo>
                    <a:cubicBezTo>
                      <a:pt x="6572" y="19435"/>
                      <a:pt x="47420" y="-4268"/>
                      <a:pt x="94775" y="0"/>
                    </a:cubicBezTo>
                    <a:cubicBezTo>
                      <a:pt x="197923" y="-3839"/>
                      <a:pt x="387798" y="-9888"/>
                      <a:pt x="517664" y="0"/>
                    </a:cubicBezTo>
                    <a:cubicBezTo>
                      <a:pt x="688330" y="5522"/>
                      <a:pt x="820026" y="-7647"/>
                      <a:pt x="991299" y="0"/>
                    </a:cubicBezTo>
                    <a:cubicBezTo>
                      <a:pt x="1165264" y="5379"/>
                      <a:pt x="1139750" y="-184"/>
                      <a:pt x="1261948" y="0"/>
                    </a:cubicBezTo>
                    <a:cubicBezTo>
                      <a:pt x="1392889" y="2984"/>
                      <a:pt x="1571754" y="901"/>
                      <a:pt x="1684836" y="0"/>
                    </a:cubicBezTo>
                    <a:cubicBezTo>
                      <a:pt x="1807304" y="-8228"/>
                      <a:pt x="1864809" y="-1996"/>
                      <a:pt x="1955486" y="0"/>
                    </a:cubicBezTo>
                    <a:cubicBezTo>
                      <a:pt x="2037839" y="1241"/>
                      <a:pt x="2236780" y="-9267"/>
                      <a:pt x="2378374" y="0"/>
                    </a:cubicBezTo>
                    <a:cubicBezTo>
                      <a:pt x="2515802" y="7033"/>
                      <a:pt x="2649918" y="7376"/>
                      <a:pt x="2750516" y="0"/>
                    </a:cubicBezTo>
                    <a:cubicBezTo>
                      <a:pt x="2855542" y="-12364"/>
                      <a:pt x="2945557" y="-16013"/>
                      <a:pt x="3021165" y="0"/>
                    </a:cubicBezTo>
                    <a:cubicBezTo>
                      <a:pt x="3097338" y="9771"/>
                      <a:pt x="3221448" y="5114"/>
                      <a:pt x="3291814" y="0"/>
                    </a:cubicBezTo>
                    <a:cubicBezTo>
                      <a:pt x="3356575" y="-3379"/>
                      <a:pt x="3548842" y="1131"/>
                      <a:pt x="3663956" y="0"/>
                    </a:cubicBezTo>
                    <a:cubicBezTo>
                      <a:pt x="3763213" y="-28317"/>
                      <a:pt x="3929945" y="19828"/>
                      <a:pt x="4137592" y="0"/>
                    </a:cubicBezTo>
                    <a:cubicBezTo>
                      <a:pt x="4319802" y="4823"/>
                      <a:pt x="4346488" y="-2013"/>
                      <a:pt x="4458987" y="0"/>
                    </a:cubicBezTo>
                    <a:cubicBezTo>
                      <a:pt x="4567437" y="-21071"/>
                      <a:pt x="4856519" y="-44069"/>
                      <a:pt x="5169440" y="0"/>
                    </a:cubicBezTo>
                    <a:cubicBezTo>
                      <a:pt x="5223475" y="-2928"/>
                      <a:pt x="5266304" y="18815"/>
                      <a:pt x="5264216" y="42416"/>
                    </a:cubicBezTo>
                    <a:cubicBezTo>
                      <a:pt x="5278217" y="118614"/>
                      <a:pt x="5253191" y="129856"/>
                      <a:pt x="5264216" y="212075"/>
                    </a:cubicBezTo>
                    <a:cubicBezTo>
                      <a:pt x="5269451" y="239072"/>
                      <a:pt x="5222033" y="253435"/>
                      <a:pt x="5169440" y="254492"/>
                    </a:cubicBezTo>
                    <a:cubicBezTo>
                      <a:pt x="5055670" y="256994"/>
                      <a:pt x="4763554" y="275930"/>
                      <a:pt x="4645059" y="254492"/>
                    </a:cubicBezTo>
                    <a:cubicBezTo>
                      <a:pt x="4533399" y="247479"/>
                      <a:pt x="4416988" y="236876"/>
                      <a:pt x="4272916" y="254492"/>
                    </a:cubicBezTo>
                    <a:cubicBezTo>
                      <a:pt x="4123549" y="259421"/>
                      <a:pt x="4130414" y="252668"/>
                      <a:pt x="4002267" y="254492"/>
                    </a:cubicBezTo>
                    <a:cubicBezTo>
                      <a:pt x="3887535" y="274242"/>
                      <a:pt x="3756553" y="273434"/>
                      <a:pt x="3579379" y="254492"/>
                    </a:cubicBezTo>
                    <a:cubicBezTo>
                      <a:pt x="3417108" y="255449"/>
                      <a:pt x="3410700" y="253688"/>
                      <a:pt x="3257983" y="254492"/>
                    </a:cubicBezTo>
                    <a:cubicBezTo>
                      <a:pt x="3107086" y="256391"/>
                      <a:pt x="3123250" y="254344"/>
                      <a:pt x="2987334" y="254492"/>
                    </a:cubicBezTo>
                    <a:cubicBezTo>
                      <a:pt x="2839638" y="273513"/>
                      <a:pt x="2654940" y="260958"/>
                      <a:pt x="2462952" y="254492"/>
                    </a:cubicBezTo>
                    <a:cubicBezTo>
                      <a:pt x="2273392" y="256494"/>
                      <a:pt x="2176747" y="229867"/>
                      <a:pt x="2040063" y="254492"/>
                    </a:cubicBezTo>
                    <a:cubicBezTo>
                      <a:pt x="1905502" y="271279"/>
                      <a:pt x="1825972" y="262420"/>
                      <a:pt x="1718668" y="254492"/>
                    </a:cubicBezTo>
                    <a:cubicBezTo>
                      <a:pt x="1619799" y="297494"/>
                      <a:pt x="1462420" y="230785"/>
                      <a:pt x="1194286" y="254492"/>
                    </a:cubicBezTo>
                    <a:cubicBezTo>
                      <a:pt x="943642" y="271699"/>
                      <a:pt x="924543" y="246722"/>
                      <a:pt x="669903" y="254492"/>
                    </a:cubicBezTo>
                    <a:cubicBezTo>
                      <a:pt x="420017" y="281208"/>
                      <a:pt x="252667" y="254411"/>
                      <a:pt x="94775" y="254492"/>
                    </a:cubicBezTo>
                    <a:cubicBezTo>
                      <a:pt x="42734" y="252558"/>
                      <a:pt x="-8370" y="238035"/>
                      <a:pt x="0" y="212075"/>
                    </a:cubicBezTo>
                    <a:cubicBezTo>
                      <a:pt x="1453" y="162899"/>
                      <a:pt x="2217" y="96527"/>
                      <a:pt x="0" y="42416"/>
                    </a:cubicBezTo>
                    <a:close/>
                  </a:path>
                  <a:path w="5264216" h="254492" fill="none" stroke="0" extrusionOk="0">
                    <a:moveTo>
                      <a:pt x="0" y="42416"/>
                    </a:moveTo>
                    <a:cubicBezTo>
                      <a:pt x="7803" y="19766"/>
                      <a:pt x="55319" y="-999"/>
                      <a:pt x="94775" y="0"/>
                    </a:cubicBezTo>
                    <a:cubicBezTo>
                      <a:pt x="195375" y="10540"/>
                      <a:pt x="305562" y="-4278"/>
                      <a:pt x="365423" y="0"/>
                    </a:cubicBezTo>
                    <a:cubicBezTo>
                      <a:pt x="403418" y="10872"/>
                      <a:pt x="553246" y="14421"/>
                      <a:pt x="788312" y="0"/>
                    </a:cubicBezTo>
                    <a:cubicBezTo>
                      <a:pt x="1001994" y="9684"/>
                      <a:pt x="1019946" y="-3728"/>
                      <a:pt x="1109708" y="0"/>
                    </a:cubicBezTo>
                    <a:cubicBezTo>
                      <a:pt x="1218426" y="14062"/>
                      <a:pt x="1390320" y="-29964"/>
                      <a:pt x="1583343" y="0"/>
                    </a:cubicBezTo>
                    <a:cubicBezTo>
                      <a:pt x="1786044" y="-7474"/>
                      <a:pt x="1985024" y="-9301"/>
                      <a:pt x="2107725" y="0"/>
                    </a:cubicBezTo>
                    <a:cubicBezTo>
                      <a:pt x="2220651" y="-9885"/>
                      <a:pt x="2437762" y="19174"/>
                      <a:pt x="2530614" y="0"/>
                    </a:cubicBezTo>
                    <a:cubicBezTo>
                      <a:pt x="2646694" y="-1925"/>
                      <a:pt x="2806141" y="-24028"/>
                      <a:pt x="3054996" y="0"/>
                    </a:cubicBezTo>
                    <a:cubicBezTo>
                      <a:pt x="3275971" y="-2086"/>
                      <a:pt x="3334293" y="16996"/>
                      <a:pt x="3477885" y="0"/>
                    </a:cubicBezTo>
                    <a:cubicBezTo>
                      <a:pt x="3623962" y="-4274"/>
                      <a:pt x="3697085" y="4778"/>
                      <a:pt x="3900774" y="0"/>
                    </a:cubicBezTo>
                    <a:cubicBezTo>
                      <a:pt x="4108445" y="-1130"/>
                      <a:pt x="4116078" y="-4618"/>
                      <a:pt x="4222170" y="0"/>
                    </a:cubicBezTo>
                    <a:cubicBezTo>
                      <a:pt x="4313963" y="24277"/>
                      <a:pt x="4454743" y="-1633"/>
                      <a:pt x="4543565" y="0"/>
                    </a:cubicBezTo>
                    <a:cubicBezTo>
                      <a:pt x="4645931" y="42969"/>
                      <a:pt x="5027959" y="-33637"/>
                      <a:pt x="5169440" y="0"/>
                    </a:cubicBezTo>
                    <a:cubicBezTo>
                      <a:pt x="5220694" y="-4613"/>
                      <a:pt x="5275177" y="18868"/>
                      <a:pt x="5264216" y="42416"/>
                    </a:cubicBezTo>
                    <a:cubicBezTo>
                      <a:pt x="5242635" y="89769"/>
                      <a:pt x="5255388" y="151040"/>
                      <a:pt x="5264216" y="212075"/>
                    </a:cubicBezTo>
                    <a:cubicBezTo>
                      <a:pt x="5259691" y="240554"/>
                      <a:pt x="5220894" y="262741"/>
                      <a:pt x="5169440" y="254492"/>
                    </a:cubicBezTo>
                    <a:cubicBezTo>
                      <a:pt x="5004575" y="264400"/>
                      <a:pt x="4931373" y="242350"/>
                      <a:pt x="4797298" y="254492"/>
                    </a:cubicBezTo>
                    <a:cubicBezTo>
                      <a:pt x="4681930" y="268214"/>
                      <a:pt x="4532064" y="283346"/>
                      <a:pt x="4323663" y="254492"/>
                    </a:cubicBezTo>
                    <a:cubicBezTo>
                      <a:pt x="4118468" y="224909"/>
                      <a:pt x="3983603" y="253789"/>
                      <a:pt x="3850027" y="254492"/>
                    </a:cubicBezTo>
                    <a:cubicBezTo>
                      <a:pt x="3734568" y="258546"/>
                      <a:pt x="3541381" y="247399"/>
                      <a:pt x="3427138" y="254492"/>
                    </a:cubicBezTo>
                    <a:cubicBezTo>
                      <a:pt x="3309342" y="261879"/>
                      <a:pt x="3162022" y="256852"/>
                      <a:pt x="3054996" y="254492"/>
                    </a:cubicBezTo>
                    <a:cubicBezTo>
                      <a:pt x="2959259" y="249831"/>
                      <a:pt x="2874626" y="240926"/>
                      <a:pt x="2733601" y="254492"/>
                    </a:cubicBezTo>
                    <a:cubicBezTo>
                      <a:pt x="2587235" y="252014"/>
                      <a:pt x="2470284" y="258356"/>
                      <a:pt x="2310712" y="254492"/>
                    </a:cubicBezTo>
                    <a:cubicBezTo>
                      <a:pt x="2135106" y="248582"/>
                      <a:pt x="2117373" y="266608"/>
                      <a:pt x="2040063" y="254492"/>
                    </a:cubicBezTo>
                    <a:cubicBezTo>
                      <a:pt x="1968208" y="261990"/>
                      <a:pt x="1623868" y="255789"/>
                      <a:pt x="1515681" y="254492"/>
                    </a:cubicBezTo>
                    <a:cubicBezTo>
                      <a:pt x="1405452" y="246862"/>
                      <a:pt x="1148366" y="261003"/>
                      <a:pt x="991299" y="254492"/>
                    </a:cubicBezTo>
                    <a:cubicBezTo>
                      <a:pt x="818830" y="267104"/>
                      <a:pt x="769195" y="268624"/>
                      <a:pt x="568410" y="254492"/>
                    </a:cubicBezTo>
                    <a:cubicBezTo>
                      <a:pt x="384672" y="258692"/>
                      <a:pt x="311980" y="266255"/>
                      <a:pt x="94775" y="254492"/>
                    </a:cubicBezTo>
                    <a:cubicBezTo>
                      <a:pt x="36905" y="252007"/>
                      <a:pt x="-12180" y="236621"/>
                      <a:pt x="0" y="212075"/>
                    </a:cubicBezTo>
                    <a:cubicBezTo>
                      <a:pt x="-16849" y="134288"/>
                      <a:pt x="-17906" y="115804"/>
                      <a:pt x="0" y="424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rgbClr val="00B05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2367171527">
                      <a:custGeom>
                        <a:avLst/>
                        <a:gdLst>
                          <a:gd name="connsiteX0" fmla="*/ 0 w 8238943"/>
                          <a:gd name="connsiteY0" fmla="*/ 148331 h 889967"/>
                          <a:gd name="connsiteX1" fmla="*/ 148331 w 8238943"/>
                          <a:gd name="connsiteY1" fmla="*/ 0 h 889967"/>
                          <a:gd name="connsiteX2" fmla="*/ 571919 w 8238943"/>
                          <a:gd name="connsiteY2" fmla="*/ 0 h 889967"/>
                          <a:gd name="connsiteX3" fmla="*/ 1233776 w 8238943"/>
                          <a:gd name="connsiteY3" fmla="*/ 0 h 889967"/>
                          <a:gd name="connsiteX4" fmla="*/ 1736787 w 8238943"/>
                          <a:gd name="connsiteY4" fmla="*/ 0 h 889967"/>
                          <a:gd name="connsiteX5" fmla="*/ 2478067 w 8238943"/>
                          <a:gd name="connsiteY5" fmla="*/ 0 h 889967"/>
                          <a:gd name="connsiteX6" fmla="*/ 3298769 w 8238943"/>
                          <a:gd name="connsiteY6" fmla="*/ 0 h 889967"/>
                          <a:gd name="connsiteX7" fmla="*/ 3960626 w 8238943"/>
                          <a:gd name="connsiteY7" fmla="*/ 0 h 889967"/>
                          <a:gd name="connsiteX8" fmla="*/ 4781328 w 8238943"/>
                          <a:gd name="connsiteY8" fmla="*/ 0 h 889967"/>
                          <a:gd name="connsiteX9" fmla="*/ 5443185 w 8238943"/>
                          <a:gd name="connsiteY9" fmla="*/ 0 h 889967"/>
                          <a:gd name="connsiteX10" fmla="*/ 6105042 w 8238943"/>
                          <a:gd name="connsiteY10" fmla="*/ 0 h 889967"/>
                          <a:gd name="connsiteX11" fmla="*/ 6608053 w 8238943"/>
                          <a:gd name="connsiteY11" fmla="*/ 0 h 889967"/>
                          <a:gd name="connsiteX12" fmla="*/ 7111064 w 8238943"/>
                          <a:gd name="connsiteY12" fmla="*/ 0 h 889967"/>
                          <a:gd name="connsiteX13" fmla="*/ 8090612 w 8238943"/>
                          <a:gd name="connsiteY13" fmla="*/ 0 h 889967"/>
                          <a:gd name="connsiteX14" fmla="*/ 8238943 w 8238943"/>
                          <a:gd name="connsiteY14" fmla="*/ 148331 h 889967"/>
                          <a:gd name="connsiteX15" fmla="*/ 8238943 w 8238943"/>
                          <a:gd name="connsiteY15" fmla="*/ 741636 h 889967"/>
                          <a:gd name="connsiteX16" fmla="*/ 8090612 w 8238943"/>
                          <a:gd name="connsiteY16" fmla="*/ 889967 h 889967"/>
                          <a:gd name="connsiteX17" fmla="*/ 7508178 w 8238943"/>
                          <a:gd name="connsiteY17" fmla="*/ 889967 h 889967"/>
                          <a:gd name="connsiteX18" fmla="*/ 6766899 w 8238943"/>
                          <a:gd name="connsiteY18" fmla="*/ 889967 h 889967"/>
                          <a:gd name="connsiteX19" fmla="*/ 6025619 w 8238943"/>
                          <a:gd name="connsiteY19" fmla="*/ 889967 h 889967"/>
                          <a:gd name="connsiteX20" fmla="*/ 5363762 w 8238943"/>
                          <a:gd name="connsiteY20" fmla="*/ 889967 h 889967"/>
                          <a:gd name="connsiteX21" fmla="*/ 4781328 w 8238943"/>
                          <a:gd name="connsiteY21" fmla="*/ 889967 h 889967"/>
                          <a:gd name="connsiteX22" fmla="*/ 4278317 w 8238943"/>
                          <a:gd name="connsiteY22" fmla="*/ 889967 h 889967"/>
                          <a:gd name="connsiteX23" fmla="*/ 3616460 w 8238943"/>
                          <a:gd name="connsiteY23" fmla="*/ 889967 h 889967"/>
                          <a:gd name="connsiteX24" fmla="*/ 3192872 w 8238943"/>
                          <a:gd name="connsiteY24" fmla="*/ 889967 h 889967"/>
                          <a:gd name="connsiteX25" fmla="*/ 2372170 w 8238943"/>
                          <a:gd name="connsiteY25" fmla="*/ 889967 h 889967"/>
                          <a:gd name="connsiteX26" fmla="*/ 1551467 w 8238943"/>
                          <a:gd name="connsiteY26" fmla="*/ 889967 h 889967"/>
                          <a:gd name="connsiteX27" fmla="*/ 889611 w 8238943"/>
                          <a:gd name="connsiteY27" fmla="*/ 889967 h 889967"/>
                          <a:gd name="connsiteX28" fmla="*/ 148331 w 8238943"/>
                          <a:gd name="connsiteY28" fmla="*/ 889967 h 889967"/>
                          <a:gd name="connsiteX29" fmla="*/ 0 w 8238943"/>
                          <a:gd name="connsiteY29" fmla="*/ 741636 h 889967"/>
                          <a:gd name="connsiteX30" fmla="*/ 0 w 8238943"/>
                          <a:gd name="connsiteY30" fmla="*/ 148331 h 889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8238943" h="889967" fill="none" extrusionOk="0">
                            <a:moveTo>
                              <a:pt x="0" y="148331"/>
                            </a:moveTo>
                            <a:cubicBezTo>
                              <a:pt x="-1911" y="71106"/>
                              <a:pt x="75953" y="12777"/>
                              <a:pt x="148331" y="0"/>
                            </a:cubicBezTo>
                            <a:cubicBezTo>
                              <a:pt x="298287" y="19911"/>
                              <a:pt x="472268" y="-14654"/>
                              <a:pt x="571919" y="0"/>
                            </a:cubicBezTo>
                            <a:cubicBezTo>
                              <a:pt x="671570" y="14654"/>
                              <a:pt x="910948" y="-26162"/>
                              <a:pt x="1233776" y="0"/>
                            </a:cubicBezTo>
                            <a:cubicBezTo>
                              <a:pt x="1556604" y="26162"/>
                              <a:pt x="1607757" y="-626"/>
                              <a:pt x="1736787" y="0"/>
                            </a:cubicBezTo>
                            <a:cubicBezTo>
                              <a:pt x="1865817" y="626"/>
                              <a:pt x="2156874" y="14915"/>
                              <a:pt x="2478067" y="0"/>
                            </a:cubicBezTo>
                            <a:cubicBezTo>
                              <a:pt x="2799260" y="-14915"/>
                              <a:pt x="3119076" y="26046"/>
                              <a:pt x="3298769" y="0"/>
                            </a:cubicBezTo>
                            <a:cubicBezTo>
                              <a:pt x="3478462" y="-26046"/>
                              <a:pt x="3800010" y="26535"/>
                              <a:pt x="3960626" y="0"/>
                            </a:cubicBezTo>
                            <a:cubicBezTo>
                              <a:pt x="4121242" y="-26535"/>
                              <a:pt x="4449874" y="22384"/>
                              <a:pt x="4781328" y="0"/>
                            </a:cubicBezTo>
                            <a:cubicBezTo>
                              <a:pt x="5112782" y="-22384"/>
                              <a:pt x="5210957" y="20103"/>
                              <a:pt x="5443185" y="0"/>
                            </a:cubicBezTo>
                            <a:cubicBezTo>
                              <a:pt x="5675413" y="-20103"/>
                              <a:pt x="5779292" y="5293"/>
                              <a:pt x="6105042" y="0"/>
                            </a:cubicBezTo>
                            <a:cubicBezTo>
                              <a:pt x="6430792" y="-5293"/>
                              <a:pt x="6441757" y="-19333"/>
                              <a:pt x="6608053" y="0"/>
                            </a:cubicBezTo>
                            <a:cubicBezTo>
                              <a:pt x="6774349" y="19333"/>
                              <a:pt x="6946516" y="-8794"/>
                              <a:pt x="7111064" y="0"/>
                            </a:cubicBezTo>
                            <a:cubicBezTo>
                              <a:pt x="7275612" y="8794"/>
                              <a:pt x="7814837" y="-28141"/>
                              <a:pt x="8090612" y="0"/>
                            </a:cubicBezTo>
                            <a:cubicBezTo>
                              <a:pt x="8174038" y="3445"/>
                              <a:pt x="8251927" y="61302"/>
                              <a:pt x="8238943" y="148331"/>
                            </a:cubicBezTo>
                            <a:cubicBezTo>
                              <a:pt x="8209370" y="317293"/>
                              <a:pt x="8233212" y="507470"/>
                              <a:pt x="8238943" y="741636"/>
                            </a:cubicBezTo>
                            <a:cubicBezTo>
                              <a:pt x="8241411" y="834726"/>
                              <a:pt x="8158554" y="901253"/>
                              <a:pt x="8090612" y="889967"/>
                            </a:cubicBezTo>
                            <a:cubicBezTo>
                              <a:pt x="7825095" y="918995"/>
                              <a:pt x="7688749" y="865423"/>
                              <a:pt x="7508178" y="889967"/>
                            </a:cubicBezTo>
                            <a:cubicBezTo>
                              <a:pt x="7327607" y="914511"/>
                              <a:pt x="7078256" y="925825"/>
                              <a:pt x="6766899" y="889967"/>
                            </a:cubicBezTo>
                            <a:cubicBezTo>
                              <a:pt x="6455542" y="854109"/>
                              <a:pt x="6222625" y="876606"/>
                              <a:pt x="6025619" y="889967"/>
                            </a:cubicBezTo>
                            <a:cubicBezTo>
                              <a:pt x="5828613" y="903328"/>
                              <a:pt x="5544345" y="879005"/>
                              <a:pt x="5363762" y="889967"/>
                            </a:cubicBezTo>
                            <a:cubicBezTo>
                              <a:pt x="5183179" y="900929"/>
                              <a:pt x="4932045" y="896564"/>
                              <a:pt x="4781328" y="889967"/>
                            </a:cubicBezTo>
                            <a:cubicBezTo>
                              <a:pt x="4630611" y="883370"/>
                              <a:pt x="4508634" y="875496"/>
                              <a:pt x="4278317" y="889967"/>
                            </a:cubicBezTo>
                            <a:cubicBezTo>
                              <a:pt x="4048000" y="904438"/>
                              <a:pt x="3882526" y="911572"/>
                              <a:pt x="3616460" y="889967"/>
                            </a:cubicBezTo>
                            <a:cubicBezTo>
                              <a:pt x="3350394" y="868362"/>
                              <a:pt x="3311184" y="910492"/>
                              <a:pt x="3192872" y="889967"/>
                            </a:cubicBezTo>
                            <a:cubicBezTo>
                              <a:pt x="3074560" y="869442"/>
                              <a:pt x="2551137" y="898041"/>
                              <a:pt x="2372170" y="889967"/>
                            </a:cubicBezTo>
                            <a:cubicBezTo>
                              <a:pt x="2193203" y="881893"/>
                              <a:pt x="1815324" y="866425"/>
                              <a:pt x="1551467" y="889967"/>
                            </a:cubicBezTo>
                            <a:cubicBezTo>
                              <a:pt x="1287610" y="913509"/>
                              <a:pt x="1198668" y="912413"/>
                              <a:pt x="889611" y="889967"/>
                            </a:cubicBezTo>
                            <a:cubicBezTo>
                              <a:pt x="580554" y="867521"/>
                              <a:pt x="473909" y="924566"/>
                              <a:pt x="148331" y="889967"/>
                            </a:cubicBezTo>
                            <a:cubicBezTo>
                              <a:pt x="51011" y="884625"/>
                              <a:pt x="-12415" y="823688"/>
                              <a:pt x="0" y="741636"/>
                            </a:cubicBezTo>
                            <a:cubicBezTo>
                              <a:pt x="-22271" y="479545"/>
                              <a:pt x="-28145" y="399014"/>
                              <a:pt x="0" y="148331"/>
                            </a:cubicBezTo>
                            <a:close/>
                          </a:path>
                          <a:path w="8238943" h="889967" stroke="0" extrusionOk="0">
                            <a:moveTo>
                              <a:pt x="0" y="148331"/>
                            </a:moveTo>
                            <a:cubicBezTo>
                              <a:pt x="11582" y="65682"/>
                              <a:pt x="72532" y="-4194"/>
                              <a:pt x="148331" y="0"/>
                            </a:cubicBezTo>
                            <a:cubicBezTo>
                              <a:pt x="352559" y="958"/>
                              <a:pt x="543451" y="-1250"/>
                              <a:pt x="810188" y="0"/>
                            </a:cubicBezTo>
                            <a:cubicBezTo>
                              <a:pt x="1076925" y="1250"/>
                              <a:pt x="1277931" y="-18378"/>
                              <a:pt x="1551467" y="0"/>
                            </a:cubicBezTo>
                            <a:cubicBezTo>
                              <a:pt x="1825003" y="18378"/>
                              <a:pt x="1784958" y="18094"/>
                              <a:pt x="1975056" y="0"/>
                            </a:cubicBezTo>
                            <a:cubicBezTo>
                              <a:pt x="2165154" y="-18094"/>
                              <a:pt x="2443811" y="25243"/>
                              <a:pt x="2636912" y="0"/>
                            </a:cubicBezTo>
                            <a:cubicBezTo>
                              <a:pt x="2830013" y="-25243"/>
                              <a:pt x="2904688" y="-20149"/>
                              <a:pt x="3060501" y="0"/>
                            </a:cubicBezTo>
                            <a:cubicBezTo>
                              <a:pt x="3216314" y="20149"/>
                              <a:pt x="3519044" y="-13877"/>
                              <a:pt x="3722357" y="0"/>
                            </a:cubicBezTo>
                            <a:cubicBezTo>
                              <a:pt x="3925670" y="13877"/>
                              <a:pt x="4140808" y="25241"/>
                              <a:pt x="4304791" y="0"/>
                            </a:cubicBezTo>
                            <a:cubicBezTo>
                              <a:pt x="4468774" y="-25241"/>
                              <a:pt x="4619006" y="-11902"/>
                              <a:pt x="4728380" y="0"/>
                            </a:cubicBezTo>
                            <a:cubicBezTo>
                              <a:pt x="4837754" y="11902"/>
                              <a:pt x="5039047" y="3750"/>
                              <a:pt x="5151968" y="0"/>
                            </a:cubicBezTo>
                            <a:cubicBezTo>
                              <a:pt x="5264889" y="-3750"/>
                              <a:pt x="5539838" y="3549"/>
                              <a:pt x="5734402" y="0"/>
                            </a:cubicBezTo>
                            <a:cubicBezTo>
                              <a:pt x="5928966" y="-3549"/>
                              <a:pt x="6198468" y="-13909"/>
                              <a:pt x="6475682" y="0"/>
                            </a:cubicBezTo>
                            <a:cubicBezTo>
                              <a:pt x="6752896" y="13909"/>
                              <a:pt x="6804566" y="-15116"/>
                              <a:pt x="6978693" y="0"/>
                            </a:cubicBezTo>
                            <a:cubicBezTo>
                              <a:pt x="7152820" y="15116"/>
                              <a:pt x="7566793" y="-10401"/>
                              <a:pt x="8090612" y="0"/>
                            </a:cubicBezTo>
                            <a:cubicBezTo>
                              <a:pt x="8180651" y="-18371"/>
                              <a:pt x="8238546" y="68494"/>
                              <a:pt x="8238943" y="148331"/>
                            </a:cubicBezTo>
                            <a:cubicBezTo>
                              <a:pt x="8261559" y="418530"/>
                              <a:pt x="8220987" y="450701"/>
                              <a:pt x="8238943" y="741636"/>
                            </a:cubicBezTo>
                            <a:cubicBezTo>
                              <a:pt x="8248143" y="828181"/>
                              <a:pt x="8156948" y="884378"/>
                              <a:pt x="8090612" y="889967"/>
                            </a:cubicBezTo>
                            <a:cubicBezTo>
                              <a:pt x="7872577" y="867770"/>
                              <a:pt x="7450550" y="926595"/>
                              <a:pt x="7269910" y="889967"/>
                            </a:cubicBezTo>
                            <a:cubicBezTo>
                              <a:pt x="7089270" y="853339"/>
                              <a:pt x="6921852" y="869085"/>
                              <a:pt x="6687476" y="889967"/>
                            </a:cubicBezTo>
                            <a:cubicBezTo>
                              <a:pt x="6453100" y="910849"/>
                              <a:pt x="6463031" y="875078"/>
                              <a:pt x="6263887" y="889967"/>
                            </a:cubicBezTo>
                            <a:cubicBezTo>
                              <a:pt x="6064743" y="904856"/>
                              <a:pt x="5856314" y="882110"/>
                              <a:pt x="5602031" y="889967"/>
                            </a:cubicBezTo>
                            <a:cubicBezTo>
                              <a:pt x="5347748" y="897824"/>
                              <a:pt x="5337843" y="884491"/>
                              <a:pt x="5099019" y="889967"/>
                            </a:cubicBezTo>
                            <a:cubicBezTo>
                              <a:pt x="4860195" y="895443"/>
                              <a:pt x="4885758" y="877194"/>
                              <a:pt x="4675431" y="889967"/>
                            </a:cubicBezTo>
                            <a:cubicBezTo>
                              <a:pt x="4465104" y="902740"/>
                              <a:pt x="4139334" y="863799"/>
                              <a:pt x="3854729" y="889967"/>
                            </a:cubicBezTo>
                            <a:cubicBezTo>
                              <a:pt x="3570124" y="916135"/>
                              <a:pt x="3415493" y="879107"/>
                              <a:pt x="3192872" y="889967"/>
                            </a:cubicBezTo>
                            <a:cubicBezTo>
                              <a:pt x="2970251" y="900827"/>
                              <a:pt x="2864071" y="873695"/>
                              <a:pt x="2689861" y="889967"/>
                            </a:cubicBezTo>
                            <a:cubicBezTo>
                              <a:pt x="2515651" y="906239"/>
                              <a:pt x="2261429" y="850806"/>
                              <a:pt x="1869159" y="889967"/>
                            </a:cubicBezTo>
                            <a:cubicBezTo>
                              <a:pt x="1476889" y="929128"/>
                              <a:pt x="1442308" y="880179"/>
                              <a:pt x="1048456" y="889967"/>
                            </a:cubicBezTo>
                            <a:cubicBezTo>
                              <a:pt x="654604" y="899755"/>
                              <a:pt x="392753" y="934229"/>
                              <a:pt x="148331" y="889967"/>
                            </a:cubicBezTo>
                            <a:cubicBezTo>
                              <a:pt x="67338" y="893285"/>
                              <a:pt x="-16621" y="820831"/>
                              <a:pt x="0" y="741636"/>
                            </a:cubicBezTo>
                            <a:cubicBezTo>
                              <a:pt x="15240" y="600708"/>
                              <a:pt x="-5692" y="383068"/>
                              <a:pt x="0" y="14833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EC968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D156138-B8F7-F569-AFA6-38AE0E73ED45}"/>
                  </a:ext>
                </a:extLst>
              </p:cNvPr>
              <p:cNvSpPr txBox="1"/>
              <p:nvPr/>
            </p:nvSpPr>
            <p:spPr>
              <a:xfrm>
                <a:off x="2591160" y="1732335"/>
                <a:ext cx="4743450" cy="237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Giải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nghĩa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từ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9" name="Hình ảnh 8" descr="Ảnh có chứa Tác phẩm nghệ thuật của trẻ con, phim hoạt hình, tác phẩm nghệ thuật, minh họa&#10;&#10;Mô tả được tạo tự động với mức tin cậy trung bình">
              <a:extLst>
                <a:ext uri="{FF2B5EF4-FFF2-40B4-BE49-F238E27FC236}">
                  <a16:creationId xmlns:a16="http://schemas.microsoft.com/office/drawing/2014/main" id="{5DB7A0BE-51D2-1C38-AB21-154599A65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627" b="20600"/>
            <a:stretch/>
          </p:blipFill>
          <p:spPr>
            <a:xfrm>
              <a:off x="1097886" y="916234"/>
              <a:ext cx="1610936" cy="96290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8C23F3-607F-3358-7202-929CDB48E057}"/>
              </a:ext>
            </a:extLst>
          </p:cNvPr>
          <p:cNvGrpSpPr/>
          <p:nvPr/>
        </p:nvGrpSpPr>
        <p:grpSpPr>
          <a:xfrm>
            <a:off x="3016011" y="1463040"/>
            <a:ext cx="8307682" cy="5394960"/>
            <a:chOff x="6524354" y="2945352"/>
            <a:chExt cx="8261838" cy="5394960"/>
          </a:xfrm>
        </p:grpSpPr>
        <p:pic>
          <p:nvPicPr>
            <p:cNvPr id="15" name="图片 27" descr="图标&#10;&#10;描述已自动生成">
              <a:extLst>
                <a:ext uri="{FF2B5EF4-FFF2-40B4-BE49-F238E27FC236}">
                  <a16:creationId xmlns:a16="http://schemas.microsoft.com/office/drawing/2014/main" id="{2501E9AB-4251-7342-D806-06DFF2996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24354" y="2945352"/>
              <a:ext cx="8261838" cy="539496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169DEC-35F7-3019-367B-99D0BDF74379}"/>
                </a:ext>
              </a:extLst>
            </p:cNvPr>
            <p:cNvSpPr txBox="1"/>
            <p:nvPr/>
          </p:nvSpPr>
          <p:spPr>
            <a:xfrm>
              <a:off x="7540574" y="4802303"/>
              <a:ext cx="6009590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quyển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ghi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hay,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tích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63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BD41F50E-13B1-1259-1F1F-DF1FEA9E9CC2}"/>
              </a:ext>
            </a:extLst>
          </p:cNvPr>
          <p:cNvGrpSpPr/>
          <p:nvPr/>
        </p:nvGrpSpPr>
        <p:grpSpPr>
          <a:xfrm>
            <a:off x="-528344" y="2856578"/>
            <a:ext cx="4833679" cy="3856567"/>
            <a:chOff x="1287462" y="1498599"/>
            <a:chExt cx="3625259" cy="2892425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AD51930-4A7F-041A-2C23-AB1EAE400779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EC968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BCDA9B35-CBCD-45A2-76E9-59091DC785D2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EC968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Hình ảnh 3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id="{EB6B8C5C-D58D-9095-4401-47FFA6471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9F95AF65-5E78-C38D-D6B5-F2D4DD86389E}"/>
              </a:ext>
            </a:extLst>
          </p:cNvPr>
          <p:cNvGrpSpPr/>
          <p:nvPr/>
        </p:nvGrpSpPr>
        <p:grpSpPr>
          <a:xfrm>
            <a:off x="1152290" y="370895"/>
            <a:ext cx="8908696" cy="1283875"/>
            <a:chOff x="1097886" y="916234"/>
            <a:chExt cx="6681522" cy="962906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8F41594A-61F0-9925-8800-4AA937593645}"/>
                </a:ext>
              </a:extLst>
            </p:cNvPr>
            <p:cNvGrpSpPr/>
            <p:nvPr/>
          </p:nvGrpSpPr>
          <p:grpSpPr>
            <a:xfrm>
              <a:off x="1600200" y="1047031"/>
              <a:ext cx="6179208" cy="667475"/>
              <a:chOff x="2131359" y="1729738"/>
              <a:chExt cx="5264216" cy="254492"/>
            </a:xfrm>
          </p:grpSpPr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2187342C-9EC9-C365-8912-8E05C3150FDE}"/>
                  </a:ext>
                </a:extLst>
              </p:cNvPr>
              <p:cNvSpPr/>
              <p:nvPr/>
            </p:nvSpPr>
            <p:spPr>
              <a:xfrm>
                <a:off x="2131359" y="1729738"/>
                <a:ext cx="5264216" cy="254492"/>
              </a:xfrm>
              <a:custGeom>
                <a:avLst/>
                <a:gdLst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365423 w 5264216"/>
                  <a:gd name="connsiteY2" fmla="*/ 0 h 254492"/>
                  <a:gd name="connsiteX3" fmla="*/ 788312 w 5264216"/>
                  <a:gd name="connsiteY3" fmla="*/ 0 h 254492"/>
                  <a:gd name="connsiteX4" fmla="*/ 1109708 w 5264216"/>
                  <a:gd name="connsiteY4" fmla="*/ 0 h 254492"/>
                  <a:gd name="connsiteX5" fmla="*/ 1583343 w 5264216"/>
                  <a:gd name="connsiteY5" fmla="*/ 0 h 254492"/>
                  <a:gd name="connsiteX6" fmla="*/ 2107725 w 5264216"/>
                  <a:gd name="connsiteY6" fmla="*/ 0 h 254492"/>
                  <a:gd name="connsiteX7" fmla="*/ 2530614 w 5264216"/>
                  <a:gd name="connsiteY7" fmla="*/ 0 h 254492"/>
                  <a:gd name="connsiteX8" fmla="*/ 3054996 w 5264216"/>
                  <a:gd name="connsiteY8" fmla="*/ 0 h 254492"/>
                  <a:gd name="connsiteX9" fmla="*/ 3477885 w 5264216"/>
                  <a:gd name="connsiteY9" fmla="*/ 0 h 254492"/>
                  <a:gd name="connsiteX10" fmla="*/ 3900774 w 5264216"/>
                  <a:gd name="connsiteY10" fmla="*/ 0 h 254492"/>
                  <a:gd name="connsiteX11" fmla="*/ 4222170 w 5264216"/>
                  <a:gd name="connsiteY11" fmla="*/ 0 h 254492"/>
                  <a:gd name="connsiteX12" fmla="*/ 4543565 w 5264216"/>
                  <a:gd name="connsiteY12" fmla="*/ 0 h 254492"/>
                  <a:gd name="connsiteX13" fmla="*/ 5169440 w 5264216"/>
                  <a:gd name="connsiteY13" fmla="*/ 0 h 254492"/>
                  <a:gd name="connsiteX14" fmla="*/ 5264216 w 5264216"/>
                  <a:gd name="connsiteY14" fmla="*/ 42416 h 254492"/>
                  <a:gd name="connsiteX15" fmla="*/ 5264216 w 5264216"/>
                  <a:gd name="connsiteY15" fmla="*/ 212075 h 254492"/>
                  <a:gd name="connsiteX16" fmla="*/ 5169440 w 5264216"/>
                  <a:gd name="connsiteY16" fmla="*/ 254492 h 254492"/>
                  <a:gd name="connsiteX17" fmla="*/ 4797298 w 5264216"/>
                  <a:gd name="connsiteY17" fmla="*/ 254492 h 254492"/>
                  <a:gd name="connsiteX18" fmla="*/ 4323663 w 5264216"/>
                  <a:gd name="connsiteY18" fmla="*/ 254492 h 254492"/>
                  <a:gd name="connsiteX19" fmla="*/ 3850027 w 5264216"/>
                  <a:gd name="connsiteY19" fmla="*/ 254492 h 254492"/>
                  <a:gd name="connsiteX20" fmla="*/ 3427138 w 5264216"/>
                  <a:gd name="connsiteY20" fmla="*/ 254492 h 254492"/>
                  <a:gd name="connsiteX21" fmla="*/ 3054996 w 5264216"/>
                  <a:gd name="connsiteY21" fmla="*/ 254492 h 254492"/>
                  <a:gd name="connsiteX22" fmla="*/ 2733601 w 5264216"/>
                  <a:gd name="connsiteY22" fmla="*/ 254492 h 254492"/>
                  <a:gd name="connsiteX23" fmla="*/ 2310712 w 5264216"/>
                  <a:gd name="connsiteY23" fmla="*/ 254492 h 254492"/>
                  <a:gd name="connsiteX24" fmla="*/ 2040063 w 5264216"/>
                  <a:gd name="connsiteY24" fmla="*/ 254492 h 254492"/>
                  <a:gd name="connsiteX25" fmla="*/ 1515681 w 5264216"/>
                  <a:gd name="connsiteY25" fmla="*/ 254492 h 254492"/>
                  <a:gd name="connsiteX26" fmla="*/ 991299 w 5264216"/>
                  <a:gd name="connsiteY26" fmla="*/ 254492 h 254492"/>
                  <a:gd name="connsiteX27" fmla="*/ 568410 w 5264216"/>
                  <a:gd name="connsiteY27" fmla="*/ 254492 h 254492"/>
                  <a:gd name="connsiteX28" fmla="*/ 94775 w 5264216"/>
                  <a:gd name="connsiteY28" fmla="*/ 254492 h 254492"/>
                  <a:gd name="connsiteX29" fmla="*/ 0 w 5264216"/>
                  <a:gd name="connsiteY29" fmla="*/ 212075 h 254492"/>
                  <a:gd name="connsiteX30" fmla="*/ 0 w 5264216"/>
                  <a:gd name="connsiteY30" fmla="*/ 42416 h 254492"/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517664 w 5264216"/>
                  <a:gd name="connsiteY2" fmla="*/ 0 h 254492"/>
                  <a:gd name="connsiteX3" fmla="*/ 991299 w 5264216"/>
                  <a:gd name="connsiteY3" fmla="*/ 0 h 254492"/>
                  <a:gd name="connsiteX4" fmla="*/ 1261948 w 5264216"/>
                  <a:gd name="connsiteY4" fmla="*/ 0 h 254492"/>
                  <a:gd name="connsiteX5" fmla="*/ 1684836 w 5264216"/>
                  <a:gd name="connsiteY5" fmla="*/ 0 h 254492"/>
                  <a:gd name="connsiteX6" fmla="*/ 1955486 w 5264216"/>
                  <a:gd name="connsiteY6" fmla="*/ 0 h 254492"/>
                  <a:gd name="connsiteX7" fmla="*/ 2378374 w 5264216"/>
                  <a:gd name="connsiteY7" fmla="*/ 0 h 254492"/>
                  <a:gd name="connsiteX8" fmla="*/ 2750516 w 5264216"/>
                  <a:gd name="connsiteY8" fmla="*/ 0 h 254492"/>
                  <a:gd name="connsiteX9" fmla="*/ 3021165 w 5264216"/>
                  <a:gd name="connsiteY9" fmla="*/ 0 h 254492"/>
                  <a:gd name="connsiteX10" fmla="*/ 3291814 w 5264216"/>
                  <a:gd name="connsiteY10" fmla="*/ 0 h 254492"/>
                  <a:gd name="connsiteX11" fmla="*/ 3663956 w 5264216"/>
                  <a:gd name="connsiteY11" fmla="*/ 0 h 254492"/>
                  <a:gd name="connsiteX12" fmla="*/ 4137592 w 5264216"/>
                  <a:gd name="connsiteY12" fmla="*/ 0 h 254492"/>
                  <a:gd name="connsiteX13" fmla="*/ 4458987 w 5264216"/>
                  <a:gd name="connsiteY13" fmla="*/ 0 h 254492"/>
                  <a:gd name="connsiteX14" fmla="*/ 5169440 w 5264216"/>
                  <a:gd name="connsiteY14" fmla="*/ 0 h 254492"/>
                  <a:gd name="connsiteX15" fmla="*/ 5264216 w 5264216"/>
                  <a:gd name="connsiteY15" fmla="*/ 42416 h 254492"/>
                  <a:gd name="connsiteX16" fmla="*/ 5264216 w 5264216"/>
                  <a:gd name="connsiteY16" fmla="*/ 212075 h 254492"/>
                  <a:gd name="connsiteX17" fmla="*/ 5169440 w 5264216"/>
                  <a:gd name="connsiteY17" fmla="*/ 254492 h 254492"/>
                  <a:gd name="connsiteX18" fmla="*/ 4645059 w 5264216"/>
                  <a:gd name="connsiteY18" fmla="*/ 254492 h 254492"/>
                  <a:gd name="connsiteX19" fmla="*/ 4272916 w 5264216"/>
                  <a:gd name="connsiteY19" fmla="*/ 254492 h 254492"/>
                  <a:gd name="connsiteX20" fmla="*/ 4002267 w 5264216"/>
                  <a:gd name="connsiteY20" fmla="*/ 254492 h 254492"/>
                  <a:gd name="connsiteX21" fmla="*/ 3579379 w 5264216"/>
                  <a:gd name="connsiteY21" fmla="*/ 254492 h 254492"/>
                  <a:gd name="connsiteX22" fmla="*/ 3257983 w 5264216"/>
                  <a:gd name="connsiteY22" fmla="*/ 254492 h 254492"/>
                  <a:gd name="connsiteX23" fmla="*/ 2987334 w 5264216"/>
                  <a:gd name="connsiteY23" fmla="*/ 254492 h 254492"/>
                  <a:gd name="connsiteX24" fmla="*/ 2462952 w 5264216"/>
                  <a:gd name="connsiteY24" fmla="*/ 254492 h 254492"/>
                  <a:gd name="connsiteX25" fmla="*/ 2040063 w 5264216"/>
                  <a:gd name="connsiteY25" fmla="*/ 254492 h 254492"/>
                  <a:gd name="connsiteX26" fmla="*/ 1718668 w 5264216"/>
                  <a:gd name="connsiteY26" fmla="*/ 254492 h 254492"/>
                  <a:gd name="connsiteX27" fmla="*/ 1194286 w 5264216"/>
                  <a:gd name="connsiteY27" fmla="*/ 254492 h 254492"/>
                  <a:gd name="connsiteX28" fmla="*/ 669903 w 5264216"/>
                  <a:gd name="connsiteY28" fmla="*/ 254492 h 254492"/>
                  <a:gd name="connsiteX29" fmla="*/ 94775 w 5264216"/>
                  <a:gd name="connsiteY29" fmla="*/ 254492 h 254492"/>
                  <a:gd name="connsiteX30" fmla="*/ 0 w 5264216"/>
                  <a:gd name="connsiteY30" fmla="*/ 212075 h 254492"/>
                  <a:gd name="connsiteX31" fmla="*/ 0 w 5264216"/>
                  <a:gd name="connsiteY31" fmla="*/ 42416 h 25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264216" h="254492" fill="none" extrusionOk="0">
                    <a:moveTo>
                      <a:pt x="0" y="42416"/>
                    </a:moveTo>
                    <a:cubicBezTo>
                      <a:pt x="-3084" y="16974"/>
                      <a:pt x="52033" y="8993"/>
                      <a:pt x="94775" y="0"/>
                    </a:cubicBezTo>
                    <a:cubicBezTo>
                      <a:pt x="192584" y="-467"/>
                      <a:pt x="309619" y="-6641"/>
                      <a:pt x="365423" y="0"/>
                    </a:cubicBezTo>
                    <a:cubicBezTo>
                      <a:pt x="449341" y="9715"/>
                      <a:pt x="594793" y="-22362"/>
                      <a:pt x="788312" y="0"/>
                    </a:cubicBezTo>
                    <a:cubicBezTo>
                      <a:pt x="999158" y="6549"/>
                      <a:pt x="1019540" y="194"/>
                      <a:pt x="1109708" y="0"/>
                    </a:cubicBezTo>
                    <a:cubicBezTo>
                      <a:pt x="1175495" y="-38248"/>
                      <a:pt x="1385799" y="-205"/>
                      <a:pt x="1583343" y="0"/>
                    </a:cubicBezTo>
                    <a:cubicBezTo>
                      <a:pt x="1765820" y="-5655"/>
                      <a:pt x="1998086" y="-16714"/>
                      <a:pt x="2107725" y="0"/>
                    </a:cubicBezTo>
                    <a:cubicBezTo>
                      <a:pt x="2210926" y="-30332"/>
                      <a:pt x="2431155" y="10245"/>
                      <a:pt x="2530614" y="0"/>
                    </a:cubicBezTo>
                    <a:cubicBezTo>
                      <a:pt x="2664183" y="-32710"/>
                      <a:pt x="2803906" y="16608"/>
                      <a:pt x="3054996" y="0"/>
                    </a:cubicBezTo>
                    <a:cubicBezTo>
                      <a:pt x="3270884" y="-3339"/>
                      <a:pt x="3329759" y="8478"/>
                      <a:pt x="3477885" y="0"/>
                    </a:cubicBezTo>
                    <a:cubicBezTo>
                      <a:pt x="3629319" y="8069"/>
                      <a:pt x="3680603" y="11230"/>
                      <a:pt x="3900774" y="0"/>
                    </a:cubicBezTo>
                    <a:cubicBezTo>
                      <a:pt x="4109504" y="-3019"/>
                      <a:pt x="4114557" y="-4738"/>
                      <a:pt x="4222170" y="0"/>
                    </a:cubicBezTo>
                    <a:cubicBezTo>
                      <a:pt x="4318121" y="-6473"/>
                      <a:pt x="4433592" y="15292"/>
                      <a:pt x="4543565" y="0"/>
                    </a:cubicBezTo>
                    <a:cubicBezTo>
                      <a:pt x="4635489" y="-8064"/>
                      <a:pt x="4989835" y="34941"/>
                      <a:pt x="5169440" y="0"/>
                    </a:cubicBezTo>
                    <a:cubicBezTo>
                      <a:pt x="5224456" y="1278"/>
                      <a:pt x="5273156" y="15260"/>
                      <a:pt x="5264216" y="42416"/>
                    </a:cubicBezTo>
                    <a:cubicBezTo>
                      <a:pt x="5247755" y="94460"/>
                      <a:pt x="5260322" y="154691"/>
                      <a:pt x="5264216" y="212075"/>
                    </a:cubicBezTo>
                    <a:cubicBezTo>
                      <a:pt x="5268670" y="238968"/>
                      <a:pt x="5216070" y="247944"/>
                      <a:pt x="5169440" y="254492"/>
                    </a:cubicBezTo>
                    <a:cubicBezTo>
                      <a:pt x="4992713" y="279137"/>
                      <a:pt x="4912231" y="245432"/>
                      <a:pt x="4797298" y="254492"/>
                    </a:cubicBezTo>
                    <a:cubicBezTo>
                      <a:pt x="4651034" y="268563"/>
                      <a:pt x="4519074" y="251149"/>
                      <a:pt x="4323663" y="254492"/>
                    </a:cubicBezTo>
                    <a:cubicBezTo>
                      <a:pt x="4132283" y="236463"/>
                      <a:pt x="3962992" y="248453"/>
                      <a:pt x="3850027" y="254492"/>
                    </a:cubicBezTo>
                    <a:cubicBezTo>
                      <a:pt x="3727205" y="268043"/>
                      <a:pt x="3518772" y="243118"/>
                      <a:pt x="3427138" y="254492"/>
                    </a:cubicBezTo>
                    <a:cubicBezTo>
                      <a:pt x="3307127" y="257675"/>
                      <a:pt x="3137527" y="242252"/>
                      <a:pt x="3054996" y="254492"/>
                    </a:cubicBezTo>
                    <a:cubicBezTo>
                      <a:pt x="2959604" y="250837"/>
                      <a:pt x="2889524" y="252254"/>
                      <a:pt x="2733601" y="254492"/>
                    </a:cubicBezTo>
                    <a:cubicBezTo>
                      <a:pt x="2601473" y="249797"/>
                      <a:pt x="2476649" y="258950"/>
                      <a:pt x="2310712" y="254492"/>
                    </a:cubicBezTo>
                    <a:cubicBezTo>
                      <a:pt x="2141453" y="243472"/>
                      <a:pt x="2114397" y="258595"/>
                      <a:pt x="2040063" y="254492"/>
                    </a:cubicBezTo>
                    <a:cubicBezTo>
                      <a:pt x="1959150" y="252587"/>
                      <a:pt x="1621512" y="247866"/>
                      <a:pt x="1515681" y="254492"/>
                    </a:cubicBezTo>
                    <a:cubicBezTo>
                      <a:pt x="1390088" y="239199"/>
                      <a:pt x="1153928" y="260373"/>
                      <a:pt x="991299" y="254492"/>
                    </a:cubicBezTo>
                    <a:cubicBezTo>
                      <a:pt x="818382" y="250029"/>
                      <a:pt x="766858" y="250619"/>
                      <a:pt x="568410" y="254492"/>
                    </a:cubicBezTo>
                    <a:cubicBezTo>
                      <a:pt x="370903" y="253300"/>
                      <a:pt x="304025" y="267629"/>
                      <a:pt x="94775" y="254492"/>
                    </a:cubicBezTo>
                    <a:cubicBezTo>
                      <a:pt x="31400" y="251475"/>
                      <a:pt x="-4711" y="231554"/>
                      <a:pt x="0" y="212075"/>
                    </a:cubicBezTo>
                    <a:cubicBezTo>
                      <a:pt x="-13123" y="136159"/>
                      <a:pt x="-22964" y="112972"/>
                      <a:pt x="0" y="42416"/>
                    </a:cubicBezTo>
                    <a:close/>
                  </a:path>
                  <a:path w="5264216" h="254492" stroke="0" extrusionOk="0">
                    <a:moveTo>
                      <a:pt x="0" y="42416"/>
                    </a:moveTo>
                    <a:cubicBezTo>
                      <a:pt x="6572" y="19435"/>
                      <a:pt x="47420" y="-4268"/>
                      <a:pt x="94775" y="0"/>
                    </a:cubicBezTo>
                    <a:cubicBezTo>
                      <a:pt x="197923" y="-3839"/>
                      <a:pt x="387798" y="-9888"/>
                      <a:pt x="517664" y="0"/>
                    </a:cubicBezTo>
                    <a:cubicBezTo>
                      <a:pt x="688330" y="5522"/>
                      <a:pt x="820026" y="-7647"/>
                      <a:pt x="991299" y="0"/>
                    </a:cubicBezTo>
                    <a:cubicBezTo>
                      <a:pt x="1165264" y="5379"/>
                      <a:pt x="1139750" y="-184"/>
                      <a:pt x="1261948" y="0"/>
                    </a:cubicBezTo>
                    <a:cubicBezTo>
                      <a:pt x="1392889" y="2984"/>
                      <a:pt x="1571754" y="901"/>
                      <a:pt x="1684836" y="0"/>
                    </a:cubicBezTo>
                    <a:cubicBezTo>
                      <a:pt x="1807304" y="-8228"/>
                      <a:pt x="1864809" y="-1996"/>
                      <a:pt x="1955486" y="0"/>
                    </a:cubicBezTo>
                    <a:cubicBezTo>
                      <a:pt x="2037839" y="1241"/>
                      <a:pt x="2236780" y="-9267"/>
                      <a:pt x="2378374" y="0"/>
                    </a:cubicBezTo>
                    <a:cubicBezTo>
                      <a:pt x="2515802" y="7033"/>
                      <a:pt x="2649918" y="7376"/>
                      <a:pt x="2750516" y="0"/>
                    </a:cubicBezTo>
                    <a:cubicBezTo>
                      <a:pt x="2855542" y="-12364"/>
                      <a:pt x="2945557" y="-16013"/>
                      <a:pt x="3021165" y="0"/>
                    </a:cubicBezTo>
                    <a:cubicBezTo>
                      <a:pt x="3097338" y="9771"/>
                      <a:pt x="3221448" y="5114"/>
                      <a:pt x="3291814" y="0"/>
                    </a:cubicBezTo>
                    <a:cubicBezTo>
                      <a:pt x="3356575" y="-3379"/>
                      <a:pt x="3548842" y="1131"/>
                      <a:pt x="3663956" y="0"/>
                    </a:cubicBezTo>
                    <a:cubicBezTo>
                      <a:pt x="3763213" y="-28317"/>
                      <a:pt x="3929945" y="19828"/>
                      <a:pt x="4137592" y="0"/>
                    </a:cubicBezTo>
                    <a:cubicBezTo>
                      <a:pt x="4319802" y="4823"/>
                      <a:pt x="4346488" y="-2013"/>
                      <a:pt x="4458987" y="0"/>
                    </a:cubicBezTo>
                    <a:cubicBezTo>
                      <a:pt x="4567437" y="-21071"/>
                      <a:pt x="4856519" y="-44069"/>
                      <a:pt x="5169440" y="0"/>
                    </a:cubicBezTo>
                    <a:cubicBezTo>
                      <a:pt x="5223475" y="-2928"/>
                      <a:pt x="5266304" y="18815"/>
                      <a:pt x="5264216" y="42416"/>
                    </a:cubicBezTo>
                    <a:cubicBezTo>
                      <a:pt x="5278217" y="118614"/>
                      <a:pt x="5253191" y="129856"/>
                      <a:pt x="5264216" y="212075"/>
                    </a:cubicBezTo>
                    <a:cubicBezTo>
                      <a:pt x="5269451" y="239072"/>
                      <a:pt x="5222033" y="253435"/>
                      <a:pt x="5169440" y="254492"/>
                    </a:cubicBezTo>
                    <a:cubicBezTo>
                      <a:pt x="5055670" y="256994"/>
                      <a:pt x="4763554" y="275930"/>
                      <a:pt x="4645059" y="254492"/>
                    </a:cubicBezTo>
                    <a:cubicBezTo>
                      <a:pt x="4533399" y="247479"/>
                      <a:pt x="4416988" y="236876"/>
                      <a:pt x="4272916" y="254492"/>
                    </a:cubicBezTo>
                    <a:cubicBezTo>
                      <a:pt x="4123549" y="259421"/>
                      <a:pt x="4130414" y="252668"/>
                      <a:pt x="4002267" y="254492"/>
                    </a:cubicBezTo>
                    <a:cubicBezTo>
                      <a:pt x="3887535" y="274242"/>
                      <a:pt x="3756553" y="273434"/>
                      <a:pt x="3579379" y="254492"/>
                    </a:cubicBezTo>
                    <a:cubicBezTo>
                      <a:pt x="3417108" y="255449"/>
                      <a:pt x="3410700" y="253688"/>
                      <a:pt x="3257983" y="254492"/>
                    </a:cubicBezTo>
                    <a:cubicBezTo>
                      <a:pt x="3107086" y="256391"/>
                      <a:pt x="3123250" y="254344"/>
                      <a:pt x="2987334" y="254492"/>
                    </a:cubicBezTo>
                    <a:cubicBezTo>
                      <a:pt x="2839638" y="273513"/>
                      <a:pt x="2654940" y="260958"/>
                      <a:pt x="2462952" y="254492"/>
                    </a:cubicBezTo>
                    <a:cubicBezTo>
                      <a:pt x="2273392" y="256494"/>
                      <a:pt x="2176747" y="229867"/>
                      <a:pt x="2040063" y="254492"/>
                    </a:cubicBezTo>
                    <a:cubicBezTo>
                      <a:pt x="1905502" y="271279"/>
                      <a:pt x="1825972" y="262420"/>
                      <a:pt x="1718668" y="254492"/>
                    </a:cubicBezTo>
                    <a:cubicBezTo>
                      <a:pt x="1619799" y="297494"/>
                      <a:pt x="1462420" y="230785"/>
                      <a:pt x="1194286" y="254492"/>
                    </a:cubicBezTo>
                    <a:cubicBezTo>
                      <a:pt x="943642" y="271699"/>
                      <a:pt x="924543" y="246722"/>
                      <a:pt x="669903" y="254492"/>
                    </a:cubicBezTo>
                    <a:cubicBezTo>
                      <a:pt x="420017" y="281208"/>
                      <a:pt x="252667" y="254411"/>
                      <a:pt x="94775" y="254492"/>
                    </a:cubicBezTo>
                    <a:cubicBezTo>
                      <a:pt x="42734" y="252558"/>
                      <a:pt x="-8370" y="238035"/>
                      <a:pt x="0" y="212075"/>
                    </a:cubicBezTo>
                    <a:cubicBezTo>
                      <a:pt x="1453" y="162899"/>
                      <a:pt x="2217" y="96527"/>
                      <a:pt x="0" y="42416"/>
                    </a:cubicBezTo>
                    <a:close/>
                  </a:path>
                  <a:path w="5264216" h="254492" fill="none" stroke="0" extrusionOk="0">
                    <a:moveTo>
                      <a:pt x="0" y="42416"/>
                    </a:moveTo>
                    <a:cubicBezTo>
                      <a:pt x="7803" y="19766"/>
                      <a:pt x="55319" y="-999"/>
                      <a:pt x="94775" y="0"/>
                    </a:cubicBezTo>
                    <a:cubicBezTo>
                      <a:pt x="195375" y="10540"/>
                      <a:pt x="305562" y="-4278"/>
                      <a:pt x="365423" y="0"/>
                    </a:cubicBezTo>
                    <a:cubicBezTo>
                      <a:pt x="403418" y="10872"/>
                      <a:pt x="553246" y="14421"/>
                      <a:pt x="788312" y="0"/>
                    </a:cubicBezTo>
                    <a:cubicBezTo>
                      <a:pt x="1001994" y="9684"/>
                      <a:pt x="1019946" y="-3728"/>
                      <a:pt x="1109708" y="0"/>
                    </a:cubicBezTo>
                    <a:cubicBezTo>
                      <a:pt x="1218426" y="14062"/>
                      <a:pt x="1390320" y="-29964"/>
                      <a:pt x="1583343" y="0"/>
                    </a:cubicBezTo>
                    <a:cubicBezTo>
                      <a:pt x="1786044" y="-7474"/>
                      <a:pt x="1985024" y="-9301"/>
                      <a:pt x="2107725" y="0"/>
                    </a:cubicBezTo>
                    <a:cubicBezTo>
                      <a:pt x="2220651" y="-9885"/>
                      <a:pt x="2437762" y="19174"/>
                      <a:pt x="2530614" y="0"/>
                    </a:cubicBezTo>
                    <a:cubicBezTo>
                      <a:pt x="2646694" y="-1925"/>
                      <a:pt x="2806141" y="-24028"/>
                      <a:pt x="3054996" y="0"/>
                    </a:cubicBezTo>
                    <a:cubicBezTo>
                      <a:pt x="3275971" y="-2086"/>
                      <a:pt x="3334293" y="16996"/>
                      <a:pt x="3477885" y="0"/>
                    </a:cubicBezTo>
                    <a:cubicBezTo>
                      <a:pt x="3623962" y="-4274"/>
                      <a:pt x="3697085" y="4778"/>
                      <a:pt x="3900774" y="0"/>
                    </a:cubicBezTo>
                    <a:cubicBezTo>
                      <a:pt x="4108445" y="-1130"/>
                      <a:pt x="4116078" y="-4618"/>
                      <a:pt x="4222170" y="0"/>
                    </a:cubicBezTo>
                    <a:cubicBezTo>
                      <a:pt x="4313963" y="24277"/>
                      <a:pt x="4454743" y="-1633"/>
                      <a:pt x="4543565" y="0"/>
                    </a:cubicBezTo>
                    <a:cubicBezTo>
                      <a:pt x="4645931" y="42969"/>
                      <a:pt x="5027959" y="-33637"/>
                      <a:pt x="5169440" y="0"/>
                    </a:cubicBezTo>
                    <a:cubicBezTo>
                      <a:pt x="5220694" y="-4613"/>
                      <a:pt x="5275177" y="18868"/>
                      <a:pt x="5264216" y="42416"/>
                    </a:cubicBezTo>
                    <a:cubicBezTo>
                      <a:pt x="5242635" y="89769"/>
                      <a:pt x="5255388" y="151040"/>
                      <a:pt x="5264216" y="212075"/>
                    </a:cubicBezTo>
                    <a:cubicBezTo>
                      <a:pt x="5259691" y="240554"/>
                      <a:pt x="5220894" y="262741"/>
                      <a:pt x="5169440" y="254492"/>
                    </a:cubicBezTo>
                    <a:cubicBezTo>
                      <a:pt x="5004575" y="264400"/>
                      <a:pt x="4931373" y="242350"/>
                      <a:pt x="4797298" y="254492"/>
                    </a:cubicBezTo>
                    <a:cubicBezTo>
                      <a:pt x="4681930" y="268214"/>
                      <a:pt x="4532064" y="283346"/>
                      <a:pt x="4323663" y="254492"/>
                    </a:cubicBezTo>
                    <a:cubicBezTo>
                      <a:pt x="4118468" y="224909"/>
                      <a:pt x="3983603" y="253789"/>
                      <a:pt x="3850027" y="254492"/>
                    </a:cubicBezTo>
                    <a:cubicBezTo>
                      <a:pt x="3734568" y="258546"/>
                      <a:pt x="3541381" y="247399"/>
                      <a:pt x="3427138" y="254492"/>
                    </a:cubicBezTo>
                    <a:cubicBezTo>
                      <a:pt x="3309342" y="261879"/>
                      <a:pt x="3162022" y="256852"/>
                      <a:pt x="3054996" y="254492"/>
                    </a:cubicBezTo>
                    <a:cubicBezTo>
                      <a:pt x="2959259" y="249831"/>
                      <a:pt x="2874626" y="240926"/>
                      <a:pt x="2733601" y="254492"/>
                    </a:cubicBezTo>
                    <a:cubicBezTo>
                      <a:pt x="2587235" y="252014"/>
                      <a:pt x="2470284" y="258356"/>
                      <a:pt x="2310712" y="254492"/>
                    </a:cubicBezTo>
                    <a:cubicBezTo>
                      <a:pt x="2135106" y="248582"/>
                      <a:pt x="2117373" y="266608"/>
                      <a:pt x="2040063" y="254492"/>
                    </a:cubicBezTo>
                    <a:cubicBezTo>
                      <a:pt x="1968208" y="261990"/>
                      <a:pt x="1623868" y="255789"/>
                      <a:pt x="1515681" y="254492"/>
                    </a:cubicBezTo>
                    <a:cubicBezTo>
                      <a:pt x="1405452" y="246862"/>
                      <a:pt x="1148366" y="261003"/>
                      <a:pt x="991299" y="254492"/>
                    </a:cubicBezTo>
                    <a:cubicBezTo>
                      <a:pt x="818830" y="267104"/>
                      <a:pt x="769195" y="268624"/>
                      <a:pt x="568410" y="254492"/>
                    </a:cubicBezTo>
                    <a:cubicBezTo>
                      <a:pt x="384672" y="258692"/>
                      <a:pt x="311980" y="266255"/>
                      <a:pt x="94775" y="254492"/>
                    </a:cubicBezTo>
                    <a:cubicBezTo>
                      <a:pt x="36905" y="252007"/>
                      <a:pt x="-12180" y="236621"/>
                      <a:pt x="0" y="212075"/>
                    </a:cubicBezTo>
                    <a:cubicBezTo>
                      <a:pt x="-16849" y="134288"/>
                      <a:pt x="-17906" y="115804"/>
                      <a:pt x="0" y="424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rgbClr val="00B05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2367171527">
                      <a:custGeom>
                        <a:avLst/>
                        <a:gdLst>
                          <a:gd name="connsiteX0" fmla="*/ 0 w 8238943"/>
                          <a:gd name="connsiteY0" fmla="*/ 148331 h 889967"/>
                          <a:gd name="connsiteX1" fmla="*/ 148331 w 8238943"/>
                          <a:gd name="connsiteY1" fmla="*/ 0 h 889967"/>
                          <a:gd name="connsiteX2" fmla="*/ 571919 w 8238943"/>
                          <a:gd name="connsiteY2" fmla="*/ 0 h 889967"/>
                          <a:gd name="connsiteX3" fmla="*/ 1233776 w 8238943"/>
                          <a:gd name="connsiteY3" fmla="*/ 0 h 889967"/>
                          <a:gd name="connsiteX4" fmla="*/ 1736787 w 8238943"/>
                          <a:gd name="connsiteY4" fmla="*/ 0 h 889967"/>
                          <a:gd name="connsiteX5" fmla="*/ 2478067 w 8238943"/>
                          <a:gd name="connsiteY5" fmla="*/ 0 h 889967"/>
                          <a:gd name="connsiteX6" fmla="*/ 3298769 w 8238943"/>
                          <a:gd name="connsiteY6" fmla="*/ 0 h 889967"/>
                          <a:gd name="connsiteX7" fmla="*/ 3960626 w 8238943"/>
                          <a:gd name="connsiteY7" fmla="*/ 0 h 889967"/>
                          <a:gd name="connsiteX8" fmla="*/ 4781328 w 8238943"/>
                          <a:gd name="connsiteY8" fmla="*/ 0 h 889967"/>
                          <a:gd name="connsiteX9" fmla="*/ 5443185 w 8238943"/>
                          <a:gd name="connsiteY9" fmla="*/ 0 h 889967"/>
                          <a:gd name="connsiteX10" fmla="*/ 6105042 w 8238943"/>
                          <a:gd name="connsiteY10" fmla="*/ 0 h 889967"/>
                          <a:gd name="connsiteX11" fmla="*/ 6608053 w 8238943"/>
                          <a:gd name="connsiteY11" fmla="*/ 0 h 889967"/>
                          <a:gd name="connsiteX12" fmla="*/ 7111064 w 8238943"/>
                          <a:gd name="connsiteY12" fmla="*/ 0 h 889967"/>
                          <a:gd name="connsiteX13" fmla="*/ 8090612 w 8238943"/>
                          <a:gd name="connsiteY13" fmla="*/ 0 h 889967"/>
                          <a:gd name="connsiteX14" fmla="*/ 8238943 w 8238943"/>
                          <a:gd name="connsiteY14" fmla="*/ 148331 h 889967"/>
                          <a:gd name="connsiteX15" fmla="*/ 8238943 w 8238943"/>
                          <a:gd name="connsiteY15" fmla="*/ 741636 h 889967"/>
                          <a:gd name="connsiteX16" fmla="*/ 8090612 w 8238943"/>
                          <a:gd name="connsiteY16" fmla="*/ 889967 h 889967"/>
                          <a:gd name="connsiteX17" fmla="*/ 7508178 w 8238943"/>
                          <a:gd name="connsiteY17" fmla="*/ 889967 h 889967"/>
                          <a:gd name="connsiteX18" fmla="*/ 6766899 w 8238943"/>
                          <a:gd name="connsiteY18" fmla="*/ 889967 h 889967"/>
                          <a:gd name="connsiteX19" fmla="*/ 6025619 w 8238943"/>
                          <a:gd name="connsiteY19" fmla="*/ 889967 h 889967"/>
                          <a:gd name="connsiteX20" fmla="*/ 5363762 w 8238943"/>
                          <a:gd name="connsiteY20" fmla="*/ 889967 h 889967"/>
                          <a:gd name="connsiteX21" fmla="*/ 4781328 w 8238943"/>
                          <a:gd name="connsiteY21" fmla="*/ 889967 h 889967"/>
                          <a:gd name="connsiteX22" fmla="*/ 4278317 w 8238943"/>
                          <a:gd name="connsiteY22" fmla="*/ 889967 h 889967"/>
                          <a:gd name="connsiteX23" fmla="*/ 3616460 w 8238943"/>
                          <a:gd name="connsiteY23" fmla="*/ 889967 h 889967"/>
                          <a:gd name="connsiteX24" fmla="*/ 3192872 w 8238943"/>
                          <a:gd name="connsiteY24" fmla="*/ 889967 h 889967"/>
                          <a:gd name="connsiteX25" fmla="*/ 2372170 w 8238943"/>
                          <a:gd name="connsiteY25" fmla="*/ 889967 h 889967"/>
                          <a:gd name="connsiteX26" fmla="*/ 1551467 w 8238943"/>
                          <a:gd name="connsiteY26" fmla="*/ 889967 h 889967"/>
                          <a:gd name="connsiteX27" fmla="*/ 889611 w 8238943"/>
                          <a:gd name="connsiteY27" fmla="*/ 889967 h 889967"/>
                          <a:gd name="connsiteX28" fmla="*/ 148331 w 8238943"/>
                          <a:gd name="connsiteY28" fmla="*/ 889967 h 889967"/>
                          <a:gd name="connsiteX29" fmla="*/ 0 w 8238943"/>
                          <a:gd name="connsiteY29" fmla="*/ 741636 h 889967"/>
                          <a:gd name="connsiteX30" fmla="*/ 0 w 8238943"/>
                          <a:gd name="connsiteY30" fmla="*/ 148331 h 889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8238943" h="889967" fill="none" extrusionOk="0">
                            <a:moveTo>
                              <a:pt x="0" y="148331"/>
                            </a:moveTo>
                            <a:cubicBezTo>
                              <a:pt x="-1911" y="71106"/>
                              <a:pt x="75953" y="12777"/>
                              <a:pt x="148331" y="0"/>
                            </a:cubicBezTo>
                            <a:cubicBezTo>
                              <a:pt x="298287" y="19911"/>
                              <a:pt x="472268" y="-14654"/>
                              <a:pt x="571919" y="0"/>
                            </a:cubicBezTo>
                            <a:cubicBezTo>
                              <a:pt x="671570" y="14654"/>
                              <a:pt x="910948" y="-26162"/>
                              <a:pt x="1233776" y="0"/>
                            </a:cubicBezTo>
                            <a:cubicBezTo>
                              <a:pt x="1556604" y="26162"/>
                              <a:pt x="1607757" y="-626"/>
                              <a:pt x="1736787" y="0"/>
                            </a:cubicBezTo>
                            <a:cubicBezTo>
                              <a:pt x="1865817" y="626"/>
                              <a:pt x="2156874" y="14915"/>
                              <a:pt x="2478067" y="0"/>
                            </a:cubicBezTo>
                            <a:cubicBezTo>
                              <a:pt x="2799260" y="-14915"/>
                              <a:pt x="3119076" y="26046"/>
                              <a:pt x="3298769" y="0"/>
                            </a:cubicBezTo>
                            <a:cubicBezTo>
                              <a:pt x="3478462" y="-26046"/>
                              <a:pt x="3800010" y="26535"/>
                              <a:pt x="3960626" y="0"/>
                            </a:cubicBezTo>
                            <a:cubicBezTo>
                              <a:pt x="4121242" y="-26535"/>
                              <a:pt x="4449874" y="22384"/>
                              <a:pt x="4781328" y="0"/>
                            </a:cubicBezTo>
                            <a:cubicBezTo>
                              <a:pt x="5112782" y="-22384"/>
                              <a:pt x="5210957" y="20103"/>
                              <a:pt x="5443185" y="0"/>
                            </a:cubicBezTo>
                            <a:cubicBezTo>
                              <a:pt x="5675413" y="-20103"/>
                              <a:pt x="5779292" y="5293"/>
                              <a:pt x="6105042" y="0"/>
                            </a:cubicBezTo>
                            <a:cubicBezTo>
                              <a:pt x="6430792" y="-5293"/>
                              <a:pt x="6441757" y="-19333"/>
                              <a:pt x="6608053" y="0"/>
                            </a:cubicBezTo>
                            <a:cubicBezTo>
                              <a:pt x="6774349" y="19333"/>
                              <a:pt x="6946516" y="-8794"/>
                              <a:pt x="7111064" y="0"/>
                            </a:cubicBezTo>
                            <a:cubicBezTo>
                              <a:pt x="7275612" y="8794"/>
                              <a:pt x="7814837" y="-28141"/>
                              <a:pt x="8090612" y="0"/>
                            </a:cubicBezTo>
                            <a:cubicBezTo>
                              <a:pt x="8174038" y="3445"/>
                              <a:pt x="8251927" y="61302"/>
                              <a:pt x="8238943" y="148331"/>
                            </a:cubicBezTo>
                            <a:cubicBezTo>
                              <a:pt x="8209370" y="317293"/>
                              <a:pt x="8233212" y="507470"/>
                              <a:pt x="8238943" y="741636"/>
                            </a:cubicBezTo>
                            <a:cubicBezTo>
                              <a:pt x="8241411" y="834726"/>
                              <a:pt x="8158554" y="901253"/>
                              <a:pt x="8090612" y="889967"/>
                            </a:cubicBezTo>
                            <a:cubicBezTo>
                              <a:pt x="7825095" y="918995"/>
                              <a:pt x="7688749" y="865423"/>
                              <a:pt x="7508178" y="889967"/>
                            </a:cubicBezTo>
                            <a:cubicBezTo>
                              <a:pt x="7327607" y="914511"/>
                              <a:pt x="7078256" y="925825"/>
                              <a:pt x="6766899" y="889967"/>
                            </a:cubicBezTo>
                            <a:cubicBezTo>
                              <a:pt x="6455542" y="854109"/>
                              <a:pt x="6222625" y="876606"/>
                              <a:pt x="6025619" y="889967"/>
                            </a:cubicBezTo>
                            <a:cubicBezTo>
                              <a:pt x="5828613" y="903328"/>
                              <a:pt x="5544345" y="879005"/>
                              <a:pt x="5363762" y="889967"/>
                            </a:cubicBezTo>
                            <a:cubicBezTo>
                              <a:pt x="5183179" y="900929"/>
                              <a:pt x="4932045" y="896564"/>
                              <a:pt x="4781328" y="889967"/>
                            </a:cubicBezTo>
                            <a:cubicBezTo>
                              <a:pt x="4630611" y="883370"/>
                              <a:pt x="4508634" y="875496"/>
                              <a:pt x="4278317" y="889967"/>
                            </a:cubicBezTo>
                            <a:cubicBezTo>
                              <a:pt x="4048000" y="904438"/>
                              <a:pt x="3882526" y="911572"/>
                              <a:pt x="3616460" y="889967"/>
                            </a:cubicBezTo>
                            <a:cubicBezTo>
                              <a:pt x="3350394" y="868362"/>
                              <a:pt x="3311184" y="910492"/>
                              <a:pt x="3192872" y="889967"/>
                            </a:cubicBezTo>
                            <a:cubicBezTo>
                              <a:pt x="3074560" y="869442"/>
                              <a:pt x="2551137" y="898041"/>
                              <a:pt x="2372170" y="889967"/>
                            </a:cubicBezTo>
                            <a:cubicBezTo>
                              <a:pt x="2193203" y="881893"/>
                              <a:pt x="1815324" y="866425"/>
                              <a:pt x="1551467" y="889967"/>
                            </a:cubicBezTo>
                            <a:cubicBezTo>
                              <a:pt x="1287610" y="913509"/>
                              <a:pt x="1198668" y="912413"/>
                              <a:pt x="889611" y="889967"/>
                            </a:cubicBezTo>
                            <a:cubicBezTo>
                              <a:pt x="580554" y="867521"/>
                              <a:pt x="473909" y="924566"/>
                              <a:pt x="148331" y="889967"/>
                            </a:cubicBezTo>
                            <a:cubicBezTo>
                              <a:pt x="51011" y="884625"/>
                              <a:pt x="-12415" y="823688"/>
                              <a:pt x="0" y="741636"/>
                            </a:cubicBezTo>
                            <a:cubicBezTo>
                              <a:pt x="-22271" y="479545"/>
                              <a:pt x="-28145" y="399014"/>
                              <a:pt x="0" y="148331"/>
                            </a:cubicBezTo>
                            <a:close/>
                          </a:path>
                          <a:path w="8238943" h="889967" stroke="0" extrusionOk="0">
                            <a:moveTo>
                              <a:pt x="0" y="148331"/>
                            </a:moveTo>
                            <a:cubicBezTo>
                              <a:pt x="11582" y="65682"/>
                              <a:pt x="72532" y="-4194"/>
                              <a:pt x="148331" y="0"/>
                            </a:cubicBezTo>
                            <a:cubicBezTo>
                              <a:pt x="352559" y="958"/>
                              <a:pt x="543451" y="-1250"/>
                              <a:pt x="810188" y="0"/>
                            </a:cubicBezTo>
                            <a:cubicBezTo>
                              <a:pt x="1076925" y="1250"/>
                              <a:pt x="1277931" y="-18378"/>
                              <a:pt x="1551467" y="0"/>
                            </a:cubicBezTo>
                            <a:cubicBezTo>
                              <a:pt x="1825003" y="18378"/>
                              <a:pt x="1784958" y="18094"/>
                              <a:pt x="1975056" y="0"/>
                            </a:cubicBezTo>
                            <a:cubicBezTo>
                              <a:pt x="2165154" y="-18094"/>
                              <a:pt x="2443811" y="25243"/>
                              <a:pt x="2636912" y="0"/>
                            </a:cubicBezTo>
                            <a:cubicBezTo>
                              <a:pt x="2830013" y="-25243"/>
                              <a:pt x="2904688" y="-20149"/>
                              <a:pt x="3060501" y="0"/>
                            </a:cubicBezTo>
                            <a:cubicBezTo>
                              <a:pt x="3216314" y="20149"/>
                              <a:pt x="3519044" y="-13877"/>
                              <a:pt x="3722357" y="0"/>
                            </a:cubicBezTo>
                            <a:cubicBezTo>
                              <a:pt x="3925670" y="13877"/>
                              <a:pt x="4140808" y="25241"/>
                              <a:pt x="4304791" y="0"/>
                            </a:cubicBezTo>
                            <a:cubicBezTo>
                              <a:pt x="4468774" y="-25241"/>
                              <a:pt x="4619006" y="-11902"/>
                              <a:pt x="4728380" y="0"/>
                            </a:cubicBezTo>
                            <a:cubicBezTo>
                              <a:pt x="4837754" y="11902"/>
                              <a:pt x="5039047" y="3750"/>
                              <a:pt x="5151968" y="0"/>
                            </a:cubicBezTo>
                            <a:cubicBezTo>
                              <a:pt x="5264889" y="-3750"/>
                              <a:pt x="5539838" y="3549"/>
                              <a:pt x="5734402" y="0"/>
                            </a:cubicBezTo>
                            <a:cubicBezTo>
                              <a:pt x="5928966" y="-3549"/>
                              <a:pt x="6198468" y="-13909"/>
                              <a:pt x="6475682" y="0"/>
                            </a:cubicBezTo>
                            <a:cubicBezTo>
                              <a:pt x="6752896" y="13909"/>
                              <a:pt x="6804566" y="-15116"/>
                              <a:pt x="6978693" y="0"/>
                            </a:cubicBezTo>
                            <a:cubicBezTo>
                              <a:pt x="7152820" y="15116"/>
                              <a:pt x="7566793" y="-10401"/>
                              <a:pt x="8090612" y="0"/>
                            </a:cubicBezTo>
                            <a:cubicBezTo>
                              <a:pt x="8180651" y="-18371"/>
                              <a:pt x="8238546" y="68494"/>
                              <a:pt x="8238943" y="148331"/>
                            </a:cubicBezTo>
                            <a:cubicBezTo>
                              <a:pt x="8261559" y="418530"/>
                              <a:pt x="8220987" y="450701"/>
                              <a:pt x="8238943" y="741636"/>
                            </a:cubicBezTo>
                            <a:cubicBezTo>
                              <a:pt x="8248143" y="828181"/>
                              <a:pt x="8156948" y="884378"/>
                              <a:pt x="8090612" y="889967"/>
                            </a:cubicBezTo>
                            <a:cubicBezTo>
                              <a:pt x="7872577" y="867770"/>
                              <a:pt x="7450550" y="926595"/>
                              <a:pt x="7269910" y="889967"/>
                            </a:cubicBezTo>
                            <a:cubicBezTo>
                              <a:pt x="7089270" y="853339"/>
                              <a:pt x="6921852" y="869085"/>
                              <a:pt x="6687476" y="889967"/>
                            </a:cubicBezTo>
                            <a:cubicBezTo>
                              <a:pt x="6453100" y="910849"/>
                              <a:pt x="6463031" y="875078"/>
                              <a:pt x="6263887" y="889967"/>
                            </a:cubicBezTo>
                            <a:cubicBezTo>
                              <a:pt x="6064743" y="904856"/>
                              <a:pt x="5856314" y="882110"/>
                              <a:pt x="5602031" y="889967"/>
                            </a:cubicBezTo>
                            <a:cubicBezTo>
                              <a:pt x="5347748" y="897824"/>
                              <a:pt x="5337843" y="884491"/>
                              <a:pt x="5099019" y="889967"/>
                            </a:cubicBezTo>
                            <a:cubicBezTo>
                              <a:pt x="4860195" y="895443"/>
                              <a:pt x="4885758" y="877194"/>
                              <a:pt x="4675431" y="889967"/>
                            </a:cubicBezTo>
                            <a:cubicBezTo>
                              <a:pt x="4465104" y="902740"/>
                              <a:pt x="4139334" y="863799"/>
                              <a:pt x="3854729" y="889967"/>
                            </a:cubicBezTo>
                            <a:cubicBezTo>
                              <a:pt x="3570124" y="916135"/>
                              <a:pt x="3415493" y="879107"/>
                              <a:pt x="3192872" y="889967"/>
                            </a:cubicBezTo>
                            <a:cubicBezTo>
                              <a:pt x="2970251" y="900827"/>
                              <a:pt x="2864071" y="873695"/>
                              <a:pt x="2689861" y="889967"/>
                            </a:cubicBezTo>
                            <a:cubicBezTo>
                              <a:pt x="2515651" y="906239"/>
                              <a:pt x="2261429" y="850806"/>
                              <a:pt x="1869159" y="889967"/>
                            </a:cubicBezTo>
                            <a:cubicBezTo>
                              <a:pt x="1476889" y="929128"/>
                              <a:pt x="1442308" y="880179"/>
                              <a:pt x="1048456" y="889967"/>
                            </a:cubicBezTo>
                            <a:cubicBezTo>
                              <a:pt x="654604" y="899755"/>
                              <a:pt x="392753" y="934229"/>
                              <a:pt x="148331" y="889967"/>
                            </a:cubicBezTo>
                            <a:cubicBezTo>
                              <a:pt x="67338" y="893285"/>
                              <a:pt x="-16621" y="820831"/>
                              <a:pt x="0" y="741636"/>
                            </a:cubicBezTo>
                            <a:cubicBezTo>
                              <a:pt x="15240" y="600708"/>
                              <a:pt x="-5692" y="383068"/>
                              <a:pt x="0" y="14833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EC968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D156138-B8F7-F569-AFA6-38AE0E73ED45}"/>
                  </a:ext>
                </a:extLst>
              </p:cNvPr>
              <p:cNvSpPr txBox="1"/>
              <p:nvPr/>
            </p:nvSpPr>
            <p:spPr>
              <a:xfrm>
                <a:off x="2591160" y="1732335"/>
                <a:ext cx="4743450" cy="237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Giải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nghĩa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từ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9" name="Hình ảnh 8" descr="Ảnh có chứa Tác phẩm nghệ thuật của trẻ con, phim hoạt hình, tác phẩm nghệ thuật, minh họa&#10;&#10;Mô tả được tạo tự động với mức tin cậy trung bình">
              <a:extLst>
                <a:ext uri="{FF2B5EF4-FFF2-40B4-BE49-F238E27FC236}">
                  <a16:creationId xmlns:a16="http://schemas.microsoft.com/office/drawing/2014/main" id="{5DB7A0BE-51D2-1C38-AB21-154599A65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627" b="20600"/>
            <a:stretch/>
          </p:blipFill>
          <p:spPr>
            <a:xfrm>
              <a:off x="1097886" y="916234"/>
              <a:ext cx="1610936" cy="96290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8C23F3-607F-3358-7202-929CDB48E057}"/>
              </a:ext>
            </a:extLst>
          </p:cNvPr>
          <p:cNvGrpSpPr/>
          <p:nvPr/>
        </p:nvGrpSpPr>
        <p:grpSpPr>
          <a:xfrm>
            <a:off x="3016011" y="1463040"/>
            <a:ext cx="8307682" cy="5394960"/>
            <a:chOff x="6524354" y="2945352"/>
            <a:chExt cx="8261838" cy="5394960"/>
          </a:xfrm>
        </p:grpSpPr>
        <p:pic>
          <p:nvPicPr>
            <p:cNvPr id="15" name="图片 27" descr="图标&#10;&#10;描述已自动生成">
              <a:extLst>
                <a:ext uri="{FF2B5EF4-FFF2-40B4-BE49-F238E27FC236}">
                  <a16:creationId xmlns:a16="http://schemas.microsoft.com/office/drawing/2014/main" id="{2501E9AB-4251-7342-D806-06DFF2996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24354" y="2945352"/>
              <a:ext cx="8261838" cy="539496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169DEC-35F7-3019-367B-99D0BDF74379}"/>
                </a:ext>
              </a:extLst>
            </p:cNvPr>
            <p:cNvSpPr txBox="1"/>
            <p:nvPr/>
          </p:nvSpPr>
          <p:spPr>
            <a:xfrm>
              <a:off x="7540574" y="4802303"/>
              <a:ext cx="600959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sz="44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Ước mong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r>
                <a:rPr lang="vi-VN" sz="44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là mong và ước muốn có được, đạt được một cách tha thiết.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27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Nhóm 18">
            <a:extLst>
              <a:ext uri="{FF2B5EF4-FFF2-40B4-BE49-F238E27FC236}">
                <a16:creationId xmlns:a16="http://schemas.microsoft.com/office/drawing/2014/main" id="{9F5CC30A-2CAF-FD71-5CFA-543E7B6E199C}"/>
              </a:ext>
            </a:extLst>
          </p:cNvPr>
          <p:cNvGrpSpPr/>
          <p:nvPr/>
        </p:nvGrpSpPr>
        <p:grpSpPr>
          <a:xfrm>
            <a:off x="618945" y="1739971"/>
            <a:ext cx="5787023" cy="3684435"/>
            <a:chOff x="3440761" y="455092"/>
            <a:chExt cx="4340267" cy="2763326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F87A3B98-5626-AF17-57A7-C7A1F3A2D9AA}"/>
                </a:ext>
              </a:extLst>
            </p:cNvPr>
            <p:cNvSpPr/>
            <p:nvPr/>
          </p:nvSpPr>
          <p:spPr>
            <a:xfrm>
              <a:off x="3758802" y="893673"/>
              <a:ext cx="4022226" cy="2324745"/>
            </a:xfrm>
            <a:custGeom>
              <a:avLst/>
              <a:gdLst>
                <a:gd name="connsiteX0" fmla="*/ 0 w 4022226"/>
                <a:gd name="connsiteY0" fmla="*/ 387465 h 2324745"/>
                <a:gd name="connsiteX1" fmla="*/ 387465 w 4022226"/>
                <a:gd name="connsiteY1" fmla="*/ 0 h 2324745"/>
                <a:gd name="connsiteX2" fmla="*/ 695958 w 4022226"/>
                <a:gd name="connsiteY2" fmla="*/ 0 h 2324745"/>
                <a:gd name="connsiteX3" fmla="*/ 1069397 w 4022226"/>
                <a:gd name="connsiteY3" fmla="*/ 0 h 2324745"/>
                <a:gd name="connsiteX4" fmla="*/ 1442836 w 4022226"/>
                <a:gd name="connsiteY4" fmla="*/ 0 h 2324745"/>
                <a:gd name="connsiteX5" fmla="*/ 1913694 w 4022226"/>
                <a:gd name="connsiteY5" fmla="*/ 0 h 2324745"/>
                <a:gd name="connsiteX6" fmla="*/ 2319606 w 4022226"/>
                <a:gd name="connsiteY6" fmla="*/ 0 h 2324745"/>
                <a:gd name="connsiteX7" fmla="*/ 2725518 w 4022226"/>
                <a:gd name="connsiteY7" fmla="*/ 0 h 2324745"/>
                <a:gd name="connsiteX8" fmla="*/ 3034011 w 4022226"/>
                <a:gd name="connsiteY8" fmla="*/ 0 h 2324745"/>
                <a:gd name="connsiteX9" fmla="*/ 3634761 w 4022226"/>
                <a:gd name="connsiteY9" fmla="*/ 0 h 2324745"/>
                <a:gd name="connsiteX10" fmla="*/ 4022226 w 4022226"/>
                <a:gd name="connsiteY10" fmla="*/ 387465 h 2324745"/>
                <a:gd name="connsiteX11" fmla="*/ 4022226 w 4022226"/>
                <a:gd name="connsiteY11" fmla="*/ 790416 h 2324745"/>
                <a:gd name="connsiteX12" fmla="*/ 4022226 w 4022226"/>
                <a:gd name="connsiteY12" fmla="*/ 1146874 h 2324745"/>
                <a:gd name="connsiteX13" fmla="*/ 4022226 w 4022226"/>
                <a:gd name="connsiteY13" fmla="*/ 1503331 h 2324745"/>
                <a:gd name="connsiteX14" fmla="*/ 4022226 w 4022226"/>
                <a:gd name="connsiteY14" fmla="*/ 1937280 h 2324745"/>
                <a:gd name="connsiteX15" fmla="*/ 3634761 w 4022226"/>
                <a:gd name="connsiteY15" fmla="*/ 2324745 h 2324745"/>
                <a:gd name="connsiteX16" fmla="*/ 3228849 w 4022226"/>
                <a:gd name="connsiteY16" fmla="*/ 2324745 h 2324745"/>
                <a:gd name="connsiteX17" fmla="*/ 2855409 w 4022226"/>
                <a:gd name="connsiteY17" fmla="*/ 2324745 h 2324745"/>
                <a:gd name="connsiteX18" fmla="*/ 2384552 w 4022226"/>
                <a:gd name="connsiteY18" fmla="*/ 2324745 h 2324745"/>
                <a:gd name="connsiteX19" fmla="*/ 1913694 w 4022226"/>
                <a:gd name="connsiteY19" fmla="*/ 2324745 h 2324745"/>
                <a:gd name="connsiteX20" fmla="*/ 1507782 w 4022226"/>
                <a:gd name="connsiteY20" fmla="*/ 2324745 h 2324745"/>
                <a:gd name="connsiteX21" fmla="*/ 1069397 w 4022226"/>
                <a:gd name="connsiteY21" fmla="*/ 2324745 h 2324745"/>
                <a:gd name="connsiteX22" fmla="*/ 387465 w 4022226"/>
                <a:gd name="connsiteY22" fmla="*/ 2324745 h 2324745"/>
                <a:gd name="connsiteX23" fmla="*/ 0 w 4022226"/>
                <a:gd name="connsiteY23" fmla="*/ 1937280 h 2324745"/>
                <a:gd name="connsiteX24" fmla="*/ 0 w 4022226"/>
                <a:gd name="connsiteY24" fmla="*/ 1534328 h 2324745"/>
                <a:gd name="connsiteX25" fmla="*/ 0 w 4022226"/>
                <a:gd name="connsiteY25" fmla="*/ 1177870 h 2324745"/>
                <a:gd name="connsiteX26" fmla="*/ 0 w 4022226"/>
                <a:gd name="connsiteY26" fmla="*/ 790416 h 2324745"/>
                <a:gd name="connsiteX27" fmla="*/ 0 w 4022226"/>
                <a:gd name="connsiteY27" fmla="*/ 387465 h 2324745"/>
                <a:gd name="connsiteX0" fmla="*/ 0 w 4022226"/>
                <a:gd name="connsiteY0" fmla="*/ 387465 h 2324745"/>
                <a:gd name="connsiteX1" fmla="*/ 387465 w 4022226"/>
                <a:gd name="connsiteY1" fmla="*/ 0 h 2324745"/>
                <a:gd name="connsiteX2" fmla="*/ 793377 w 4022226"/>
                <a:gd name="connsiteY2" fmla="*/ 0 h 2324745"/>
                <a:gd name="connsiteX3" fmla="*/ 1101870 w 4022226"/>
                <a:gd name="connsiteY3" fmla="*/ 0 h 2324745"/>
                <a:gd name="connsiteX4" fmla="*/ 1442836 w 4022226"/>
                <a:gd name="connsiteY4" fmla="*/ 0 h 2324745"/>
                <a:gd name="connsiteX5" fmla="*/ 1881221 w 4022226"/>
                <a:gd name="connsiteY5" fmla="*/ 0 h 2324745"/>
                <a:gd name="connsiteX6" fmla="*/ 2352078 w 4022226"/>
                <a:gd name="connsiteY6" fmla="*/ 0 h 2324745"/>
                <a:gd name="connsiteX7" fmla="*/ 2693045 w 4022226"/>
                <a:gd name="connsiteY7" fmla="*/ 0 h 2324745"/>
                <a:gd name="connsiteX8" fmla="*/ 3098957 w 4022226"/>
                <a:gd name="connsiteY8" fmla="*/ 0 h 2324745"/>
                <a:gd name="connsiteX9" fmla="*/ 3634761 w 4022226"/>
                <a:gd name="connsiteY9" fmla="*/ 0 h 2324745"/>
                <a:gd name="connsiteX10" fmla="*/ 4022226 w 4022226"/>
                <a:gd name="connsiteY10" fmla="*/ 387465 h 2324745"/>
                <a:gd name="connsiteX11" fmla="*/ 4022226 w 4022226"/>
                <a:gd name="connsiteY11" fmla="*/ 805914 h 2324745"/>
                <a:gd name="connsiteX12" fmla="*/ 4022226 w 4022226"/>
                <a:gd name="connsiteY12" fmla="*/ 1208867 h 2324745"/>
                <a:gd name="connsiteX13" fmla="*/ 4022226 w 4022226"/>
                <a:gd name="connsiteY13" fmla="*/ 1565324 h 2324745"/>
                <a:gd name="connsiteX14" fmla="*/ 4022226 w 4022226"/>
                <a:gd name="connsiteY14" fmla="*/ 1937280 h 2324745"/>
                <a:gd name="connsiteX15" fmla="*/ 3634761 w 4022226"/>
                <a:gd name="connsiteY15" fmla="*/ 2324745 h 2324745"/>
                <a:gd name="connsiteX16" fmla="*/ 3163902 w 4022226"/>
                <a:gd name="connsiteY16" fmla="*/ 2324745 h 2324745"/>
                <a:gd name="connsiteX17" fmla="*/ 2693045 w 4022226"/>
                <a:gd name="connsiteY17" fmla="*/ 2324745 h 2324745"/>
                <a:gd name="connsiteX18" fmla="*/ 2384552 w 4022226"/>
                <a:gd name="connsiteY18" fmla="*/ 2324745 h 2324745"/>
                <a:gd name="connsiteX19" fmla="*/ 1913694 w 4022226"/>
                <a:gd name="connsiteY19" fmla="*/ 2324745 h 2324745"/>
                <a:gd name="connsiteX20" fmla="*/ 1475309 w 4022226"/>
                <a:gd name="connsiteY20" fmla="*/ 2324745 h 2324745"/>
                <a:gd name="connsiteX21" fmla="*/ 1134342 w 4022226"/>
                <a:gd name="connsiteY21" fmla="*/ 2324745 h 2324745"/>
                <a:gd name="connsiteX22" fmla="*/ 760904 w 4022226"/>
                <a:gd name="connsiteY22" fmla="*/ 2324745 h 2324745"/>
                <a:gd name="connsiteX23" fmla="*/ 387465 w 4022226"/>
                <a:gd name="connsiteY23" fmla="*/ 2324745 h 2324745"/>
                <a:gd name="connsiteX24" fmla="*/ 0 w 4022226"/>
                <a:gd name="connsiteY24" fmla="*/ 1937280 h 2324745"/>
                <a:gd name="connsiteX25" fmla="*/ 0 w 4022226"/>
                <a:gd name="connsiteY25" fmla="*/ 1580822 h 2324745"/>
                <a:gd name="connsiteX26" fmla="*/ 0 w 4022226"/>
                <a:gd name="connsiteY26" fmla="*/ 1239863 h 2324745"/>
                <a:gd name="connsiteX27" fmla="*/ 0 w 4022226"/>
                <a:gd name="connsiteY27" fmla="*/ 836911 h 2324745"/>
                <a:gd name="connsiteX28" fmla="*/ 0 w 4022226"/>
                <a:gd name="connsiteY28" fmla="*/ 387465 h 232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22226" h="2324745" fill="none" extrusionOk="0">
                  <a:moveTo>
                    <a:pt x="0" y="387465"/>
                  </a:moveTo>
                  <a:cubicBezTo>
                    <a:pt x="45861" y="152011"/>
                    <a:pt x="163916" y="19616"/>
                    <a:pt x="387465" y="0"/>
                  </a:cubicBezTo>
                  <a:cubicBezTo>
                    <a:pt x="535734" y="-13614"/>
                    <a:pt x="628631" y="8824"/>
                    <a:pt x="695958" y="0"/>
                  </a:cubicBezTo>
                  <a:cubicBezTo>
                    <a:pt x="763066" y="-23452"/>
                    <a:pt x="979358" y="69955"/>
                    <a:pt x="1069397" y="0"/>
                  </a:cubicBezTo>
                  <a:cubicBezTo>
                    <a:pt x="1135344" y="-59967"/>
                    <a:pt x="1305253" y="74048"/>
                    <a:pt x="1442836" y="0"/>
                  </a:cubicBezTo>
                  <a:cubicBezTo>
                    <a:pt x="1592040" y="-19422"/>
                    <a:pt x="1749787" y="18706"/>
                    <a:pt x="1913694" y="0"/>
                  </a:cubicBezTo>
                  <a:cubicBezTo>
                    <a:pt x="2094871" y="-46328"/>
                    <a:pt x="2213995" y="65561"/>
                    <a:pt x="2319606" y="0"/>
                  </a:cubicBezTo>
                  <a:cubicBezTo>
                    <a:pt x="2418953" y="-46170"/>
                    <a:pt x="2578819" y="17654"/>
                    <a:pt x="2725518" y="0"/>
                  </a:cubicBezTo>
                  <a:cubicBezTo>
                    <a:pt x="2881133" y="-45898"/>
                    <a:pt x="2870111" y="15187"/>
                    <a:pt x="3034011" y="0"/>
                  </a:cubicBezTo>
                  <a:cubicBezTo>
                    <a:pt x="3187244" y="2815"/>
                    <a:pt x="3460709" y="-5895"/>
                    <a:pt x="3634761" y="0"/>
                  </a:cubicBezTo>
                  <a:cubicBezTo>
                    <a:pt x="3854504" y="-11541"/>
                    <a:pt x="4047798" y="196215"/>
                    <a:pt x="4022226" y="387465"/>
                  </a:cubicBezTo>
                  <a:cubicBezTo>
                    <a:pt x="4023585" y="584596"/>
                    <a:pt x="4001782" y="632145"/>
                    <a:pt x="4022226" y="790416"/>
                  </a:cubicBezTo>
                  <a:cubicBezTo>
                    <a:pt x="4049382" y="959372"/>
                    <a:pt x="3984729" y="1012489"/>
                    <a:pt x="4022226" y="1146874"/>
                  </a:cubicBezTo>
                  <a:cubicBezTo>
                    <a:pt x="4053887" y="1280963"/>
                    <a:pt x="4005110" y="1344077"/>
                    <a:pt x="4022226" y="1503331"/>
                  </a:cubicBezTo>
                  <a:cubicBezTo>
                    <a:pt x="4056380" y="1672004"/>
                    <a:pt x="3997789" y="1804221"/>
                    <a:pt x="4022226" y="1937280"/>
                  </a:cubicBezTo>
                  <a:cubicBezTo>
                    <a:pt x="4022800" y="2137773"/>
                    <a:pt x="3842181" y="2350468"/>
                    <a:pt x="3634761" y="2324745"/>
                  </a:cubicBezTo>
                  <a:cubicBezTo>
                    <a:pt x="3531625" y="2355083"/>
                    <a:pt x="3309037" y="2273555"/>
                    <a:pt x="3228849" y="2324745"/>
                  </a:cubicBezTo>
                  <a:cubicBezTo>
                    <a:pt x="3143594" y="2371080"/>
                    <a:pt x="3015883" y="2280646"/>
                    <a:pt x="2855409" y="2324745"/>
                  </a:cubicBezTo>
                  <a:cubicBezTo>
                    <a:pt x="2653462" y="2326143"/>
                    <a:pt x="2554531" y="2233075"/>
                    <a:pt x="2384552" y="2324745"/>
                  </a:cubicBezTo>
                  <a:cubicBezTo>
                    <a:pt x="2218934" y="2372131"/>
                    <a:pt x="2020276" y="2258343"/>
                    <a:pt x="1913694" y="2324745"/>
                  </a:cubicBezTo>
                  <a:cubicBezTo>
                    <a:pt x="1822732" y="2366791"/>
                    <a:pt x="1641648" y="2339362"/>
                    <a:pt x="1507782" y="2324745"/>
                  </a:cubicBezTo>
                  <a:cubicBezTo>
                    <a:pt x="1383329" y="2328337"/>
                    <a:pt x="1251156" y="2283875"/>
                    <a:pt x="1069397" y="2324745"/>
                  </a:cubicBezTo>
                  <a:cubicBezTo>
                    <a:pt x="909183" y="2350758"/>
                    <a:pt x="632322" y="2350296"/>
                    <a:pt x="387465" y="2324745"/>
                  </a:cubicBezTo>
                  <a:cubicBezTo>
                    <a:pt x="163171" y="2363241"/>
                    <a:pt x="-56467" y="2160736"/>
                    <a:pt x="0" y="1937280"/>
                  </a:cubicBezTo>
                  <a:cubicBezTo>
                    <a:pt x="-28690" y="1832535"/>
                    <a:pt x="4398" y="1707436"/>
                    <a:pt x="0" y="1534328"/>
                  </a:cubicBezTo>
                  <a:cubicBezTo>
                    <a:pt x="-3298" y="1375039"/>
                    <a:pt x="23481" y="1302916"/>
                    <a:pt x="0" y="1177870"/>
                  </a:cubicBezTo>
                  <a:cubicBezTo>
                    <a:pt x="-4534" y="1089024"/>
                    <a:pt x="49213" y="904318"/>
                    <a:pt x="0" y="790416"/>
                  </a:cubicBezTo>
                  <a:cubicBezTo>
                    <a:pt x="-12649" y="670615"/>
                    <a:pt x="50445" y="547265"/>
                    <a:pt x="0" y="387465"/>
                  </a:cubicBezTo>
                  <a:close/>
                </a:path>
                <a:path w="4022226" h="2324745" stroke="0" extrusionOk="0">
                  <a:moveTo>
                    <a:pt x="0" y="387465"/>
                  </a:moveTo>
                  <a:cubicBezTo>
                    <a:pt x="-65406" y="131186"/>
                    <a:pt x="189818" y="-45942"/>
                    <a:pt x="387465" y="0"/>
                  </a:cubicBezTo>
                  <a:cubicBezTo>
                    <a:pt x="550781" y="-54430"/>
                    <a:pt x="636919" y="-24898"/>
                    <a:pt x="793377" y="0"/>
                  </a:cubicBezTo>
                  <a:cubicBezTo>
                    <a:pt x="923996" y="19091"/>
                    <a:pt x="1001728" y="28085"/>
                    <a:pt x="1101870" y="0"/>
                  </a:cubicBezTo>
                  <a:cubicBezTo>
                    <a:pt x="1228737" y="-41131"/>
                    <a:pt x="1311519" y="26751"/>
                    <a:pt x="1442836" y="0"/>
                  </a:cubicBezTo>
                  <a:cubicBezTo>
                    <a:pt x="1548151" y="-22529"/>
                    <a:pt x="1693569" y="10897"/>
                    <a:pt x="1881221" y="0"/>
                  </a:cubicBezTo>
                  <a:cubicBezTo>
                    <a:pt x="2080404" y="-19036"/>
                    <a:pt x="2145131" y="-6962"/>
                    <a:pt x="2352078" y="0"/>
                  </a:cubicBezTo>
                  <a:cubicBezTo>
                    <a:pt x="2557614" y="-645"/>
                    <a:pt x="2531282" y="711"/>
                    <a:pt x="2693045" y="0"/>
                  </a:cubicBezTo>
                  <a:cubicBezTo>
                    <a:pt x="2864821" y="-15881"/>
                    <a:pt x="2936572" y="18821"/>
                    <a:pt x="3098957" y="0"/>
                  </a:cubicBezTo>
                  <a:cubicBezTo>
                    <a:pt x="3310831" y="-49028"/>
                    <a:pt x="3431039" y="58244"/>
                    <a:pt x="3634761" y="0"/>
                  </a:cubicBezTo>
                  <a:cubicBezTo>
                    <a:pt x="3802928" y="-6885"/>
                    <a:pt x="4010250" y="222907"/>
                    <a:pt x="4022226" y="387465"/>
                  </a:cubicBezTo>
                  <a:cubicBezTo>
                    <a:pt x="4051160" y="507777"/>
                    <a:pt x="3995469" y="601350"/>
                    <a:pt x="4022226" y="805914"/>
                  </a:cubicBezTo>
                  <a:cubicBezTo>
                    <a:pt x="4028634" y="983712"/>
                    <a:pt x="4020618" y="1027668"/>
                    <a:pt x="4022226" y="1208867"/>
                  </a:cubicBezTo>
                  <a:cubicBezTo>
                    <a:pt x="4023187" y="1391513"/>
                    <a:pt x="3986171" y="1424261"/>
                    <a:pt x="4022226" y="1565324"/>
                  </a:cubicBezTo>
                  <a:cubicBezTo>
                    <a:pt x="4056042" y="1706824"/>
                    <a:pt x="4017377" y="1773330"/>
                    <a:pt x="4022226" y="1937280"/>
                  </a:cubicBezTo>
                  <a:cubicBezTo>
                    <a:pt x="3999070" y="2165006"/>
                    <a:pt x="3870539" y="2260142"/>
                    <a:pt x="3634761" y="2324745"/>
                  </a:cubicBezTo>
                  <a:cubicBezTo>
                    <a:pt x="3399140" y="2361253"/>
                    <a:pt x="3333298" y="2318811"/>
                    <a:pt x="3163902" y="2324745"/>
                  </a:cubicBezTo>
                  <a:cubicBezTo>
                    <a:pt x="2990978" y="2348921"/>
                    <a:pt x="2892681" y="2311933"/>
                    <a:pt x="2693045" y="2324745"/>
                  </a:cubicBezTo>
                  <a:cubicBezTo>
                    <a:pt x="2486512" y="2330744"/>
                    <a:pt x="2455475" y="2315402"/>
                    <a:pt x="2384552" y="2324745"/>
                  </a:cubicBezTo>
                  <a:cubicBezTo>
                    <a:pt x="2318587" y="2315378"/>
                    <a:pt x="2134575" y="2269081"/>
                    <a:pt x="1913694" y="2324745"/>
                  </a:cubicBezTo>
                  <a:cubicBezTo>
                    <a:pt x="1696248" y="2369638"/>
                    <a:pt x="1591712" y="2289766"/>
                    <a:pt x="1475309" y="2324745"/>
                  </a:cubicBezTo>
                  <a:cubicBezTo>
                    <a:pt x="1364250" y="2358524"/>
                    <a:pt x="1256052" y="2313161"/>
                    <a:pt x="1134342" y="2324745"/>
                  </a:cubicBezTo>
                  <a:cubicBezTo>
                    <a:pt x="999816" y="2326026"/>
                    <a:pt x="938720" y="2284229"/>
                    <a:pt x="760904" y="2324745"/>
                  </a:cubicBezTo>
                  <a:cubicBezTo>
                    <a:pt x="584456" y="2360275"/>
                    <a:pt x="501673" y="2285275"/>
                    <a:pt x="387465" y="2324745"/>
                  </a:cubicBezTo>
                  <a:cubicBezTo>
                    <a:pt x="215245" y="2255349"/>
                    <a:pt x="-10507" y="2085439"/>
                    <a:pt x="0" y="1937280"/>
                  </a:cubicBezTo>
                  <a:cubicBezTo>
                    <a:pt x="-60120" y="1851151"/>
                    <a:pt x="46024" y="1718914"/>
                    <a:pt x="0" y="1580822"/>
                  </a:cubicBezTo>
                  <a:cubicBezTo>
                    <a:pt x="-26521" y="1462262"/>
                    <a:pt x="8658" y="1372271"/>
                    <a:pt x="0" y="1239863"/>
                  </a:cubicBezTo>
                  <a:cubicBezTo>
                    <a:pt x="4077" y="1111971"/>
                    <a:pt x="42305" y="971672"/>
                    <a:pt x="0" y="836911"/>
                  </a:cubicBezTo>
                  <a:cubicBezTo>
                    <a:pt x="-19607" y="680958"/>
                    <a:pt x="31402" y="551543"/>
                    <a:pt x="0" y="387465"/>
                  </a:cubicBezTo>
                  <a:close/>
                </a:path>
                <a:path w="4022226" h="2324745" fill="none" stroke="0" extrusionOk="0">
                  <a:moveTo>
                    <a:pt x="0" y="387465"/>
                  </a:moveTo>
                  <a:cubicBezTo>
                    <a:pt x="-12709" y="120321"/>
                    <a:pt x="158158" y="50765"/>
                    <a:pt x="387465" y="0"/>
                  </a:cubicBezTo>
                  <a:cubicBezTo>
                    <a:pt x="521071" y="-16320"/>
                    <a:pt x="615155" y="42775"/>
                    <a:pt x="695958" y="0"/>
                  </a:cubicBezTo>
                  <a:cubicBezTo>
                    <a:pt x="770607" y="-25193"/>
                    <a:pt x="958199" y="66206"/>
                    <a:pt x="1069397" y="0"/>
                  </a:cubicBezTo>
                  <a:cubicBezTo>
                    <a:pt x="1151768" y="-51002"/>
                    <a:pt x="1268719" y="34244"/>
                    <a:pt x="1442836" y="0"/>
                  </a:cubicBezTo>
                  <a:cubicBezTo>
                    <a:pt x="1561076" y="-42486"/>
                    <a:pt x="1730287" y="45832"/>
                    <a:pt x="1913694" y="0"/>
                  </a:cubicBezTo>
                  <a:cubicBezTo>
                    <a:pt x="2106720" y="-35142"/>
                    <a:pt x="2209500" y="43995"/>
                    <a:pt x="2319606" y="0"/>
                  </a:cubicBezTo>
                  <a:cubicBezTo>
                    <a:pt x="2430197" y="-17002"/>
                    <a:pt x="2599391" y="27249"/>
                    <a:pt x="2725518" y="0"/>
                  </a:cubicBezTo>
                  <a:cubicBezTo>
                    <a:pt x="2872429" y="-29984"/>
                    <a:pt x="2875131" y="25292"/>
                    <a:pt x="3034011" y="0"/>
                  </a:cubicBezTo>
                  <a:cubicBezTo>
                    <a:pt x="3192127" y="-9228"/>
                    <a:pt x="3456823" y="78597"/>
                    <a:pt x="3634761" y="0"/>
                  </a:cubicBezTo>
                  <a:cubicBezTo>
                    <a:pt x="3858192" y="-40190"/>
                    <a:pt x="4010748" y="176061"/>
                    <a:pt x="4022226" y="387465"/>
                  </a:cubicBezTo>
                  <a:cubicBezTo>
                    <a:pt x="4026511" y="571080"/>
                    <a:pt x="4007839" y="634317"/>
                    <a:pt x="4022226" y="790416"/>
                  </a:cubicBezTo>
                  <a:cubicBezTo>
                    <a:pt x="4035648" y="941158"/>
                    <a:pt x="3976524" y="1024882"/>
                    <a:pt x="4022226" y="1146874"/>
                  </a:cubicBezTo>
                  <a:cubicBezTo>
                    <a:pt x="4043332" y="1277869"/>
                    <a:pt x="3998195" y="1328608"/>
                    <a:pt x="4022226" y="1503331"/>
                  </a:cubicBezTo>
                  <a:cubicBezTo>
                    <a:pt x="4045077" y="1671356"/>
                    <a:pt x="4002683" y="1751446"/>
                    <a:pt x="4022226" y="1937280"/>
                  </a:cubicBezTo>
                  <a:cubicBezTo>
                    <a:pt x="4044095" y="2130573"/>
                    <a:pt x="3835026" y="2340150"/>
                    <a:pt x="3634761" y="2324745"/>
                  </a:cubicBezTo>
                  <a:cubicBezTo>
                    <a:pt x="3519317" y="2362000"/>
                    <a:pt x="3286195" y="2273917"/>
                    <a:pt x="3228849" y="2324745"/>
                  </a:cubicBezTo>
                  <a:cubicBezTo>
                    <a:pt x="3120049" y="2365415"/>
                    <a:pt x="3048273" y="2288173"/>
                    <a:pt x="2855409" y="2324745"/>
                  </a:cubicBezTo>
                  <a:cubicBezTo>
                    <a:pt x="2704991" y="2347410"/>
                    <a:pt x="2577670" y="2274149"/>
                    <a:pt x="2384552" y="2324745"/>
                  </a:cubicBezTo>
                  <a:cubicBezTo>
                    <a:pt x="2236927" y="2379624"/>
                    <a:pt x="2004353" y="2274644"/>
                    <a:pt x="1913694" y="2324745"/>
                  </a:cubicBezTo>
                  <a:cubicBezTo>
                    <a:pt x="1812238" y="2373017"/>
                    <a:pt x="1625781" y="2294235"/>
                    <a:pt x="1507782" y="2324745"/>
                  </a:cubicBezTo>
                  <a:cubicBezTo>
                    <a:pt x="1380645" y="2326579"/>
                    <a:pt x="1238527" y="2295764"/>
                    <a:pt x="1069397" y="2324745"/>
                  </a:cubicBezTo>
                  <a:cubicBezTo>
                    <a:pt x="916636" y="2333943"/>
                    <a:pt x="623288" y="2307290"/>
                    <a:pt x="387465" y="2324745"/>
                  </a:cubicBezTo>
                  <a:cubicBezTo>
                    <a:pt x="210030" y="2371772"/>
                    <a:pt x="-44902" y="2119492"/>
                    <a:pt x="0" y="1937280"/>
                  </a:cubicBezTo>
                  <a:cubicBezTo>
                    <a:pt x="-56337" y="1886422"/>
                    <a:pt x="-30827" y="1697822"/>
                    <a:pt x="0" y="1534328"/>
                  </a:cubicBezTo>
                  <a:cubicBezTo>
                    <a:pt x="5715" y="1349312"/>
                    <a:pt x="22480" y="1291384"/>
                    <a:pt x="0" y="1177870"/>
                  </a:cubicBezTo>
                  <a:cubicBezTo>
                    <a:pt x="-21105" y="1070683"/>
                    <a:pt x="27905" y="910865"/>
                    <a:pt x="0" y="790416"/>
                  </a:cubicBezTo>
                  <a:cubicBezTo>
                    <a:pt x="-38685" y="677621"/>
                    <a:pt x="16677" y="523071"/>
                    <a:pt x="0" y="387465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80000"/>
              </a:schemeClr>
            </a:solidFill>
            <a:ln>
              <a:solidFill>
                <a:schemeClr val="accent3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185172059">
                    <a:custGeom>
                      <a:avLst/>
                      <a:gdLst>
                        <a:gd name="connsiteX0" fmla="*/ 0 w 5362968"/>
                        <a:gd name="connsiteY0" fmla="*/ 516620 h 3099660"/>
                        <a:gd name="connsiteX1" fmla="*/ 516620 w 5362968"/>
                        <a:gd name="connsiteY1" fmla="*/ 0 h 3099660"/>
                        <a:gd name="connsiteX2" fmla="*/ 927944 w 5362968"/>
                        <a:gd name="connsiteY2" fmla="*/ 0 h 3099660"/>
                        <a:gd name="connsiteX3" fmla="*/ 1425863 w 5362968"/>
                        <a:gd name="connsiteY3" fmla="*/ 0 h 3099660"/>
                        <a:gd name="connsiteX4" fmla="*/ 1923782 w 5362968"/>
                        <a:gd name="connsiteY4" fmla="*/ 0 h 3099660"/>
                        <a:gd name="connsiteX5" fmla="*/ 2551592 w 5362968"/>
                        <a:gd name="connsiteY5" fmla="*/ 0 h 3099660"/>
                        <a:gd name="connsiteX6" fmla="*/ 3092808 w 5362968"/>
                        <a:gd name="connsiteY6" fmla="*/ 0 h 3099660"/>
                        <a:gd name="connsiteX7" fmla="*/ 3634024 w 5362968"/>
                        <a:gd name="connsiteY7" fmla="*/ 0 h 3099660"/>
                        <a:gd name="connsiteX8" fmla="*/ 4045348 w 5362968"/>
                        <a:gd name="connsiteY8" fmla="*/ 0 h 3099660"/>
                        <a:gd name="connsiteX9" fmla="*/ 4846348 w 5362968"/>
                        <a:gd name="connsiteY9" fmla="*/ 0 h 3099660"/>
                        <a:gd name="connsiteX10" fmla="*/ 5362968 w 5362968"/>
                        <a:gd name="connsiteY10" fmla="*/ 516620 h 3099660"/>
                        <a:gd name="connsiteX11" fmla="*/ 5362968 w 5362968"/>
                        <a:gd name="connsiteY11" fmla="*/ 1053889 h 3099660"/>
                        <a:gd name="connsiteX12" fmla="*/ 5362968 w 5362968"/>
                        <a:gd name="connsiteY12" fmla="*/ 1529166 h 3099660"/>
                        <a:gd name="connsiteX13" fmla="*/ 5362968 w 5362968"/>
                        <a:gd name="connsiteY13" fmla="*/ 2004442 h 3099660"/>
                        <a:gd name="connsiteX14" fmla="*/ 5362968 w 5362968"/>
                        <a:gd name="connsiteY14" fmla="*/ 2583040 h 3099660"/>
                        <a:gd name="connsiteX15" fmla="*/ 4846348 w 5362968"/>
                        <a:gd name="connsiteY15" fmla="*/ 3099660 h 3099660"/>
                        <a:gd name="connsiteX16" fmla="*/ 4305132 w 5362968"/>
                        <a:gd name="connsiteY16" fmla="*/ 3099660 h 3099660"/>
                        <a:gd name="connsiteX17" fmla="*/ 3807213 w 5362968"/>
                        <a:gd name="connsiteY17" fmla="*/ 3099660 h 3099660"/>
                        <a:gd name="connsiteX18" fmla="*/ 3179403 w 5362968"/>
                        <a:gd name="connsiteY18" fmla="*/ 3099660 h 3099660"/>
                        <a:gd name="connsiteX19" fmla="*/ 2551592 w 5362968"/>
                        <a:gd name="connsiteY19" fmla="*/ 3099660 h 3099660"/>
                        <a:gd name="connsiteX20" fmla="*/ 2010376 w 5362968"/>
                        <a:gd name="connsiteY20" fmla="*/ 3099660 h 3099660"/>
                        <a:gd name="connsiteX21" fmla="*/ 1425863 w 5362968"/>
                        <a:gd name="connsiteY21" fmla="*/ 3099660 h 3099660"/>
                        <a:gd name="connsiteX22" fmla="*/ 516620 w 5362968"/>
                        <a:gd name="connsiteY22" fmla="*/ 3099660 h 3099660"/>
                        <a:gd name="connsiteX23" fmla="*/ 0 w 5362968"/>
                        <a:gd name="connsiteY23" fmla="*/ 2583040 h 3099660"/>
                        <a:gd name="connsiteX24" fmla="*/ 0 w 5362968"/>
                        <a:gd name="connsiteY24" fmla="*/ 2045771 h 3099660"/>
                        <a:gd name="connsiteX25" fmla="*/ 0 w 5362968"/>
                        <a:gd name="connsiteY25" fmla="*/ 1570494 h 3099660"/>
                        <a:gd name="connsiteX26" fmla="*/ 0 w 5362968"/>
                        <a:gd name="connsiteY26" fmla="*/ 1053889 h 3099660"/>
                        <a:gd name="connsiteX27" fmla="*/ 0 w 5362968"/>
                        <a:gd name="connsiteY27" fmla="*/ 516620 h 30996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5362968" h="3099660" fill="none" extrusionOk="0">
                          <a:moveTo>
                            <a:pt x="0" y="516620"/>
                          </a:moveTo>
                          <a:cubicBezTo>
                            <a:pt x="24080" y="216083"/>
                            <a:pt x="242349" y="23745"/>
                            <a:pt x="516620" y="0"/>
                          </a:cubicBezTo>
                          <a:cubicBezTo>
                            <a:pt x="706747" y="-7125"/>
                            <a:pt x="835707" y="33209"/>
                            <a:pt x="927944" y="0"/>
                          </a:cubicBezTo>
                          <a:cubicBezTo>
                            <a:pt x="1020181" y="-33209"/>
                            <a:pt x="1302598" y="56370"/>
                            <a:pt x="1425863" y="0"/>
                          </a:cubicBezTo>
                          <a:cubicBezTo>
                            <a:pt x="1549128" y="-56370"/>
                            <a:pt x="1714076" y="55074"/>
                            <a:pt x="1923782" y="0"/>
                          </a:cubicBezTo>
                          <a:cubicBezTo>
                            <a:pt x="2133488" y="-55074"/>
                            <a:pt x="2341228" y="58252"/>
                            <a:pt x="2551592" y="0"/>
                          </a:cubicBezTo>
                          <a:cubicBezTo>
                            <a:pt x="2761956" y="-58252"/>
                            <a:pt x="2933645" y="52918"/>
                            <a:pt x="3092808" y="0"/>
                          </a:cubicBezTo>
                          <a:cubicBezTo>
                            <a:pt x="3251971" y="-52918"/>
                            <a:pt x="3429024" y="57104"/>
                            <a:pt x="3634024" y="0"/>
                          </a:cubicBezTo>
                          <a:cubicBezTo>
                            <a:pt x="3839024" y="-57104"/>
                            <a:pt x="3840150" y="27715"/>
                            <a:pt x="4045348" y="0"/>
                          </a:cubicBezTo>
                          <a:cubicBezTo>
                            <a:pt x="4250546" y="-27715"/>
                            <a:pt x="4583098" y="42574"/>
                            <a:pt x="4846348" y="0"/>
                          </a:cubicBezTo>
                          <a:cubicBezTo>
                            <a:pt x="5117952" y="-55872"/>
                            <a:pt x="5415839" y="225337"/>
                            <a:pt x="5362968" y="516620"/>
                          </a:cubicBezTo>
                          <a:cubicBezTo>
                            <a:pt x="5365805" y="781192"/>
                            <a:pt x="5327960" y="838070"/>
                            <a:pt x="5362968" y="1053889"/>
                          </a:cubicBezTo>
                          <a:cubicBezTo>
                            <a:pt x="5397976" y="1269708"/>
                            <a:pt x="5315459" y="1355112"/>
                            <a:pt x="5362968" y="1529166"/>
                          </a:cubicBezTo>
                          <a:cubicBezTo>
                            <a:pt x="5410477" y="1703220"/>
                            <a:pt x="5336240" y="1779981"/>
                            <a:pt x="5362968" y="2004442"/>
                          </a:cubicBezTo>
                          <a:cubicBezTo>
                            <a:pt x="5389696" y="2228903"/>
                            <a:pt x="5346396" y="2368013"/>
                            <a:pt x="5362968" y="2583040"/>
                          </a:cubicBezTo>
                          <a:cubicBezTo>
                            <a:pt x="5381536" y="2903508"/>
                            <a:pt x="5116541" y="3128897"/>
                            <a:pt x="4846348" y="3099660"/>
                          </a:cubicBezTo>
                          <a:cubicBezTo>
                            <a:pt x="4719975" y="3146231"/>
                            <a:pt x="4413512" y="3045586"/>
                            <a:pt x="4305132" y="3099660"/>
                          </a:cubicBezTo>
                          <a:cubicBezTo>
                            <a:pt x="4196752" y="3153734"/>
                            <a:pt x="4045729" y="3047883"/>
                            <a:pt x="3807213" y="3099660"/>
                          </a:cubicBezTo>
                          <a:cubicBezTo>
                            <a:pt x="3568697" y="3151437"/>
                            <a:pt x="3384450" y="3034878"/>
                            <a:pt x="3179403" y="3099660"/>
                          </a:cubicBezTo>
                          <a:cubicBezTo>
                            <a:pt x="2974356" y="3164442"/>
                            <a:pt x="2687480" y="3048996"/>
                            <a:pt x="2551592" y="3099660"/>
                          </a:cubicBezTo>
                          <a:cubicBezTo>
                            <a:pt x="2415704" y="3150324"/>
                            <a:pt x="2171985" y="3093121"/>
                            <a:pt x="2010376" y="3099660"/>
                          </a:cubicBezTo>
                          <a:cubicBezTo>
                            <a:pt x="1848767" y="3106199"/>
                            <a:pt x="1646137" y="3077716"/>
                            <a:pt x="1425863" y="3099660"/>
                          </a:cubicBezTo>
                          <a:cubicBezTo>
                            <a:pt x="1205589" y="3121604"/>
                            <a:pt x="822516" y="3064423"/>
                            <a:pt x="516620" y="3099660"/>
                          </a:cubicBezTo>
                          <a:cubicBezTo>
                            <a:pt x="268374" y="3126438"/>
                            <a:pt x="-31449" y="2890260"/>
                            <a:pt x="0" y="2583040"/>
                          </a:cubicBezTo>
                          <a:cubicBezTo>
                            <a:pt x="-61944" y="2471106"/>
                            <a:pt x="6256" y="2283691"/>
                            <a:pt x="0" y="2045771"/>
                          </a:cubicBezTo>
                          <a:cubicBezTo>
                            <a:pt x="-6256" y="1807851"/>
                            <a:pt x="28255" y="1718153"/>
                            <a:pt x="0" y="1570494"/>
                          </a:cubicBezTo>
                          <a:cubicBezTo>
                            <a:pt x="-28255" y="1422835"/>
                            <a:pt x="48817" y="1232772"/>
                            <a:pt x="0" y="1053889"/>
                          </a:cubicBezTo>
                          <a:cubicBezTo>
                            <a:pt x="-48817" y="875006"/>
                            <a:pt x="59884" y="731635"/>
                            <a:pt x="0" y="516620"/>
                          </a:cubicBezTo>
                          <a:close/>
                        </a:path>
                        <a:path w="5362968" h="3099660" stroke="0" extrusionOk="0">
                          <a:moveTo>
                            <a:pt x="0" y="516620"/>
                          </a:moveTo>
                          <a:cubicBezTo>
                            <a:pt x="-11942" y="215098"/>
                            <a:pt x="224637" y="9302"/>
                            <a:pt x="516620" y="0"/>
                          </a:cubicBezTo>
                          <a:cubicBezTo>
                            <a:pt x="722080" y="-38692"/>
                            <a:pt x="883185" y="3164"/>
                            <a:pt x="1057836" y="0"/>
                          </a:cubicBezTo>
                          <a:cubicBezTo>
                            <a:pt x="1232487" y="-3164"/>
                            <a:pt x="1325387" y="34705"/>
                            <a:pt x="1469160" y="0"/>
                          </a:cubicBezTo>
                          <a:cubicBezTo>
                            <a:pt x="1612933" y="-34705"/>
                            <a:pt x="1764265" y="38355"/>
                            <a:pt x="1923782" y="0"/>
                          </a:cubicBezTo>
                          <a:cubicBezTo>
                            <a:pt x="2083299" y="-38355"/>
                            <a:pt x="2239244" y="20576"/>
                            <a:pt x="2508295" y="0"/>
                          </a:cubicBezTo>
                          <a:cubicBezTo>
                            <a:pt x="2777346" y="-20576"/>
                            <a:pt x="2861448" y="6520"/>
                            <a:pt x="3136105" y="0"/>
                          </a:cubicBezTo>
                          <a:cubicBezTo>
                            <a:pt x="3410762" y="-6520"/>
                            <a:pt x="3370952" y="9892"/>
                            <a:pt x="3590727" y="0"/>
                          </a:cubicBezTo>
                          <a:cubicBezTo>
                            <a:pt x="3810502" y="-9892"/>
                            <a:pt x="3912634" y="24568"/>
                            <a:pt x="4131943" y="0"/>
                          </a:cubicBezTo>
                          <a:cubicBezTo>
                            <a:pt x="4351252" y="-24568"/>
                            <a:pt x="4598653" y="56966"/>
                            <a:pt x="4846348" y="0"/>
                          </a:cubicBezTo>
                          <a:cubicBezTo>
                            <a:pt x="5101655" y="27151"/>
                            <a:pt x="5390843" y="307680"/>
                            <a:pt x="5362968" y="516620"/>
                          </a:cubicBezTo>
                          <a:cubicBezTo>
                            <a:pt x="5377461" y="695815"/>
                            <a:pt x="5352743" y="830602"/>
                            <a:pt x="5362968" y="1074553"/>
                          </a:cubicBezTo>
                          <a:cubicBezTo>
                            <a:pt x="5373193" y="1318504"/>
                            <a:pt x="5355201" y="1362522"/>
                            <a:pt x="5362968" y="1611823"/>
                          </a:cubicBezTo>
                          <a:cubicBezTo>
                            <a:pt x="5370735" y="1861124"/>
                            <a:pt x="5321982" y="1889825"/>
                            <a:pt x="5362968" y="2087099"/>
                          </a:cubicBezTo>
                          <a:cubicBezTo>
                            <a:pt x="5403954" y="2284373"/>
                            <a:pt x="5342124" y="2375130"/>
                            <a:pt x="5362968" y="2583040"/>
                          </a:cubicBezTo>
                          <a:cubicBezTo>
                            <a:pt x="5328802" y="2869428"/>
                            <a:pt x="5093670" y="3038846"/>
                            <a:pt x="4846348" y="3099660"/>
                          </a:cubicBezTo>
                          <a:cubicBezTo>
                            <a:pt x="4541674" y="3146848"/>
                            <a:pt x="4452032" y="3069617"/>
                            <a:pt x="4218537" y="3099660"/>
                          </a:cubicBezTo>
                          <a:cubicBezTo>
                            <a:pt x="3985042" y="3129703"/>
                            <a:pt x="3869997" y="3091448"/>
                            <a:pt x="3590727" y="3099660"/>
                          </a:cubicBezTo>
                          <a:cubicBezTo>
                            <a:pt x="3311457" y="3107872"/>
                            <a:pt x="3273902" y="3094066"/>
                            <a:pt x="3179403" y="3099660"/>
                          </a:cubicBezTo>
                          <a:cubicBezTo>
                            <a:pt x="3084904" y="3105254"/>
                            <a:pt x="2817178" y="3033540"/>
                            <a:pt x="2551592" y="3099660"/>
                          </a:cubicBezTo>
                          <a:cubicBezTo>
                            <a:pt x="2286006" y="3165780"/>
                            <a:pt x="2130064" y="3046646"/>
                            <a:pt x="1967079" y="3099660"/>
                          </a:cubicBezTo>
                          <a:cubicBezTo>
                            <a:pt x="1804094" y="3152674"/>
                            <a:pt x="1683829" y="3099339"/>
                            <a:pt x="1512457" y="3099660"/>
                          </a:cubicBezTo>
                          <a:cubicBezTo>
                            <a:pt x="1341085" y="3099981"/>
                            <a:pt x="1252311" y="3049798"/>
                            <a:pt x="1014539" y="3099660"/>
                          </a:cubicBezTo>
                          <a:cubicBezTo>
                            <a:pt x="776767" y="3149522"/>
                            <a:pt x="648043" y="3045549"/>
                            <a:pt x="516620" y="3099660"/>
                          </a:cubicBezTo>
                          <a:cubicBezTo>
                            <a:pt x="225343" y="3052114"/>
                            <a:pt x="-71784" y="2831203"/>
                            <a:pt x="0" y="2583040"/>
                          </a:cubicBezTo>
                          <a:cubicBezTo>
                            <a:pt x="-50715" y="2469251"/>
                            <a:pt x="39161" y="2291262"/>
                            <a:pt x="0" y="2107763"/>
                          </a:cubicBezTo>
                          <a:cubicBezTo>
                            <a:pt x="-39161" y="1924264"/>
                            <a:pt x="4017" y="1820952"/>
                            <a:pt x="0" y="1653151"/>
                          </a:cubicBezTo>
                          <a:cubicBezTo>
                            <a:pt x="-4017" y="1485350"/>
                            <a:pt x="29580" y="1299702"/>
                            <a:pt x="0" y="1115882"/>
                          </a:cubicBezTo>
                          <a:cubicBezTo>
                            <a:pt x="-29580" y="932062"/>
                            <a:pt x="14019" y="768029"/>
                            <a:pt x="0" y="51662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EC9684"/>
                </a:solidFill>
                <a:latin typeface="Calibri"/>
                <a:sym typeface="Arial"/>
              </a:endParaRP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2670B8BE-B7B5-CDC7-78C4-DD1573A4F237}"/>
                </a:ext>
              </a:extLst>
            </p:cNvPr>
            <p:cNvSpPr txBox="1"/>
            <p:nvPr/>
          </p:nvSpPr>
          <p:spPr>
            <a:xfrm>
              <a:off x="3965914" y="1039226"/>
              <a:ext cx="3743314" cy="2146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hãy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đặt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một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câu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có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từ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“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ước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mong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”</a:t>
              </a:r>
            </a:p>
          </p:txBody>
        </p:sp>
        <p:pic>
          <p:nvPicPr>
            <p:cNvPr id="22" name="Hình ảnh 21" descr="Ảnh có chứa ngôi sao, sáng tạo&#10;&#10;Mô tả được tạo tự động">
              <a:extLst>
                <a:ext uri="{FF2B5EF4-FFF2-40B4-BE49-F238E27FC236}">
                  <a16:creationId xmlns:a16="http://schemas.microsoft.com/office/drawing/2014/main" id="{1B1B3AB6-9F5E-FCF9-B25B-A71D3723F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051" t="38659" r="24915" b="14428"/>
            <a:stretch/>
          </p:blipFill>
          <p:spPr>
            <a:xfrm>
              <a:off x="3440761" y="455092"/>
              <a:ext cx="1050306" cy="1203190"/>
            </a:xfrm>
            <a:prstGeom prst="rect">
              <a:avLst/>
            </a:prstGeom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D063370-8AEE-456E-8545-D7E8EBB71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2116" y="2187018"/>
            <a:ext cx="5291787" cy="52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un-happy-50s-pop-113298">
            <a:hlinkClick r:id="" action="ppaction://media"/>
            <a:extLst>
              <a:ext uri="{FF2B5EF4-FFF2-40B4-BE49-F238E27FC236}">
                <a16:creationId xmlns:a16="http://schemas.microsoft.com/office/drawing/2014/main" id="{89BA8042-ADAE-6FED-0ACD-3976D1473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2768" y="-893486"/>
            <a:ext cx="649817" cy="6498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07E468-2190-2BA7-75A9-1B1E3D1CC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" y="95535"/>
            <a:ext cx="12192000" cy="3657030"/>
          </a:xfrm>
          <a:prstGeom prst="rect">
            <a:avLst/>
          </a:prstGeom>
        </p:spPr>
      </p:pic>
      <p:pic>
        <p:nvPicPr>
          <p:cNvPr id="13" name="Picture 12" descr="A cartoon of a child&#10;&#10;Description automatically generated">
            <a:extLst>
              <a:ext uri="{FF2B5EF4-FFF2-40B4-BE49-F238E27FC236}">
                <a16:creationId xmlns:a16="http://schemas.microsoft.com/office/drawing/2014/main" id="{B32A1BBD-7D74-DDCC-B7E1-3C976C6541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31" b="92079" l="9430" r="91009">
                        <a14:foregroundMark x1="41447" y1="8119" x2="63596" y2="8515"/>
                        <a14:foregroundMark x1="63596" y1="8515" x2="64035" y2="8713"/>
                        <a14:foregroundMark x1="47149" y1="84158" x2="48026" y2="92475"/>
                        <a14:foregroundMark x1="54605" y1="81386" x2="54605" y2="92079"/>
                        <a14:foregroundMark x1="56798" y1="81782" x2="59868" y2="91287"/>
                        <a14:foregroundMark x1="69737" y1="53465" x2="86842" y2="51485"/>
                        <a14:foregroundMark x1="46491" y1="58218" x2="63158" y2="55050"/>
                        <a14:foregroundMark x1="63158" y1="55050" x2="66667" y2="55248"/>
                        <a14:foregroundMark x1="87500" y1="47723" x2="91009" y2="52277"/>
                        <a14:foregroundMark x1="87061" y1="47921" x2="89693" y2="51683"/>
                        <a14:foregroundMark x1="46053" y1="6931" x2="6403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74" y="3339933"/>
            <a:ext cx="3429075" cy="3797550"/>
          </a:xfrm>
          <a:prstGeom prst="rect">
            <a:avLst/>
          </a:prstGeom>
        </p:spPr>
      </p:pic>
      <p:pic>
        <p:nvPicPr>
          <p:cNvPr id="1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063F0BCA-495E-AB04-D9F1-90F8A79A4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3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60D47A5F-770A-EBF0-6D16-8DDA0B8A4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45" y="5151877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6">
            <a:hlinkClick r:id="rId13" action="ppaction://hlinksldjump"/>
            <a:extLst>
              <a:ext uri="{FF2B5EF4-FFF2-40B4-BE49-F238E27FC236}">
                <a16:creationId xmlns:a16="http://schemas.microsoft.com/office/drawing/2014/main" id="{B8EAD198-6D09-1EAF-66A7-C4E3E8B5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7955797" y="5042065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640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7">
            <a:extLst>
              <a:ext uri="{FF2B5EF4-FFF2-40B4-BE49-F238E27FC236}">
                <a16:creationId xmlns:a16="http://schemas.microsoft.com/office/drawing/2014/main" id="{9B23955B-D1B7-49D4-66B4-825394AB0676}"/>
              </a:ext>
            </a:extLst>
          </p:cNvPr>
          <p:cNvSpPr/>
          <p:nvPr/>
        </p:nvSpPr>
        <p:spPr>
          <a:xfrm>
            <a:off x="0" y="1875069"/>
            <a:ext cx="12192000" cy="49829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Hình chữ nhật: Góc Tròn 5">
            <a:extLst>
              <a:ext uri="{FF2B5EF4-FFF2-40B4-BE49-F238E27FC236}">
                <a16:creationId xmlns:a16="http://schemas.microsoft.com/office/drawing/2014/main" id="{A1F1EEF1-26BA-2A73-C73A-472F5396BB02}"/>
              </a:ext>
            </a:extLst>
          </p:cNvPr>
          <p:cNvSpPr/>
          <p:nvPr/>
        </p:nvSpPr>
        <p:spPr>
          <a:xfrm>
            <a:off x="2094413" y="268064"/>
            <a:ext cx="8839468" cy="1338941"/>
          </a:xfrm>
          <a:prstGeom prst="roundRect">
            <a:avLst/>
          </a:prstGeom>
          <a:solidFill>
            <a:srgbClr val="FFD9E8"/>
          </a:solidFill>
          <a:ln>
            <a:solidFill>
              <a:srgbClr val="FF03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loáng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grpSp>
        <p:nvGrpSpPr>
          <p:cNvPr id="5" name="Nhóm 29">
            <a:extLst>
              <a:ext uri="{FF2B5EF4-FFF2-40B4-BE49-F238E27FC236}">
                <a16:creationId xmlns:a16="http://schemas.microsoft.com/office/drawing/2014/main" id="{2C425AF9-0250-90E9-C49C-3B3D74D36F14}"/>
              </a:ext>
            </a:extLst>
          </p:cNvPr>
          <p:cNvGrpSpPr/>
          <p:nvPr/>
        </p:nvGrpSpPr>
        <p:grpSpPr>
          <a:xfrm>
            <a:off x="78518" y="1798103"/>
            <a:ext cx="5141785" cy="2062455"/>
            <a:chOff x="985696" y="1226500"/>
            <a:chExt cx="3856339" cy="1546841"/>
          </a:xfrm>
        </p:grpSpPr>
        <p:grpSp>
          <p:nvGrpSpPr>
            <p:cNvPr id="7" name="Nhóm 2">
              <a:extLst>
                <a:ext uri="{FF2B5EF4-FFF2-40B4-BE49-F238E27FC236}">
                  <a16:creationId xmlns:a16="http://schemas.microsoft.com/office/drawing/2014/main" id="{848DFB98-503F-A1C0-7F01-32E9CA63F168}"/>
                </a:ext>
              </a:extLst>
            </p:cNvPr>
            <p:cNvGrpSpPr/>
            <p:nvPr/>
          </p:nvGrpSpPr>
          <p:grpSpPr>
            <a:xfrm>
              <a:off x="1743997" y="1919901"/>
              <a:ext cx="3098038" cy="587483"/>
              <a:chOff x="449826" y="1838627"/>
              <a:chExt cx="3098038" cy="587483"/>
            </a:xfrm>
          </p:grpSpPr>
          <p:sp>
            <p:nvSpPr>
              <p:cNvPr id="10" name="Hình chữ nhật: Góc Tròn 3">
                <a:extLst>
                  <a:ext uri="{FF2B5EF4-FFF2-40B4-BE49-F238E27FC236}">
                    <a16:creationId xmlns:a16="http://schemas.microsoft.com/office/drawing/2014/main" id="{3F1F43F2-0D78-786D-743F-650CA94A720E}"/>
                  </a:ext>
                </a:extLst>
              </p:cNvPr>
              <p:cNvSpPr/>
              <p:nvPr/>
            </p:nvSpPr>
            <p:spPr>
              <a:xfrm>
                <a:off x="449826" y="1838627"/>
                <a:ext cx="3098038" cy="5874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E97222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" name="Hộp Văn bản 6">
                <a:extLst>
                  <a:ext uri="{FF2B5EF4-FFF2-40B4-BE49-F238E27FC236}">
                    <a16:creationId xmlns:a16="http://schemas.microsoft.com/office/drawing/2014/main" id="{91C9B031-49A6-493D-63C8-9E7E850AFB05}"/>
                  </a:ext>
                </a:extLst>
              </p:cNvPr>
              <p:cNvSpPr txBox="1"/>
              <p:nvPr/>
            </p:nvSpPr>
            <p:spPr>
              <a:xfrm>
                <a:off x="849917" y="1866705"/>
                <a:ext cx="2629517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Rất</a:t>
                </a:r>
                <a:r>
                  <a:rPr kumimoji="0" lang="en-US" sz="37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nhanh</a:t>
                </a:r>
                <a:endPara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8" name="Hình ảnh 23" descr="Ảnh có chứa hình mẫu, Phim hoạt hình, phim hoạt hình, mặt cười&#10;&#10;Mô tả được tạo tự động">
              <a:extLst>
                <a:ext uri="{FF2B5EF4-FFF2-40B4-BE49-F238E27FC236}">
                  <a16:creationId xmlns:a16="http://schemas.microsoft.com/office/drawing/2014/main" id="{46C5AE46-88DE-3107-6F84-6D1B59FCE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2038" b="54933"/>
            <a:stretch/>
          </p:blipFill>
          <p:spPr>
            <a:xfrm>
              <a:off x="985696" y="1226500"/>
              <a:ext cx="1302982" cy="1546841"/>
            </a:xfrm>
            <a:prstGeom prst="rect">
              <a:avLst/>
            </a:prstGeom>
          </p:spPr>
        </p:pic>
      </p:grpSp>
      <p:grpSp>
        <p:nvGrpSpPr>
          <p:cNvPr id="14" name="Nhóm 32">
            <a:extLst>
              <a:ext uri="{FF2B5EF4-FFF2-40B4-BE49-F238E27FC236}">
                <a16:creationId xmlns:a16="http://schemas.microsoft.com/office/drawing/2014/main" id="{19519036-5EB6-D4E6-8822-11C4ED037692}"/>
              </a:ext>
            </a:extLst>
          </p:cNvPr>
          <p:cNvGrpSpPr/>
          <p:nvPr/>
        </p:nvGrpSpPr>
        <p:grpSpPr>
          <a:xfrm>
            <a:off x="6246941" y="1658939"/>
            <a:ext cx="4165928" cy="2201619"/>
            <a:chOff x="4495028" y="1129698"/>
            <a:chExt cx="3124446" cy="1651214"/>
          </a:xfrm>
        </p:grpSpPr>
        <p:grpSp>
          <p:nvGrpSpPr>
            <p:cNvPr id="15" name="Nhóm 7">
              <a:extLst>
                <a:ext uri="{FF2B5EF4-FFF2-40B4-BE49-F238E27FC236}">
                  <a16:creationId xmlns:a16="http://schemas.microsoft.com/office/drawing/2014/main" id="{1A59B627-2D69-9ED9-59D1-49CC9053CDE5}"/>
                </a:ext>
              </a:extLst>
            </p:cNvPr>
            <p:cNvGrpSpPr/>
            <p:nvPr/>
          </p:nvGrpSpPr>
          <p:grpSpPr>
            <a:xfrm>
              <a:off x="5290221" y="1925634"/>
              <a:ext cx="2329253" cy="582562"/>
              <a:chOff x="5209869" y="1898186"/>
              <a:chExt cx="2329253" cy="582562"/>
            </a:xfrm>
          </p:grpSpPr>
          <p:sp>
            <p:nvSpPr>
              <p:cNvPr id="17" name="Hình chữ nhật: Góc Tròn 9">
                <a:extLst>
                  <a:ext uri="{FF2B5EF4-FFF2-40B4-BE49-F238E27FC236}">
                    <a16:creationId xmlns:a16="http://schemas.microsoft.com/office/drawing/2014/main" id="{FBC85F65-ACCF-1E46-B9F1-7754857B96B5}"/>
                  </a:ext>
                </a:extLst>
              </p:cNvPr>
              <p:cNvSpPr/>
              <p:nvPr/>
            </p:nvSpPr>
            <p:spPr>
              <a:xfrm>
                <a:off x="5209869" y="1898186"/>
                <a:ext cx="2322871" cy="582562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" name="Hộp Văn bản 13">
                <a:extLst>
                  <a:ext uri="{FF2B5EF4-FFF2-40B4-BE49-F238E27FC236}">
                    <a16:creationId xmlns:a16="http://schemas.microsoft.com/office/drawing/2014/main" id="{9D280521-B876-52AB-E6AE-C047C6D58362}"/>
                  </a:ext>
                </a:extLst>
              </p:cNvPr>
              <p:cNvSpPr txBox="1"/>
              <p:nvPr/>
            </p:nvSpPr>
            <p:spPr>
              <a:xfrm>
                <a:off x="5560874" y="1927857"/>
                <a:ext cx="1978248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Sạch</a:t>
                </a:r>
                <a:r>
                  <a:rPr kumimoji="0" lang="en-US" sz="37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sẽ</a:t>
                </a:r>
                <a:endPara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16" name="Hình ảnh 24" descr="Ảnh có chứa hình mẫu, Phim hoạt hình, phim hoạt hình, mặt cười&#10;&#10;Mô tả được tạo tự động">
              <a:extLst>
                <a:ext uri="{FF2B5EF4-FFF2-40B4-BE49-F238E27FC236}">
                  <a16:creationId xmlns:a16="http://schemas.microsoft.com/office/drawing/2014/main" id="{C4473457-1416-9DEC-785A-64204008E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5361" r="3115" b="54933"/>
            <a:stretch/>
          </p:blipFill>
          <p:spPr>
            <a:xfrm>
              <a:off x="4495028" y="1129698"/>
              <a:ext cx="1154999" cy="1651214"/>
            </a:xfrm>
            <a:prstGeom prst="rect">
              <a:avLst/>
            </a:prstGeom>
          </p:spPr>
        </p:pic>
      </p:grpSp>
      <p:grpSp>
        <p:nvGrpSpPr>
          <p:cNvPr id="19" name="Nhóm 28">
            <a:extLst>
              <a:ext uri="{FF2B5EF4-FFF2-40B4-BE49-F238E27FC236}">
                <a16:creationId xmlns:a16="http://schemas.microsoft.com/office/drawing/2014/main" id="{F9497425-48EB-3E43-7099-AA4576A81F3E}"/>
              </a:ext>
            </a:extLst>
          </p:cNvPr>
          <p:cNvGrpSpPr/>
          <p:nvPr/>
        </p:nvGrpSpPr>
        <p:grpSpPr>
          <a:xfrm>
            <a:off x="684061" y="4523058"/>
            <a:ext cx="4070697" cy="1993079"/>
            <a:chOff x="1378921" y="2546158"/>
            <a:chExt cx="3053023" cy="1494809"/>
          </a:xfrm>
        </p:grpSpPr>
        <p:grpSp>
          <p:nvGrpSpPr>
            <p:cNvPr id="20" name="Nhóm 14">
              <a:extLst>
                <a:ext uri="{FF2B5EF4-FFF2-40B4-BE49-F238E27FC236}">
                  <a16:creationId xmlns:a16="http://schemas.microsoft.com/office/drawing/2014/main" id="{6E01E339-17EC-2E2E-98A7-D35837DDF1D5}"/>
                </a:ext>
              </a:extLst>
            </p:cNvPr>
            <p:cNvGrpSpPr/>
            <p:nvPr/>
          </p:nvGrpSpPr>
          <p:grpSpPr>
            <a:xfrm>
              <a:off x="1743997" y="3239051"/>
              <a:ext cx="2687947" cy="582562"/>
              <a:chOff x="449826" y="3222237"/>
              <a:chExt cx="2687947" cy="582562"/>
            </a:xfrm>
          </p:grpSpPr>
          <p:sp>
            <p:nvSpPr>
              <p:cNvPr id="22" name="Hình chữ nhật: Góc Tròn 15">
                <a:extLst>
                  <a:ext uri="{FF2B5EF4-FFF2-40B4-BE49-F238E27FC236}">
                    <a16:creationId xmlns:a16="http://schemas.microsoft.com/office/drawing/2014/main" id="{4F95DFD2-2637-A271-B9B7-EF8A47530486}"/>
                  </a:ext>
                </a:extLst>
              </p:cNvPr>
              <p:cNvSpPr/>
              <p:nvPr/>
            </p:nvSpPr>
            <p:spPr>
              <a:xfrm>
                <a:off x="449826" y="3222237"/>
                <a:ext cx="2322871" cy="58256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34A2BD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3" name="Hộp Văn bản 17">
                <a:extLst>
                  <a:ext uri="{FF2B5EF4-FFF2-40B4-BE49-F238E27FC236}">
                    <a16:creationId xmlns:a16="http://schemas.microsoft.com/office/drawing/2014/main" id="{38B43E66-9F92-FD0B-640C-73673FA1E527}"/>
                  </a:ext>
                </a:extLst>
              </p:cNvPr>
              <p:cNvSpPr txBox="1"/>
              <p:nvPr/>
            </p:nvSpPr>
            <p:spPr>
              <a:xfrm>
                <a:off x="978661" y="3246988"/>
                <a:ext cx="2159112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Chậm</a:t>
                </a:r>
                <a:r>
                  <a:rPr kumimoji="0" lang="en-US" sz="37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chạp</a:t>
                </a:r>
                <a:endPara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21" name="Hình ảnh 25" descr="Ảnh có chứa hình mẫu, Phim hoạt hình, phim hoạt hình, mặt cười&#10;&#10;Mô tả được tạo tự động">
              <a:extLst>
                <a:ext uri="{FF2B5EF4-FFF2-40B4-BE49-F238E27FC236}">
                  <a16:creationId xmlns:a16="http://schemas.microsoft.com/office/drawing/2014/main" id="{7A2818A2-8FFB-C333-4343-EF3F88B46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711" r="36921" b="54933"/>
            <a:stretch/>
          </p:blipFill>
          <p:spPr>
            <a:xfrm>
              <a:off x="1378921" y="2546158"/>
              <a:ext cx="808244" cy="1494809"/>
            </a:xfrm>
            <a:prstGeom prst="rect">
              <a:avLst/>
            </a:prstGeom>
          </p:spPr>
        </p:pic>
      </p:grpSp>
      <p:grpSp>
        <p:nvGrpSpPr>
          <p:cNvPr id="24" name="Nhóm 30">
            <a:extLst>
              <a:ext uri="{FF2B5EF4-FFF2-40B4-BE49-F238E27FC236}">
                <a16:creationId xmlns:a16="http://schemas.microsoft.com/office/drawing/2014/main" id="{B3249898-5CC0-6CBB-DCD1-BFA470F1B214}"/>
              </a:ext>
            </a:extLst>
          </p:cNvPr>
          <p:cNvGrpSpPr/>
          <p:nvPr/>
        </p:nvGrpSpPr>
        <p:grpSpPr>
          <a:xfrm>
            <a:off x="6245987" y="4696429"/>
            <a:ext cx="5073976" cy="2081812"/>
            <a:chOff x="4454033" y="2644872"/>
            <a:chExt cx="3805482" cy="1561359"/>
          </a:xfrm>
        </p:grpSpPr>
        <p:grpSp>
          <p:nvGrpSpPr>
            <p:cNvPr id="25" name="Nhóm 18">
              <a:extLst>
                <a:ext uri="{FF2B5EF4-FFF2-40B4-BE49-F238E27FC236}">
                  <a16:creationId xmlns:a16="http://schemas.microsoft.com/office/drawing/2014/main" id="{D220FDC5-4620-CD30-4321-3924CDB8F8C7}"/>
                </a:ext>
              </a:extLst>
            </p:cNvPr>
            <p:cNvGrpSpPr/>
            <p:nvPr/>
          </p:nvGrpSpPr>
          <p:grpSpPr>
            <a:xfrm>
              <a:off x="5290221" y="3268361"/>
              <a:ext cx="2969294" cy="601120"/>
              <a:chOff x="5276236" y="3198760"/>
              <a:chExt cx="2969294" cy="601120"/>
            </a:xfrm>
          </p:grpSpPr>
          <p:sp>
            <p:nvSpPr>
              <p:cNvPr id="27" name="Hình chữ nhật: Góc Tròn 19">
                <a:extLst>
                  <a:ext uri="{FF2B5EF4-FFF2-40B4-BE49-F238E27FC236}">
                    <a16:creationId xmlns:a16="http://schemas.microsoft.com/office/drawing/2014/main" id="{FB8E7ADB-1EA5-A9B8-6A89-EB7BEC69816B}"/>
                  </a:ext>
                </a:extLst>
              </p:cNvPr>
              <p:cNvSpPr/>
              <p:nvPr/>
            </p:nvSpPr>
            <p:spPr>
              <a:xfrm>
                <a:off x="5276236" y="3198760"/>
                <a:ext cx="2316017" cy="60112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076E7F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8" name="Hộp Văn bản 21">
                <a:extLst>
                  <a:ext uri="{FF2B5EF4-FFF2-40B4-BE49-F238E27FC236}">
                    <a16:creationId xmlns:a16="http://schemas.microsoft.com/office/drawing/2014/main" id="{6C573496-D6E9-5178-512A-C1B73756E093}"/>
                  </a:ext>
                </a:extLst>
              </p:cNvPr>
              <p:cNvSpPr txBox="1"/>
              <p:nvPr/>
            </p:nvSpPr>
            <p:spPr>
              <a:xfrm>
                <a:off x="5397977" y="3237710"/>
                <a:ext cx="2847553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Gọn</a:t>
                </a:r>
                <a:r>
                  <a:rPr kumimoji="0" lang="en-US" sz="37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gàng</a:t>
                </a:r>
                <a:endPara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26" name="Hình ảnh 26" descr="Ảnh có chứa hình mẫu, Phim hoạt hình, phim hoạt hình, mặt cười&#10;&#10;Mô tả được tạo tự động">
              <a:extLst>
                <a:ext uri="{FF2B5EF4-FFF2-40B4-BE49-F238E27FC236}">
                  <a16:creationId xmlns:a16="http://schemas.microsoft.com/office/drawing/2014/main" id="{80C10D37-8650-2CE6-0CE9-63336987F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686" t="46449" r="62626" b="14958"/>
            <a:stretch/>
          </p:blipFill>
          <p:spPr>
            <a:xfrm>
              <a:off x="4454033" y="2644872"/>
              <a:ext cx="1079671" cy="1561359"/>
            </a:xfrm>
            <a:prstGeom prst="rect">
              <a:avLst/>
            </a:prstGeom>
          </p:spPr>
        </p:pic>
      </p:grpSp>
      <p:pic>
        <p:nvPicPr>
          <p:cNvPr id="29" name="Picture 2" descr="Cách thêm, chèn biểu tượng dấu tích trong Excel - RDI Việt Nam">
            <a:extLst>
              <a:ext uri="{FF2B5EF4-FFF2-40B4-BE49-F238E27FC236}">
                <a16:creationId xmlns:a16="http://schemas.microsoft.com/office/drawing/2014/main" id="{C8385A63-A70E-E168-B6EF-E3BC86504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0" b="73000" l="59333" r="88556">
                        <a14:foregroundMark x1="87000" y1="33167" x2="88556" y2="32000"/>
                        <a14:foregroundMark x1="65000" y1="70833" x2="65000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08" t="28783" r="8100" b="24233"/>
          <a:stretch/>
        </p:blipFill>
        <p:spPr bwMode="auto">
          <a:xfrm>
            <a:off x="10129659" y="5315246"/>
            <a:ext cx="1346863" cy="101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Dấu X Vector Chữ Thập Đỏ Minh Họa Vector Chứng Khoán Được Phân Lập Trên Nền  Trắng Hình minh họa Sẵn có - Tải xuống Hình ảnh Ngay bây giờ - iStock">
            <a:extLst>
              <a:ext uri="{FF2B5EF4-FFF2-40B4-BE49-F238E27FC236}">
                <a16:creationId xmlns:a16="http://schemas.microsoft.com/office/drawing/2014/main" id="{9424B1D0-F322-1BDB-3276-93A51D0CB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843" y="1893625"/>
            <a:ext cx="2340303" cy="234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Dấu X Vector Chữ Thập Đỏ Minh Họa Vector Chứng Khoán Được Phân Lập Trên Nền  Trắng Hình minh họa Sẵn có - Tải xuống Hình ảnh Ngay bây giờ - iStock">
            <a:extLst>
              <a:ext uri="{FF2B5EF4-FFF2-40B4-BE49-F238E27FC236}">
                <a16:creationId xmlns:a16="http://schemas.microsoft.com/office/drawing/2014/main" id="{78DABB39-9F4C-7805-CC4A-619BEA531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962" y="4590850"/>
            <a:ext cx="2340303" cy="234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Dấu X Vector Chữ Thập Đỏ Minh Họa Vector Chứng Khoán Được Phân Lập Trên Nền  Trắng Hình minh họa Sẵn có - Tải xuống Hình ảnh Ngay bây giờ - iStock">
            <a:extLst>
              <a:ext uri="{FF2B5EF4-FFF2-40B4-BE49-F238E27FC236}">
                <a16:creationId xmlns:a16="http://schemas.microsoft.com/office/drawing/2014/main" id="{6BBA59B7-A46A-637F-6EC2-62F97BF7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063" y="1915510"/>
            <a:ext cx="2340303" cy="234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62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đú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sa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sa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sa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08A433B1-EBBB-C46E-9712-C49205FC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DBB2A9-1AA2-6D18-3475-1B2E8A7A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artoon of a child&#10;&#10;Description automatically generated">
            <a:extLst>
              <a:ext uri="{FF2B5EF4-FFF2-40B4-BE49-F238E27FC236}">
                <a16:creationId xmlns:a16="http://schemas.microsoft.com/office/drawing/2014/main" id="{96EB24D9-2CF1-0E1F-F01E-A8BB63D3B9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31" b="92079" l="9430" r="91009">
                        <a14:foregroundMark x1="41447" y1="8119" x2="63596" y2="8515"/>
                        <a14:foregroundMark x1="63596" y1="8515" x2="64035" y2="8713"/>
                        <a14:foregroundMark x1="47149" y1="84158" x2="48026" y2="92475"/>
                        <a14:foregroundMark x1="54605" y1="81386" x2="54605" y2="92079"/>
                        <a14:foregroundMark x1="56798" y1="81782" x2="59868" y2="91287"/>
                        <a14:foregroundMark x1="69737" y1="53465" x2="86842" y2="51485"/>
                        <a14:foregroundMark x1="46491" y1="58218" x2="63158" y2="55050"/>
                        <a14:foregroundMark x1="63158" y1="55050" x2="66667" y2="55248"/>
                        <a14:foregroundMark x1="87500" y1="47723" x2="91009" y2="52277"/>
                        <a14:foregroundMark x1="87061" y1="47921" x2="89693" y2="51683"/>
                        <a14:foregroundMark x1="46053" y1="6931" x2="6403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0598" y="2943225"/>
            <a:ext cx="4088393" cy="4289508"/>
          </a:xfrm>
          <a:prstGeom prst="rect">
            <a:avLst/>
          </a:prstGeom>
        </p:spPr>
      </p:pic>
      <p:pic>
        <p:nvPicPr>
          <p:cNvPr id="4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832B468B-0E6D-F68D-1E63-E7B53FBE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5" y="4953000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6">
            <a:hlinkClick r:id="rId14" action="ppaction://hlinksldjump"/>
            <a:extLst>
              <a:ext uri="{FF2B5EF4-FFF2-40B4-BE49-F238E27FC236}">
                <a16:creationId xmlns:a16="http://schemas.microsoft.com/office/drawing/2014/main" id="{BD0F5052-1F35-02F6-A66A-FA719652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984247" y="5070639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28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22943 -0.124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ảng câu hỏi">
            <a:extLst>
              <a:ext uri="{FF2B5EF4-FFF2-40B4-BE49-F238E27FC236}">
                <a16:creationId xmlns:a16="http://schemas.microsoft.com/office/drawing/2014/main" id="{16278BDA-7C64-4DAF-798C-2E1895B37F94}"/>
              </a:ext>
            </a:extLst>
          </p:cNvPr>
          <p:cNvSpPr/>
          <p:nvPr/>
        </p:nvSpPr>
        <p:spPr>
          <a:xfrm>
            <a:off x="466725" y="200026"/>
            <a:ext cx="11468100" cy="1445786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hứa câu hỏi">
            <a:extLst>
              <a:ext uri="{FF2B5EF4-FFF2-40B4-BE49-F238E27FC236}">
                <a16:creationId xmlns:a16="http://schemas.microsoft.com/office/drawing/2014/main" id="{41BE06D3-5712-95C1-92C1-ACC9CFB2346A}"/>
              </a:ext>
            </a:extLst>
          </p:cNvPr>
          <p:cNvSpPr txBox="1"/>
          <p:nvPr/>
        </p:nvSpPr>
        <p:spPr>
          <a:xfrm>
            <a:off x="676275" y="250841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7F43A3-1FA3-00E3-7B90-4D57809F8F11}"/>
              </a:ext>
            </a:extLst>
          </p:cNvPr>
          <p:cNvGrpSpPr/>
          <p:nvPr/>
        </p:nvGrpSpPr>
        <p:grpSpPr>
          <a:xfrm>
            <a:off x="1810031" y="1804804"/>
            <a:ext cx="8429344" cy="1443221"/>
            <a:chOff x="-321995" y="4353970"/>
            <a:chExt cx="11098564" cy="2024202"/>
          </a:xfrm>
        </p:grpSpPr>
        <p:sp>
          <p:nvSpPr>
            <p:cNvPr id="12" name="a">
              <a:extLst>
                <a:ext uri="{FF2B5EF4-FFF2-40B4-BE49-F238E27FC236}">
                  <a16:creationId xmlns:a16="http://schemas.microsoft.com/office/drawing/2014/main" id="{2B4AB403-65FF-EBB4-1F74-7159185566A9}"/>
                </a:ext>
              </a:extLst>
            </p:cNvPr>
            <p:cNvSpPr/>
            <p:nvPr/>
          </p:nvSpPr>
          <p:spPr>
            <a:xfrm>
              <a:off x="1260956" y="4539610"/>
              <a:ext cx="951561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E4E43E6-4CF7-1352-21A8-0E8420D67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91A8E8-3723-6A22-0998-B46BE15FB177}"/>
              </a:ext>
            </a:extLst>
          </p:cNvPr>
          <p:cNvGrpSpPr/>
          <p:nvPr/>
        </p:nvGrpSpPr>
        <p:grpSpPr>
          <a:xfrm>
            <a:off x="1806103" y="3488436"/>
            <a:ext cx="8442796" cy="1607440"/>
            <a:chOff x="8804714" y="4447253"/>
            <a:chExt cx="11116278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E25FE53C-96BA-CEF1-8B0B-70B27997205D}"/>
                </a:ext>
              </a:extLst>
            </p:cNvPr>
            <p:cNvSpPr/>
            <p:nvPr/>
          </p:nvSpPr>
          <p:spPr>
            <a:xfrm>
              <a:off x="10332300" y="4622054"/>
              <a:ext cx="958869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chuẩn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B9FE3ABE-784D-1735-C9BF-F0D9DBD5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FEDAA35-7824-D002-B517-C851DAF94FDB}"/>
              </a:ext>
            </a:extLst>
          </p:cNvPr>
          <p:cNvGrpSpPr/>
          <p:nvPr/>
        </p:nvGrpSpPr>
        <p:grpSpPr>
          <a:xfrm>
            <a:off x="1848131" y="5211228"/>
            <a:ext cx="8591270" cy="1646772"/>
            <a:chOff x="2147103" y="4634992"/>
            <a:chExt cx="11311767" cy="2134345"/>
          </a:xfrm>
        </p:grpSpPr>
        <p:sp>
          <p:nvSpPr>
            <p:cNvPr id="34" name="c">
              <a:extLst>
                <a:ext uri="{FF2B5EF4-FFF2-40B4-BE49-F238E27FC236}">
                  <a16:creationId xmlns:a16="http://schemas.microsoft.com/office/drawing/2014/main" id="{B8612894-42B6-1E90-1796-EBB1995676FF}"/>
                </a:ext>
              </a:extLst>
            </p:cNvPr>
            <p:cNvSpPr/>
            <p:nvPr/>
          </p:nvSpPr>
          <p:spPr>
            <a:xfrm>
              <a:off x="3528590" y="4709163"/>
              <a:ext cx="993028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bổng</a:t>
              </a: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B52B2E92-28C5-1111-6EA3-90D6BD1C9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8" name="Đúng">
            <a:extLst>
              <a:ext uri="{FF2B5EF4-FFF2-40B4-BE49-F238E27FC236}">
                <a16:creationId xmlns:a16="http://schemas.microsoft.com/office/drawing/2014/main" id="{5EDC18B2-9918-0320-0A19-21AFADC988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604" y="3317821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062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42A6AEE9-F2CD-EB84-13FD-2FE061E47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17719B-2EA6-351C-A336-2183B6C0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4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D680FC2E-0021-BB96-03D4-FDF7C9BCA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970" y="4943475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AAB5FF70-900C-6807-8883-74CD8B0080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31" b="92079" l="9430" r="91009">
                        <a14:foregroundMark x1="41447" y1="8119" x2="63596" y2="8515"/>
                        <a14:foregroundMark x1="63596" y1="8515" x2="64035" y2="8713"/>
                        <a14:foregroundMark x1="47149" y1="84158" x2="48026" y2="92475"/>
                        <a14:foregroundMark x1="54605" y1="81386" x2="54605" y2="92079"/>
                        <a14:foregroundMark x1="56798" y1="81782" x2="59868" y2="91287"/>
                        <a14:foregroundMark x1="69737" y1="53465" x2="86842" y2="51485"/>
                        <a14:foregroundMark x1="46491" y1="58218" x2="63158" y2="55050"/>
                        <a14:foregroundMark x1="63158" y1="55050" x2="66667" y2="55248"/>
                        <a14:foregroundMark x1="87500" y1="47723" x2="91009" y2="52277"/>
                        <a14:foregroundMark x1="87061" y1="47921" x2="89693" y2="51683"/>
                        <a14:foregroundMark x1="46053" y1="6931" x2="6403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0598" y="2943225"/>
            <a:ext cx="4088393" cy="4289508"/>
          </a:xfrm>
          <a:prstGeom prst="rect">
            <a:avLst/>
          </a:prstGeom>
        </p:spPr>
      </p:pic>
      <p:pic>
        <p:nvPicPr>
          <p:cNvPr id="7" name="Picture 26">
            <a:hlinkClick r:id="rId13" action="ppaction://hlinksldjump"/>
            <a:extLst>
              <a:ext uri="{FF2B5EF4-FFF2-40B4-BE49-F238E27FC236}">
                <a16:creationId xmlns:a16="http://schemas.microsoft.com/office/drawing/2014/main" id="{CA70CD58-56BE-204B-E06A-154E45E6B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984247" y="5070639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416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0.35494 -0.1594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7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ảng câu hỏi">
            <a:extLst>
              <a:ext uri="{FF2B5EF4-FFF2-40B4-BE49-F238E27FC236}">
                <a16:creationId xmlns:a16="http://schemas.microsoft.com/office/drawing/2014/main" id="{000701DB-7DBE-1A6F-AABA-B365FC8772ED}"/>
              </a:ext>
            </a:extLst>
          </p:cNvPr>
          <p:cNvSpPr/>
          <p:nvPr/>
        </p:nvSpPr>
        <p:spPr>
          <a:xfrm>
            <a:off x="1037027" y="219076"/>
            <a:ext cx="10104348" cy="1426736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Chứa câu hỏi">
            <a:extLst>
              <a:ext uri="{FF2B5EF4-FFF2-40B4-BE49-F238E27FC236}">
                <a16:creationId xmlns:a16="http://schemas.microsoft.com/office/drawing/2014/main" id="{DF5225B6-EE35-3FFE-CC39-57F2FCDAB055}"/>
              </a:ext>
            </a:extLst>
          </p:cNvPr>
          <p:cNvSpPr txBox="1"/>
          <p:nvPr/>
        </p:nvSpPr>
        <p:spPr>
          <a:xfrm>
            <a:off x="1477530" y="346091"/>
            <a:ext cx="9380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71FE41-3949-7691-14A5-D02A56883EDB}"/>
              </a:ext>
            </a:extLst>
          </p:cNvPr>
          <p:cNvGrpSpPr/>
          <p:nvPr/>
        </p:nvGrpSpPr>
        <p:grpSpPr>
          <a:xfrm>
            <a:off x="743231" y="1909579"/>
            <a:ext cx="9753319" cy="1319396"/>
            <a:chOff x="-321995" y="4353970"/>
            <a:chExt cx="12841787" cy="2024202"/>
          </a:xfrm>
        </p:grpSpPr>
        <p:sp>
          <p:nvSpPr>
            <p:cNvPr id="8" name="a">
              <a:extLst>
                <a:ext uri="{FF2B5EF4-FFF2-40B4-BE49-F238E27FC236}">
                  <a16:creationId xmlns:a16="http://schemas.microsoft.com/office/drawing/2014/main" id="{0BAD8403-3920-83DD-9073-B65109BFF4D6}"/>
                </a:ext>
              </a:extLst>
            </p:cNvPr>
            <p:cNvSpPr/>
            <p:nvPr/>
          </p:nvSpPr>
          <p:spPr>
            <a:xfrm>
              <a:off x="1260956" y="4539610"/>
              <a:ext cx="1125883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hẳn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4BA29C44-EE09-9EC9-2E1B-6DE7C2890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929D93-12AF-DF7E-FB43-7136876C8C95}"/>
              </a:ext>
            </a:extLst>
          </p:cNvPr>
          <p:cNvGrpSpPr/>
          <p:nvPr/>
        </p:nvGrpSpPr>
        <p:grpSpPr>
          <a:xfrm>
            <a:off x="672628" y="3431286"/>
            <a:ext cx="9814397" cy="1569340"/>
            <a:chOff x="8804714" y="4447253"/>
            <a:chExt cx="12922207" cy="2184644"/>
          </a:xfrm>
        </p:grpSpPr>
        <p:sp>
          <p:nvSpPr>
            <p:cNvPr id="14" name="b">
              <a:extLst>
                <a:ext uri="{FF2B5EF4-FFF2-40B4-BE49-F238E27FC236}">
                  <a16:creationId xmlns:a16="http://schemas.microsoft.com/office/drawing/2014/main" id="{BA37FB27-6F48-BEAF-D31A-9995C8C9197C}"/>
                </a:ext>
              </a:extLst>
            </p:cNvPr>
            <p:cNvSpPr/>
            <p:nvPr/>
          </p:nvSpPr>
          <p:spPr>
            <a:xfrm>
              <a:off x="10332300" y="4622053"/>
              <a:ext cx="11394621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hẳn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0E5E9C67-A6A7-1BD1-2741-E91716EF3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510C35-B3A8-A5E5-A58E-FC6F53ECBD41}"/>
              </a:ext>
            </a:extLst>
          </p:cNvPr>
          <p:cNvGrpSpPr/>
          <p:nvPr/>
        </p:nvGrpSpPr>
        <p:grpSpPr>
          <a:xfrm>
            <a:off x="562256" y="5239022"/>
            <a:ext cx="10000969" cy="1418954"/>
            <a:chOff x="1695621" y="4620664"/>
            <a:chExt cx="13167859" cy="2134346"/>
          </a:xfrm>
        </p:grpSpPr>
        <p:sp>
          <p:nvSpPr>
            <p:cNvPr id="17" name="c">
              <a:extLst>
                <a:ext uri="{FF2B5EF4-FFF2-40B4-BE49-F238E27FC236}">
                  <a16:creationId xmlns:a16="http://schemas.microsoft.com/office/drawing/2014/main" id="{4C91B58C-6B59-AAE1-6B50-3252CC7A4F73}"/>
                </a:ext>
              </a:extLst>
            </p:cNvPr>
            <p:cNvSpPr/>
            <p:nvPr/>
          </p:nvSpPr>
          <p:spPr>
            <a:xfrm>
              <a:off x="3528590" y="4709165"/>
              <a:ext cx="11334890" cy="183093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bổng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780CC8D2-79EA-CED7-FD19-471E06FA4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695621" y="4620664"/>
              <a:ext cx="1955593" cy="2134346"/>
            </a:xfrm>
            <a:prstGeom prst="rect">
              <a:avLst/>
            </a:prstGeom>
          </p:spPr>
        </p:pic>
      </p:grpSp>
      <p:pic>
        <p:nvPicPr>
          <p:cNvPr id="19" name="Đúng">
            <a:extLst>
              <a:ext uri="{FF2B5EF4-FFF2-40B4-BE49-F238E27FC236}">
                <a16:creationId xmlns:a16="http://schemas.microsoft.com/office/drawing/2014/main" id="{4ADB9BC7-E602-C277-70C2-EA9F7DE895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951" y="5108521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647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42A6AEE9-F2CD-EB84-13FD-2FE061E47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17719B-2EA6-351C-A336-2183B6C0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4" name="Picture 3" descr="A cartoon of a child&#10;&#10;Description automatically generated">
            <a:extLst>
              <a:ext uri="{FF2B5EF4-FFF2-40B4-BE49-F238E27FC236}">
                <a16:creationId xmlns:a16="http://schemas.microsoft.com/office/drawing/2014/main" id="{E6380A13-F8C4-3869-1096-80FD754AE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31" b="92079" l="9430" r="91009">
                        <a14:foregroundMark x1="41447" y1="8119" x2="63596" y2="8515"/>
                        <a14:foregroundMark x1="63596" y1="8515" x2="64035" y2="8713"/>
                        <a14:foregroundMark x1="47149" y1="84158" x2="48026" y2="92475"/>
                        <a14:foregroundMark x1="54605" y1="81386" x2="54605" y2="92079"/>
                        <a14:foregroundMark x1="56798" y1="81782" x2="59868" y2="91287"/>
                        <a14:foregroundMark x1="69737" y1="53465" x2="86842" y2="51485"/>
                        <a14:foregroundMark x1="46491" y1="58218" x2="63158" y2="55050"/>
                        <a14:foregroundMark x1="63158" y1="55050" x2="66667" y2="55248"/>
                        <a14:foregroundMark x1="87500" y1="47723" x2="91009" y2="52277"/>
                        <a14:foregroundMark x1="87061" y1="47921" x2="89693" y2="51683"/>
                        <a14:foregroundMark x1="46053" y1="6931" x2="6403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0598" y="2943225"/>
            <a:ext cx="4088393" cy="4289508"/>
          </a:xfrm>
          <a:prstGeom prst="rect">
            <a:avLst/>
          </a:prstGeom>
        </p:spPr>
      </p:pic>
      <p:pic>
        <p:nvPicPr>
          <p:cNvPr id="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0C6B58B6-5B2E-F3AF-C425-6BBC2EAB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20" y="5076825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6">
            <a:hlinkClick r:id="rId13" action="ppaction://hlinksldjump"/>
            <a:extLst>
              <a:ext uri="{FF2B5EF4-FFF2-40B4-BE49-F238E27FC236}">
                <a16:creationId xmlns:a16="http://schemas.microsoft.com/office/drawing/2014/main" id="{0AC95E9F-B211-ACF5-AD3A-9B0C25973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2688471" y="4775363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6C163D76-FE61-9367-8C22-B72733B9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364095" y="2609799"/>
            <a:ext cx="1511558" cy="151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649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9336 0.2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92 Tùy chỉnh">
      <a:majorFont>
        <a:latin typeface="LNTH-Hoa Nho LNTH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92 Tùy chỉnh">
      <a:majorFont>
        <a:latin typeface="LNTH-Hoa Nho LNTH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unny Air Travel MK Plan by Slidesgo">
  <a:themeElements>
    <a:clrScheme name="Simple Light">
      <a:dk1>
        <a:srgbClr val="FFCCA9"/>
      </a:dk1>
      <a:lt1>
        <a:srgbClr val="EC9684"/>
      </a:lt1>
      <a:dk2>
        <a:srgbClr val="FFE5A4"/>
      </a:dk2>
      <a:lt2>
        <a:srgbClr val="41C9EB"/>
      </a:lt2>
      <a:accent1>
        <a:srgbClr val="2768D5"/>
      </a:accent1>
      <a:accent2>
        <a:srgbClr val="6351CA"/>
      </a:accent2>
      <a:accent3>
        <a:srgbClr val="597000"/>
      </a:accent3>
      <a:accent4>
        <a:srgbClr val="CC427C"/>
      </a:accent4>
      <a:accent5>
        <a:srgbClr val="FFFFFF"/>
      </a:accent5>
      <a:accent6>
        <a:srgbClr val="000000"/>
      </a:accent6>
      <a:hlink>
        <a:srgbClr val="FFFFFF"/>
      </a:hlink>
      <a:folHlink>
        <a:srgbClr val="0097A7"/>
      </a:folHlink>
    </a:clrScheme>
    <a:fontScheme name="2 Tùy chỉnh">
      <a:majorFont>
        <a:latin typeface="LNTH-Hoa Nho LNTH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781</Words>
  <Application>Microsoft Office PowerPoint</Application>
  <PresentationFormat>Widescreen</PresentationFormat>
  <Paragraphs>126</Paragraphs>
  <Slides>23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#9Slide03 BoosterNextFYBlack</vt:lpstr>
      <vt:lpstr>#9Slide05 Fourth Medium</vt:lpstr>
      <vt:lpstr>Arial</vt:lpstr>
      <vt:lpstr>Arial-Rounded</vt:lpstr>
      <vt:lpstr>Calibri</vt:lpstr>
      <vt:lpstr>Chango</vt:lpstr>
      <vt:lpstr>LNTH-Hoa Nho LNTH</vt:lpstr>
      <vt:lpstr>Montserrat</vt:lpstr>
      <vt:lpstr>Times New Roman</vt:lpstr>
      <vt:lpstr>印品黑体</vt:lpstr>
      <vt:lpstr>Cooperative Learning Activities for Pre-K by Slidesgo</vt:lpstr>
      <vt:lpstr>1_Office Theme</vt:lpstr>
      <vt:lpstr>Funny Air Travel MK Plan by Slidesgo</vt:lpstr>
      <vt:lpstr>Irish Inspired Lucky Clover Stickers Personal Organizers for Students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61</cp:revision>
  <dcterms:created xsi:type="dcterms:W3CDTF">2024-03-14T07:44:50Z</dcterms:created>
  <dcterms:modified xsi:type="dcterms:W3CDTF">2025-10-10T07:45:03Z</dcterms:modified>
</cp:coreProperties>
</file>