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6E2EC"/>
    <a:srgbClr val="FF9966"/>
    <a:srgbClr val="FFCCCC"/>
    <a:srgbClr val="FFCCFF"/>
    <a:srgbClr val="0000FF"/>
    <a:srgbClr val="DD6909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 varScale="1">
        <p:scale>
          <a:sx n="82" d="100"/>
          <a:sy n="82" d="100"/>
        </p:scale>
        <p:origin x="18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150" y="2114550"/>
            <a:ext cx="4057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TRƯỜNG TIỂU HỌC AN HỒNG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28824" y="2838061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oán 1 Tập 1 Kết nối tri thức – Sách 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70"/>
            <a:ext cx="4191000" cy="58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15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VỊ TRÍ, ĐỊNH HƯỚNG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KHÔNG GIAN</a:t>
              </a:r>
              <a:endParaRPr lang="vi-VN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1" y="3591354"/>
            <a:ext cx="3746239" cy="8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9624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1162" y="1752600"/>
            <a:ext cx="4724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ở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29354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0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024" y="4191000"/>
            <a:ext cx="470513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7338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1752600"/>
            <a:ext cx="289105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200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810000"/>
            <a:ext cx="2895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82879"/>
            <a:ext cx="4337571" cy="27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2032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2044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03782" cy="1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42508" y="3323852"/>
            <a:ext cx="5077692" cy="2619748"/>
            <a:chOff x="4142508" y="3019052"/>
            <a:chExt cx="5077692" cy="261974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142508" y="3182462"/>
              <a:ext cx="5077692" cy="245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giữa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l">
                <a:lnSpc>
                  <a:spcPct val="200000"/>
                </a:lnSpc>
                <a:buFontTx/>
                <a:buChar char="-"/>
              </a:pPr>
              <a:endParaRPr lang="vi-VN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83792" y="30190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83792" y="3812896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91752" y="46101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91752" y="33238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1752" y="4117696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1752" y="49149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057400"/>
            <a:ext cx="507769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1382095"/>
            <a:ext cx="1909762" cy="3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98" y="2266146"/>
            <a:ext cx="132440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304" y="2831649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428" y="3409146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1" y="2362200"/>
            <a:ext cx="5467279" cy="374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0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57701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600200"/>
            <a:ext cx="7296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504" y="5859440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444" y="5861194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560" y="6262048"/>
            <a:ext cx="15160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0" y="2594909"/>
            <a:ext cx="4665900" cy="31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089989"/>
            <a:ext cx="729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ở: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53" y="2667000"/>
            <a:ext cx="3648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giữa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048" y="278414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4659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48" y="3920938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192" y="4495800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239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Arial</vt:lpstr>
      <vt:lpstr>Bahnschrift Condensed</vt:lpstr>
      <vt:lpstr>Calibri</vt:lpstr>
      <vt:lpstr>HP-087</vt:lpstr>
      <vt:lpstr>Times New Roman</vt:lpstr>
      <vt:lpstr>Office Theme</vt:lpstr>
      <vt:lpstr>PowerPoint Presentation</vt:lpstr>
      <vt:lpstr>PowerPoint Presentation</vt:lpstr>
      <vt:lpstr>Trước – Sau , ở giữa</vt:lpstr>
      <vt:lpstr>Trên – Dưới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82</cp:revision>
  <dcterms:created xsi:type="dcterms:W3CDTF">2006-08-16T00:00:00Z</dcterms:created>
  <dcterms:modified xsi:type="dcterms:W3CDTF">2025-04-13T05:55:53Z</dcterms:modified>
</cp:coreProperties>
</file>