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6" r:id="rId4"/>
    <p:sldMasterId id="2147483719" r:id="rId5"/>
  </p:sldMasterIdLst>
  <p:notesMasterIdLst>
    <p:notesMasterId r:id="rId35"/>
  </p:notesMasterIdLst>
  <p:sldIdLst>
    <p:sldId id="408" r:id="rId6"/>
    <p:sldId id="401" r:id="rId7"/>
    <p:sldId id="403" r:id="rId8"/>
    <p:sldId id="267" r:id="rId9"/>
    <p:sldId id="375" r:id="rId10"/>
    <p:sldId id="266" r:id="rId11"/>
    <p:sldId id="265" r:id="rId12"/>
    <p:sldId id="264" r:id="rId13"/>
    <p:sldId id="263" r:id="rId14"/>
    <p:sldId id="404" r:id="rId15"/>
    <p:sldId id="282" r:id="rId16"/>
    <p:sldId id="405" r:id="rId17"/>
    <p:sldId id="284" r:id="rId18"/>
    <p:sldId id="406" r:id="rId19"/>
    <p:sldId id="258" r:id="rId20"/>
    <p:sldId id="259" r:id="rId21"/>
    <p:sldId id="260" r:id="rId22"/>
    <p:sldId id="261" r:id="rId23"/>
    <p:sldId id="398" r:id="rId24"/>
    <p:sldId id="314" r:id="rId25"/>
    <p:sldId id="285" r:id="rId26"/>
    <p:sldId id="286" r:id="rId27"/>
    <p:sldId id="288" r:id="rId28"/>
    <p:sldId id="287" r:id="rId29"/>
    <p:sldId id="290" r:id="rId30"/>
    <p:sldId id="291" r:id="rId31"/>
    <p:sldId id="399" r:id="rId32"/>
    <p:sldId id="400" r:id="rId33"/>
    <p:sldId id="309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DEFAF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82" d="100"/>
          <a:sy n="82" d="100"/>
        </p:scale>
        <p:origin x="68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711B6-C73A-498A-8C97-B4843223BA2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DDDD1-1397-450E-A40F-1FC52594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Chênh</a:t>
            </a:r>
            <a:r>
              <a:rPr lang="en-US" baseline="0"/>
              <a:t> lệch về độ tuổi và cao thấp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15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7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35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3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77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74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5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2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53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6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84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369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85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8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621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7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1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26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0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0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56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454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49022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007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666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5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832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40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98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32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7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5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85662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09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21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40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297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5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06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06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96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6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493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98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98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8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0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3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28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8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69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9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ếng Việt 1 Tập 1 Kết nối tri thức – Sách 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560"/>
            <a:ext cx="4832032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16764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TRƯỜNG TIỂU HỌC AN HỒNG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24500" y="2549297"/>
            <a:ext cx="701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15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939512" y="1552437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36325" y="1552437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940820" y="2941895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43001" y="228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630193" y="228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248401" y="228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763001" y="228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8904" y="47460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374204" y="4767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võng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350986" y="47638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bổng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179146" y="45697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048635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956261" y="458752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246586" y="47482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cộng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800102" y="4572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1" y="59652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thúng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372501" y="5986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vũng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6349283" y="59830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275767" y="57889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036046" y="5810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876508" y="5810803"/>
            <a:ext cx="1808443" cy="8988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244883" y="59674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hửng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9761222" y="5795280"/>
            <a:ext cx="1808443" cy="8988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03134" y="5246651"/>
            <a:ext cx="8028419" cy="88509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chong</a:t>
            </a:r>
            <a:r>
              <a:rPr lang="en-US" sz="9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chóng</a:t>
            </a:r>
            <a:endParaRPr lang="en-US" sz="9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57600" y="5360952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15200" y="5360952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2" descr="Sóc Thuỷ tinh: Gió nhẹ chong chóng qu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27" y="294727"/>
            <a:ext cx="6875515" cy="457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61680" y="5439506"/>
            <a:ext cx="65924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 súng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87511" y="5439506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AutoShape 2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4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75517" y="5439506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Hoa súng (nenuphar flower - Fleur nénuphar) | Hoa súng ở Hồ …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83" y="260358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88042" y="5427070"/>
            <a:ext cx="7318891" cy="91251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bánh</a:t>
            </a:r>
            <a:r>
              <a:rPr lang="en-US" sz="9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chưng</a:t>
            </a:r>
            <a:endParaRPr lang="en-US" sz="9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77000" y="5555081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biện pháp thi công nhà cao tầng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biện pháp thi công nhà cao tầng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ách Làm Bánh Chưng Chuẩn Vị Truyền Th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762000"/>
            <a:ext cx="7570273" cy="42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534506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 súng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193432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chong chóng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38646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bánh chưng</a:t>
            </a:r>
          </a:p>
        </p:txBody>
      </p:sp>
      <p:pic>
        <p:nvPicPr>
          <p:cNvPr id="9" name="Picture 2" descr="Cách Làm Bánh Chưng Chuẩn Vị Truyền Thố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4909"/>
          <a:stretch/>
        </p:blipFill>
        <p:spPr bwMode="auto">
          <a:xfrm>
            <a:off x="8242416" y="1828800"/>
            <a:ext cx="3678859" cy="244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oa súng (nenuphar flower - Fleur nénuphar) | Hoa súng ở Hồ … | Flick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19" y="1828800"/>
            <a:ext cx="3254805" cy="244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óc Thuỷ tinh: Gió nhẹ chong chóng qu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1"/>
            <a:ext cx="3671694" cy="244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219200"/>
            <a:ext cx="6096000" cy="5181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C83A1F-8F67-3DB2-D298-59492B3A1953}"/>
              </a:ext>
            </a:extLst>
          </p:cNvPr>
          <p:cNvGrpSpPr/>
          <p:nvPr/>
        </p:nvGrpSpPr>
        <p:grpSpPr>
          <a:xfrm>
            <a:off x="228600" y="0"/>
            <a:ext cx="6756905" cy="941185"/>
            <a:chOff x="63500" y="1429216"/>
            <a:chExt cx="5080245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EF03F581-1900-8015-4316-BB93337BFF65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D268299-864B-7307-BAB3-0F5889A1881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11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4AA70E-A2BF-A5C8-7420-79AD36D232E9}"/>
              </a:ext>
            </a:extLst>
          </p:cNvPr>
          <p:cNvGrpSpPr/>
          <p:nvPr/>
        </p:nvGrpSpPr>
        <p:grpSpPr>
          <a:xfrm>
            <a:off x="228600" y="35560"/>
            <a:ext cx="6756905" cy="941185"/>
            <a:chOff x="63500" y="1429216"/>
            <a:chExt cx="5080245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44420D5E-9EDA-D621-9CC2-288C3C96AF55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CDC6C33-EF7A-743E-D8B7-F6C3B18F0DD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2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600200"/>
            <a:ext cx="6096000" cy="37338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F9FD4F-92B3-AAE6-9729-CB3DBAC7A16A}"/>
              </a:ext>
            </a:extLst>
          </p:cNvPr>
          <p:cNvGrpSpPr/>
          <p:nvPr/>
        </p:nvGrpSpPr>
        <p:grpSpPr>
          <a:xfrm>
            <a:off x="228600" y="35560"/>
            <a:ext cx="6756905" cy="941185"/>
            <a:chOff x="63500" y="1429216"/>
            <a:chExt cx="5080245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D9612FAF-3E56-2ADA-99DB-BFBD2EA2F0F6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0D43215-E361-CDCA-FFDF-A54D159EDA4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1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w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524000"/>
            <a:ext cx="6096000" cy="3810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830337-F4A2-44AF-B12D-4852C93A2AE3}"/>
              </a:ext>
            </a:extLst>
          </p:cNvPr>
          <p:cNvGrpSpPr/>
          <p:nvPr/>
        </p:nvGrpSpPr>
        <p:grpSpPr>
          <a:xfrm>
            <a:off x="228600" y="35560"/>
            <a:ext cx="6756905" cy="941185"/>
            <a:chOff x="63500" y="1429216"/>
            <a:chExt cx="5080245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14EC4092-370D-6B4F-9582-F8DC5F6390F3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7B4B1BA-135E-A71B-52A1-EC626301140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31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73661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3007507"/>
            <a:ext cx="2466975" cy="184785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711857" y="4943340"/>
            <a:ext cx="347914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 bạn hoa gì?</a:t>
            </a:r>
            <a:endParaRPr lang="en-US" sz="36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5104" y="27801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0"/>
          <a:stretch/>
        </p:blipFill>
        <p:spPr>
          <a:xfrm>
            <a:off x="7914031" y="1978684"/>
            <a:ext cx="4023852" cy="3905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3" t="2264" r="22355" b="9182"/>
          <a:stretch/>
        </p:blipFill>
        <p:spPr>
          <a:xfrm>
            <a:off x="1604773" y="2367798"/>
            <a:ext cx="1426584" cy="2575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0"/>
          <a:stretch/>
        </p:blipFill>
        <p:spPr>
          <a:xfrm>
            <a:off x="349893" y="2248054"/>
            <a:ext cx="3745870" cy="3590412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39843" y="4943340"/>
            <a:ext cx="347914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 bạn bánh gì?</a:t>
            </a:r>
            <a:endParaRPr lang="en-US" sz="36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Download Free bộ stock tết của 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522" y="2807709"/>
            <a:ext cx="2827672" cy="224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4"/>
          <a:stretch/>
        </p:blipFill>
        <p:spPr>
          <a:xfrm>
            <a:off x="4363497" y="2282814"/>
            <a:ext cx="3550534" cy="34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91627" y="484559"/>
            <a:ext cx="7358764" cy="5992442"/>
            <a:chOff x="2804319" y="422693"/>
            <a:chExt cx="6081623" cy="4952431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9" t="24764" r="28793" b="26179"/>
            <a:stretch/>
          </p:blipFill>
          <p:spPr bwMode="auto">
            <a:xfrm>
              <a:off x="2804319" y="422693"/>
              <a:ext cx="6021238" cy="3588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2" t="28597" r="27392" b="52771"/>
            <a:stretch/>
          </p:blipFill>
          <p:spPr bwMode="auto">
            <a:xfrm>
              <a:off x="3140750" y="4012151"/>
              <a:ext cx="5745192" cy="1362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8915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65564" y="3581400"/>
            <a:ext cx="8915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chợ.Chợ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7772400" y="4038600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6324600" y="4648200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8382000" y="4648200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3962400" y="5257800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Nam theo mẹ đi chợ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4555" y="3124200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2B444A-AFA1-FE37-2F75-70438BBD5A5C}"/>
              </a:ext>
            </a:extLst>
          </p:cNvPr>
          <p:cNvGrpSpPr/>
          <p:nvPr/>
        </p:nvGrpSpPr>
        <p:grpSpPr>
          <a:xfrm>
            <a:off x="685800" y="228600"/>
            <a:ext cx="2621250" cy="941185"/>
            <a:chOff x="63500" y="1429216"/>
            <a:chExt cx="1970813" cy="705889"/>
          </a:xfrm>
        </p:grpSpPr>
        <p:sp>
          <p:nvSpPr>
            <p:cNvPr id="3" name="Rounded Rectangle 7">
              <a:extLst>
                <a:ext uri="{FF2B5EF4-FFF2-40B4-BE49-F238E27FC236}">
                  <a16:creationId xmlns:a16="http://schemas.microsoft.com/office/drawing/2014/main" id="{D4BD4ACC-FC74-5500-E95F-D0A1F649753A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B522720-5299-10E8-C419-B5DDB16040D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190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445423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3273" y="3352801"/>
            <a:ext cx="8569036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5052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1959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189" y="398572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61" y="401694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87" y="46116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767" y="455341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67" y="521348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080" y="518989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98" y="581222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18" y="581222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28026" y="685801"/>
            <a:ext cx="4868573" cy="1323439"/>
          </a:xfrm>
          <a:prstGeom prst="rect">
            <a:avLst/>
          </a:prstGeom>
          <a:solidFill>
            <a:srgbClr val="EDEFAF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9664"/>
            <a:ext cx="6248400" cy="16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1"/>
            <a:ext cx="7340600" cy="2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7000" y="4724400"/>
            <a:ext cx="6858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1419" y="4309040"/>
            <a:ext cx="7155873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4495801"/>
            <a:ext cx="90678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200" y="4495800"/>
            <a:ext cx="813261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4419600"/>
            <a:ext cx="10058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25B72F-78A8-34ED-4742-1F7B387EB57D}"/>
              </a:ext>
            </a:extLst>
          </p:cNvPr>
          <p:cNvGrpSpPr/>
          <p:nvPr/>
        </p:nvGrpSpPr>
        <p:grpSpPr>
          <a:xfrm>
            <a:off x="228600" y="228600"/>
            <a:ext cx="2621250" cy="941185"/>
            <a:chOff x="63500" y="1429216"/>
            <a:chExt cx="1970813" cy="705889"/>
          </a:xfrm>
        </p:grpSpPr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5A68D697-94B8-585E-C7A4-2E0D2F012992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1F48E06-293F-D5B5-2B7F-E28BD62BAFFA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46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15036" r="50000" b="5561"/>
          <a:stretch/>
        </p:blipFill>
        <p:spPr bwMode="auto">
          <a:xfrm>
            <a:off x="1724891" y="1177637"/>
            <a:ext cx="4244770" cy="534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36"/>
          <a:stretch/>
        </p:blipFill>
        <p:spPr bwMode="auto">
          <a:xfrm>
            <a:off x="6025079" y="1177636"/>
            <a:ext cx="447337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67201" y="469750"/>
            <a:ext cx="3286477" cy="707886"/>
          </a:xfrm>
          <a:prstGeom prst="rect">
            <a:avLst/>
          </a:prstGeom>
          <a:solidFill>
            <a:srgbClr val="EDEFA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0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sz="40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endParaRPr lang="vi-VN" sz="2400" b="1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AB9967-BD9B-A882-C7BC-C053706D7ECF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5EB84509-E8E8-E5A6-13ED-463045EE0210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E35A783-4446-3D57-646C-436C18B1D2DB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2927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24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82" y="4114801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42877" y="350824"/>
            <a:ext cx="7980219" cy="584775"/>
          </a:xfrm>
          <a:prstGeom prst="rect">
            <a:avLst/>
          </a:prstGeom>
          <a:solidFill>
            <a:srgbClr val="EDEFAF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3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0" y="152400"/>
            <a:ext cx="4572000" cy="584775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10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3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4865" y="4572000"/>
            <a:ext cx="1154726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Nam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Ngay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thịt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746" y="1"/>
            <a:ext cx="5031505" cy="25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65" y="2183080"/>
            <a:ext cx="8890044" cy="249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8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0" name="TextBox 3">
            <a:hlinkClick r:id="rId6"/>
            <a:extLst>
              <a:ext uri="{FF2B5EF4-FFF2-40B4-BE49-F238E27FC236}">
                <a16:creationId xmlns:a16="http://schemas.microsoft.com/office/drawing/2014/main" id="{9856C36C-8728-400D-8022-4303E7B6D297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99C9D39E-4AA0-4EB7-9F04-E2907FD201BE}"/>
              </a:ext>
            </a:extLst>
          </p:cNvPr>
          <p:cNvSpPr txBox="1"/>
          <p:nvPr/>
        </p:nvSpPr>
        <p:spPr>
          <a:xfrm>
            <a:off x="4235013" y="1252781"/>
            <a:ext cx="710681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ko-KR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맑은 고딕" panose="020B0503020000020004" pitchFamily="34" charset="-127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 xmlns:a14="http://schemas.microsoft.com/office/drawing/2010/main" xmlns:a16="http://schemas.microsoft.com/office/drawing/2014/main" xmlns:ahyp="http://schemas.microsoft.com/office/drawing/2018/hyperlinkcolor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b="71178"/>
          <a:stretch/>
        </p:blipFill>
        <p:spPr>
          <a:xfrm>
            <a:off x="15082" y="-245626"/>
            <a:ext cx="12142101" cy="50853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2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 smtClean="0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61</a:t>
            </a:r>
            <a:endParaRPr lang="en-US" sz="5300" b="1" dirty="0">
              <a:solidFill>
                <a:srgbClr val="FFC000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  ông  ung  ưng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06893" y="4944660"/>
            <a:ext cx="12191998" cy="1594387"/>
            <a:chOff x="757754" y="5270810"/>
            <a:chExt cx="11167183" cy="159438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757754" y="5280409"/>
              <a:ext cx="11167183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en-US" sz="5000" b="1" dirty="0" err="1" smtClean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  <a:r>
                <a:rPr lang="en-US" sz="50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ưng</a:t>
              </a:r>
              <a:r>
                <a:rPr lang="en-US" sz="5000" b="1" dirty="0" smtClean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r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rinh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gió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325771" y="5364109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873065" y="5270810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9768" y="914401"/>
            <a:ext cx="19127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altLang="en-US" sz="72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7248" y="958473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1" y="1002545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22623" y="1002544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altLang="en-US" sz="7200" b="1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979626" y="2667000"/>
            <a:ext cx="2362200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962401" y="3913909"/>
            <a:ext cx="4379426" cy="14478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62402" y="2667000"/>
            <a:ext cx="2017225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587ED8-6D84-DAE4-D6CB-89017FC1447E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0" name="Rounded Rectangle 34">
              <a:extLst>
                <a:ext uri="{FF2B5EF4-FFF2-40B4-BE49-F238E27FC236}">
                  <a16:creationId xmlns:a16="http://schemas.microsoft.com/office/drawing/2014/main" id="{08B2ACA0-C754-D357-BECE-28EB24E554B5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0BCC3D9-C917-702F-74BD-EB232422D1A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9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12" y="3512966"/>
            <a:ext cx="280797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5907" y="3505200"/>
            <a:ext cx="25527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295" y="3512966"/>
            <a:ext cx="2109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5449" y="3496924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01377" y="3514445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52559" y="3499567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0524" y="3512966"/>
            <a:ext cx="280797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15507" y="3512966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21176" y="3517229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34317" y="3505200"/>
            <a:ext cx="280797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16553" y="3505200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15270" y="3500889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prstClr val="black">
                    <a:lumMod val="95000"/>
                    <a:lumOff val="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2042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3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1" y="139274"/>
            <a:ext cx="1304925" cy="73342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56" y="872699"/>
            <a:ext cx="9144000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590800" y="2971800"/>
            <a:ext cx="7010400" cy="2819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ong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ông</a:t>
            </a: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3: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ung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,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ưng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304800"/>
            <a:ext cx="7087644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59176"/>
            <a:ext cx="8382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2705726"/>
            <a:ext cx="7924800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Minus 4"/>
          <p:cNvSpPr/>
          <p:nvPr/>
        </p:nvSpPr>
        <p:spPr>
          <a:xfrm>
            <a:off x="3505201" y="3700383"/>
            <a:ext cx="1752599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8077200" y="3724365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6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4241" y="381000"/>
            <a:ext cx="6782844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1479946"/>
            <a:ext cx="77724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22534" y="2618510"/>
            <a:ext cx="8116866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2971800" y="3610478"/>
            <a:ext cx="23622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8305800" y="3610478"/>
            <a:ext cx="21336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5796" y="277793"/>
            <a:ext cx="66294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29603"/>
            <a:ext cx="853440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3002058"/>
            <a:ext cx="32766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0400" y="3002058"/>
            <a:ext cx="33528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3199356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2971800" y="5251802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8305800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8152356" y="5391277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439</Words>
  <Application>Microsoft Office PowerPoint</Application>
  <PresentationFormat>Widescreen</PresentationFormat>
  <Paragraphs>127</Paragraphs>
  <Slides>29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맑은 고딕</vt:lpstr>
      <vt:lpstr>宋体</vt:lpstr>
      <vt:lpstr>.VnCooper</vt:lpstr>
      <vt:lpstr>Arial</vt:lpstr>
      <vt:lpstr>Arial Rounded MT Bold</vt:lpstr>
      <vt:lpstr>Arial-Rounded</vt:lpstr>
      <vt:lpstr>Arrus-Black</vt:lpstr>
      <vt:lpstr>Bahnschrift Condensed</vt:lpstr>
      <vt:lpstr>Calibri</vt:lpstr>
      <vt:lpstr>Calibri Light</vt:lpstr>
      <vt:lpstr>等线</vt:lpstr>
      <vt:lpstr>等线 Light</vt:lpstr>
      <vt:lpstr>Times New Roman</vt:lpstr>
      <vt:lpstr>1_Default Design</vt:lpstr>
      <vt:lpstr>https://www.freeppt7.com</vt:lpstr>
      <vt:lpstr>1_https://www.freeppt7.com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77</cp:revision>
  <dcterms:created xsi:type="dcterms:W3CDTF">2020-11-09T02:45:03Z</dcterms:created>
  <dcterms:modified xsi:type="dcterms:W3CDTF">2025-04-13T05:27:22Z</dcterms:modified>
</cp:coreProperties>
</file>