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26"/>
  </p:notesMasterIdLst>
  <p:sldIdLst>
    <p:sldId id="403" r:id="rId3"/>
    <p:sldId id="258" r:id="rId4"/>
    <p:sldId id="259" r:id="rId5"/>
    <p:sldId id="260" r:id="rId6"/>
    <p:sldId id="375" r:id="rId7"/>
    <p:sldId id="336" r:id="rId8"/>
    <p:sldId id="262" r:id="rId9"/>
    <p:sldId id="263" r:id="rId10"/>
    <p:sldId id="282" r:id="rId11"/>
    <p:sldId id="283" r:id="rId12"/>
    <p:sldId id="284" r:id="rId13"/>
    <p:sldId id="398" r:id="rId14"/>
    <p:sldId id="264" r:id="rId15"/>
    <p:sldId id="372" r:id="rId16"/>
    <p:sldId id="314" r:id="rId17"/>
    <p:sldId id="399" r:id="rId18"/>
    <p:sldId id="338" r:id="rId19"/>
    <p:sldId id="339" r:id="rId20"/>
    <p:sldId id="326" r:id="rId21"/>
    <p:sldId id="274" r:id="rId22"/>
    <p:sldId id="275" r:id="rId23"/>
    <p:sldId id="401"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autoAdjust="0"/>
    <p:restoredTop sz="94660"/>
  </p:normalViewPr>
  <p:slideViewPr>
    <p:cSldViewPr>
      <p:cViewPr varScale="1">
        <p:scale>
          <a:sx n="82" d="100"/>
          <a:sy n="82" d="100"/>
        </p:scale>
        <p:origin x="701"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EB5B46-B35C-4A76-B0E9-01DA6647944B}" type="datetimeFigureOut">
              <a:rPr lang="en-US" smtClean="0"/>
              <a:t>4/13/2025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3E9F04-10AD-4660-8155-D21DCA287489}" type="slidenum">
              <a:rPr lang="en-US" smtClean="0"/>
              <a:t>‹#›</a:t>
            </a:fld>
            <a:endParaRPr lang="en-US"/>
          </a:p>
        </p:txBody>
      </p:sp>
    </p:spTree>
    <p:extLst>
      <p:ext uri="{BB962C8B-B14F-4D97-AF65-F5344CB8AC3E}">
        <p14:creationId xmlns:p14="http://schemas.microsoft.com/office/powerpoint/2010/main" val="178413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Chênh</a:t>
            </a:r>
            <a:r>
              <a:rPr lang="en-US" baseline="0"/>
              <a:t> lệch về độ tuổi và cao thấp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Tuy giảng</a:t>
            </a:r>
            <a:r>
              <a:rPr lang="en-US" baseline="0"/>
              <a:t> về con sò điệp nhưng cô chưa đc ăn về sò điệp nha các em. Kkk!!!!</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AAB989-32C8-4B2E-8C4C-09366F252BE0}"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3163175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AB989-32C8-4B2E-8C4C-09366F252BE0}"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95331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AB989-32C8-4B2E-8C4C-09366F252BE0}"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43232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7699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4461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90355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7391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95977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13806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16300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62212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AB989-32C8-4B2E-8C4C-09366F252BE0}"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3525414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49311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40486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76507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AB989-32C8-4B2E-8C4C-09366F252BE0}"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3283503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AB989-32C8-4B2E-8C4C-09366F252BE0}"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277472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AB989-32C8-4B2E-8C4C-09366F252BE0}" type="datetimeFigureOut">
              <a:rPr lang="en-US" smtClean="0"/>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768291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AB989-32C8-4B2E-8C4C-09366F252BE0}" type="datetimeFigureOut">
              <a:rPr lang="en-US" smtClean="0"/>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534584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AB989-32C8-4B2E-8C4C-09366F252BE0}" type="datetimeFigureOut">
              <a:rPr lang="en-US" smtClean="0"/>
              <a:t>4/13/2025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89896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AB989-32C8-4B2E-8C4C-09366F252BE0}"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4110121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AB989-32C8-4B2E-8C4C-09366F252BE0}" type="datetimeFigureOut">
              <a:rPr lang="en-US" smtClean="0"/>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4B5C-AEF7-456F-9991-03365307CCFB}" type="slidenum">
              <a:rPr lang="en-US" smtClean="0"/>
              <a:t>‹#›</a:t>
            </a:fld>
            <a:endParaRPr lang="en-US"/>
          </a:p>
        </p:txBody>
      </p:sp>
    </p:spTree>
    <p:extLst>
      <p:ext uri="{BB962C8B-B14F-4D97-AF65-F5344CB8AC3E}">
        <p14:creationId xmlns:p14="http://schemas.microsoft.com/office/powerpoint/2010/main" val="1603800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AB989-32C8-4B2E-8C4C-09366F252BE0}" type="datetimeFigureOut">
              <a:rPr lang="en-US" smtClean="0"/>
              <a:t>4/13/2025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E4B5C-AEF7-456F-9991-03365307CCFB}" type="slidenum">
              <a:rPr lang="en-US" smtClean="0"/>
              <a:t>‹#›</a:t>
            </a:fld>
            <a:endParaRPr lang="en-US"/>
          </a:p>
        </p:txBody>
      </p:sp>
    </p:spTree>
    <p:extLst>
      <p:ext uri="{BB962C8B-B14F-4D97-AF65-F5344CB8AC3E}">
        <p14:creationId xmlns:p14="http://schemas.microsoft.com/office/powerpoint/2010/main" val="2902372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647895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ếng Việt 1 Tập 1 Kết nối tri thức – Sách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5560"/>
            <a:ext cx="4832032" cy="6781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72200" y="1676400"/>
            <a:ext cx="5410200" cy="769441"/>
          </a:xfrm>
          <a:prstGeom prst="rect">
            <a:avLst/>
          </a:prstGeom>
          <a:noFill/>
        </p:spPr>
        <p:txBody>
          <a:bodyPr wrap="square" rtlCol="0">
            <a:spAutoFit/>
          </a:bodyPr>
          <a:lstStyle/>
          <a:p>
            <a:pPr algn="ctr"/>
            <a:r>
              <a:rPr lang="en-US" sz="4400" dirty="0" smtClean="0">
                <a:solidFill>
                  <a:schemeClr val="accent6">
                    <a:lumMod val="75000"/>
                  </a:schemeClr>
                </a:solidFill>
                <a:latin typeface="Bahnschrift Condensed" panose="020B0502040204020203" pitchFamily="34" charset="0"/>
              </a:rPr>
              <a:t>TRƯỜNG TIỂU HỌC AN HỒNG</a:t>
            </a:r>
          </a:p>
        </p:txBody>
      </p:sp>
      <p:sp>
        <p:nvSpPr>
          <p:cNvPr id="76" name="TextBox 75"/>
          <p:cNvSpPr txBox="1"/>
          <p:nvPr/>
        </p:nvSpPr>
        <p:spPr>
          <a:xfrm>
            <a:off x="5524500" y="2549297"/>
            <a:ext cx="7010400" cy="1754326"/>
          </a:xfrm>
          <a:prstGeom prst="rect">
            <a:avLst/>
          </a:prstGeom>
          <a:noFill/>
        </p:spPr>
        <p:txBody>
          <a:bodyPr wrap="square" rtlCol="0">
            <a:spAutoFit/>
          </a:bodyPr>
          <a:lstStyle/>
          <a:p>
            <a:pPr algn="ctr"/>
            <a:r>
              <a:rPr lang="en-US" sz="3600" b="1" dirty="0" err="1" smtClean="0">
                <a:latin typeface="Times New Roman" panose="02020603050405020304" pitchFamily="18" charset="0"/>
                <a:cs typeface="Times New Roman" panose="02020603050405020304" pitchFamily="18" charset="0"/>
              </a:rPr>
              <a:t>Môn</a:t>
            </a:r>
            <a:r>
              <a:rPr lang="en-US" sz="3600" b="1" dirty="0" smtClean="0">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Việt</a:t>
            </a:r>
            <a:r>
              <a:rPr lang="en-US" sz="3600" dirty="0" smtClean="0">
                <a:latin typeface="Times New Roman" panose="02020603050405020304" pitchFamily="18" charset="0"/>
                <a:cs typeface="Times New Roman" panose="02020603050405020304" pitchFamily="18" charset="0"/>
              </a:rPr>
              <a:t> 1</a:t>
            </a:r>
          </a:p>
          <a:p>
            <a:pPr algn="ctr"/>
            <a:r>
              <a:rPr lang="en-US" sz="3600" b="1" dirty="0" err="1" smtClean="0">
                <a:latin typeface="Times New Roman" panose="02020603050405020304" pitchFamily="18" charset="0"/>
                <a:cs typeface="Times New Roman" panose="02020603050405020304" pitchFamily="18" charset="0"/>
              </a:rPr>
              <a:t>Bài</a:t>
            </a:r>
            <a:r>
              <a:rPr lang="en-US" sz="3600" b="1" dirty="0" smtClean="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62</a:t>
            </a:r>
            <a:r>
              <a:rPr lang="en-US" sz="3600" b="1"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iêc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iên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iêp</a:t>
            </a:r>
            <a:endParaRPr lang="en-US" sz="3600" dirty="0" smtClean="0">
              <a:latin typeface="Times New Roman" panose="02020603050405020304" pitchFamily="18" charset="0"/>
              <a:cs typeface="Times New Roman" panose="02020603050405020304" pitchFamily="18" charset="0"/>
            </a:endParaRPr>
          </a:p>
          <a:p>
            <a:pPr algn="ctr"/>
            <a:r>
              <a:rPr lang="en-US" sz="3600" b="1" dirty="0" err="1" smtClean="0">
                <a:latin typeface="Times New Roman" panose="02020603050405020304" pitchFamily="18" charset="0"/>
                <a:cs typeface="Times New Roman" panose="02020603050405020304" pitchFamily="18" charset="0"/>
              </a:rPr>
              <a:t>Giáo</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viên</a:t>
            </a:r>
            <a:r>
              <a:rPr lang="en-US" sz="3600" b="1" dirty="0" smtClean="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Nguyễn </a:t>
            </a:r>
            <a:r>
              <a:rPr lang="en-US" sz="3600" dirty="0" err="1" smtClean="0">
                <a:latin typeface="Times New Roman" panose="02020603050405020304" pitchFamily="18" charset="0"/>
                <a:cs typeface="Times New Roman" panose="02020603050405020304" pitchFamily="18" charset="0"/>
              </a:rPr>
              <a:t>Quỳnh</a:t>
            </a:r>
            <a:r>
              <a:rPr lang="en-US" sz="3600" dirty="0" smtClean="0">
                <a:latin typeface="Times New Roman" panose="02020603050405020304" pitchFamily="18" charset="0"/>
                <a:cs typeface="Times New Roman" panose="02020603050405020304" pitchFamily="18" charset="0"/>
              </a:rPr>
              <a:t> Trang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2619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61680" y="5439506"/>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0070C0"/>
                </a:solidFill>
                <a:latin typeface="Arial-Rounded" pitchFamily="34" charset="0"/>
                <a:ea typeface="Arial-Rounded" pitchFamily="34" charset="0"/>
                <a:cs typeface="Arial-Rounded" pitchFamily="34" charset="0"/>
              </a:rPr>
              <a:t>bờ</a:t>
            </a:r>
            <a:r>
              <a:rPr lang="en-US" sz="9600" dirty="0">
                <a:solidFill>
                  <a:srgbClr val="0070C0"/>
                </a:solidFill>
                <a:latin typeface="Arial-Rounded" pitchFamily="34" charset="0"/>
                <a:ea typeface="Arial-Rounded" pitchFamily="34" charset="0"/>
                <a:cs typeface="Arial-Rounded" pitchFamily="34" charset="0"/>
              </a:rPr>
              <a:t> </a:t>
            </a:r>
            <a:r>
              <a:rPr lang="en-US" sz="9600" dirty="0" err="1">
                <a:solidFill>
                  <a:srgbClr val="0070C0"/>
                </a:solidFill>
                <a:latin typeface="Arial-Rounded" pitchFamily="34" charset="0"/>
                <a:ea typeface="Arial-Rounded" pitchFamily="34" charset="0"/>
                <a:cs typeface="Arial-Rounded" pitchFamily="34" charset="0"/>
              </a:rPr>
              <a:t>biển</a:t>
            </a:r>
            <a:endParaRPr lang="en-US" sz="9600" dirty="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867400" y="5439505"/>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iên</a:t>
            </a:r>
            <a:endParaRPr lang="en-US" sz="9600" dirty="0">
              <a:solidFill>
                <a:srgbClr val="FF0000"/>
              </a:solidFill>
              <a:latin typeface="Arial-Rounded" pitchFamily="34" charset="0"/>
              <a:ea typeface="Arial-Rounded" pitchFamily="34" charset="0"/>
              <a:cs typeface="Arial-Rounded" pitchFamily="34" charset="0"/>
            </a:endParaRPr>
          </a:p>
        </p:txBody>
      </p:sp>
      <p:sp>
        <p:nvSpPr>
          <p:cNvPr id="4" name="AutoShape 2" descr="CÂY GIỐNG MĂNG TRE BÁT ĐỘ, CAM KẾT GIỐNG CHUẨN F1 | Lazada.v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AutoShape 4" descr="CÂY GIỐNG MĂNG TRE BÁT ĐỘ, CAM KẾT GIỐNG CHUẨN F1 | Lazada.vn"/>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4098" name="Picture 2" descr="6 bãi biển đẹp nhất Phú Quốc - VnExpress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160338"/>
            <a:ext cx="7097131" cy="473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sò điệp</a:t>
            </a:r>
          </a:p>
        </p:txBody>
      </p:sp>
      <p:sp>
        <p:nvSpPr>
          <p:cNvPr id="8" name="Title 1"/>
          <p:cNvSpPr txBox="1">
            <a:spLocks/>
          </p:cNvSpPr>
          <p:nvPr/>
        </p:nvSpPr>
        <p:spPr>
          <a:xfrm>
            <a:off x="5638800" y="5564481"/>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iêp</a:t>
            </a:r>
            <a:endParaRPr lang="en-US" sz="9600" dirty="0">
              <a:solidFill>
                <a:srgbClr val="FF0000"/>
              </a:solidFill>
              <a:latin typeface="Arial-Rounded" pitchFamily="34" charset="0"/>
              <a:ea typeface="Arial-Rounded" pitchFamily="34" charset="0"/>
              <a:cs typeface="Arial-Rounded" pitchFamily="34" charset="0"/>
            </a:endParaRPr>
          </a:p>
        </p:txBody>
      </p:sp>
      <p:sp>
        <p:nvSpPr>
          <p:cNvPr id="2" name="AutoShape 2" descr="biện pháp thi công nhà cao tầng"/>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biện pháp thi công nhà cao tầng"/>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5124" name="Picture 4" descr="BÁN SÒ ĐIỆP NHẬT ĐÔNG LẠNH GIÁ RẺ TẠI HỒ CHÍ MINH - GIAO HÀNG TẬN N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342" y="251414"/>
            <a:ext cx="6733529" cy="4847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Cách làm món sò dương nướng mỡ hành dai ngọt, thơm ngon, siêu hấp dẫ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3350"/>
            <a:ext cx="11430000" cy="643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41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329916" y="4719097"/>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bờ biển</a:t>
            </a:r>
          </a:p>
        </p:txBody>
      </p:sp>
      <p:sp>
        <p:nvSpPr>
          <p:cNvPr id="16" name="Title 1"/>
          <p:cNvSpPr txBox="1">
            <a:spLocks/>
          </p:cNvSpPr>
          <p:nvPr/>
        </p:nvSpPr>
        <p:spPr>
          <a:xfrm>
            <a:off x="-3810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xanh biếc</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sò điệp</a:t>
            </a:r>
          </a:p>
        </p:txBody>
      </p:sp>
      <p:pic>
        <p:nvPicPr>
          <p:cNvPr id="9" name="Picture 4" descr="BÁN SÒ ĐIỆP NHẬT ĐÔNG LẠNH GIÁ RẺ TẠI HỒ CHÍ MINH - GIAO HÀNG TẬN NƠ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1071" y="1783448"/>
            <a:ext cx="3074659" cy="22134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6 bãi biển đẹp nhất Phú Quốc - VnExpress Du lị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7998" y="1783448"/>
            <a:ext cx="3331118" cy="22207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ó một Quy Nhơn &amp;quot;xanh&amp;quot; khiến lữ khách mải mê say đắm ~ Vietravel News - Tin  tức du lịch mới nhấ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03" y="1820923"/>
            <a:ext cx="2960994" cy="2220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329916" y="5943601"/>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bờ biển</a:t>
            </a:r>
          </a:p>
        </p:txBody>
      </p:sp>
      <p:sp>
        <p:nvSpPr>
          <p:cNvPr id="10" name="Title 1"/>
          <p:cNvSpPr txBox="1">
            <a:spLocks/>
          </p:cNvSpPr>
          <p:nvPr/>
        </p:nvSpPr>
        <p:spPr>
          <a:xfrm>
            <a:off x="-381000" y="5943601"/>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xanh biếc</a:t>
            </a:r>
          </a:p>
        </p:txBody>
      </p:sp>
      <p:sp>
        <p:nvSpPr>
          <p:cNvPr id="11" name="Title 1"/>
          <p:cNvSpPr txBox="1">
            <a:spLocks/>
          </p:cNvSpPr>
          <p:nvPr/>
        </p:nvSpPr>
        <p:spPr>
          <a:xfrm>
            <a:off x="7315200" y="594360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sò điệp</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5984" y="152401"/>
            <a:ext cx="7255268" cy="583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27" t="21926" r="30297" b="26229"/>
          <a:stretch/>
        </p:blipFill>
        <p:spPr bwMode="auto">
          <a:xfrm>
            <a:off x="1676401" y="446266"/>
            <a:ext cx="8691053" cy="610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4800" y="4079268"/>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Vịnh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Hạ</a:t>
            </a:r>
            <a:r>
              <a:rPr lang="en-US" dirty="0">
                <a:solidFill>
                  <a:srgbClr val="0070C0"/>
                </a:solidFill>
                <a:latin typeface="Arial-Rounded" pitchFamily="34" charset="0"/>
                <a:ea typeface="Arial-Rounded" pitchFamily="34" charset="0"/>
                <a:cs typeface="Arial-Rounded" pitchFamily="34" charset="0"/>
              </a:rPr>
              <a:t> Long </a:t>
            </a:r>
            <a:r>
              <a:rPr lang="en-US" dirty="0" err="1">
                <a:solidFill>
                  <a:srgbClr val="0070C0"/>
                </a:solidFill>
                <a:latin typeface="Arial-Rounded" pitchFamily="34" charset="0"/>
                <a:ea typeface="Arial-Rounded" pitchFamily="34" charset="0"/>
                <a:cs typeface="Arial-Rounded" pitchFamily="34" charset="0"/>
              </a:rPr>
              <a:t>là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một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kì</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quan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thiên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nhiên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Nơi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đây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có</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hòn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đảo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lớn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nhỏ</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trùng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điệp</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soi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bóng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mặt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biển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xanh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biếc</a:t>
            </a:r>
            <a:r>
              <a:rPr lang="en-US" dirty="0">
                <a:solidFill>
                  <a:srgbClr val="0070C0"/>
                </a:solidFill>
                <a:latin typeface="Arial-Rounded" pitchFamily="34" charset="0"/>
                <a:ea typeface="Arial-Rounded" pitchFamily="34" charset="0"/>
                <a:cs typeface="Arial-Rounded" pitchFamily="34" charset="0"/>
              </a:rPr>
              <a:t>. Du </a:t>
            </a:r>
            <a:r>
              <a:rPr lang="en-US" dirty="0" err="1">
                <a:solidFill>
                  <a:srgbClr val="0070C0"/>
                </a:solidFill>
                <a:latin typeface="Arial-Rounded" pitchFamily="34" charset="0"/>
                <a:ea typeface="Arial-Rounded" pitchFamily="34" charset="0"/>
                <a:cs typeface="Arial-Rounded" pitchFamily="34" charset="0"/>
              </a:rPr>
              <a:t>khách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thích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đến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đây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ngắm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cảnh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tắm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mát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dạo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bãi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biển</a:t>
            </a:r>
            <a:r>
              <a:rPr lang="en-US" dirty="0">
                <a:solidFill>
                  <a:srgbClr val="0070C0"/>
                </a:solidFill>
                <a:latin typeface="Arial-Rounded" pitchFamily="34" charset="0"/>
                <a:ea typeface="Arial-Rounded" pitchFamily="34" charset="0"/>
                <a:cs typeface="Arial-Rounded" pitchFamily="34" charset="0"/>
              </a:rPr>
              <a:t>.</a:t>
            </a:r>
            <a:endParaRPr lang="en-US" sz="3600" dirty="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flipH="1">
            <a:off x="1657530" y="4885974"/>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023332" y="3352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1</a:t>
            </a:r>
          </a:p>
        </p:txBody>
      </p:sp>
      <p:sp>
        <p:nvSpPr>
          <p:cNvPr id="14" name="Oval 13"/>
          <p:cNvSpPr/>
          <p:nvPr/>
        </p:nvSpPr>
        <p:spPr>
          <a:xfrm>
            <a:off x="32077" y="4079268"/>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latin typeface="Arial" pitchFamily="34" charset="0"/>
                <a:ea typeface="Arial-Rounded" pitchFamily="34" charset="0"/>
                <a:cs typeface="Arial" pitchFamily="34" charset="0"/>
              </a:rPr>
              <a:t>2</a:t>
            </a:r>
          </a:p>
        </p:txBody>
      </p:sp>
      <p:cxnSp>
        <p:nvCxnSpPr>
          <p:cNvPr id="15" name="Straight Connector 14"/>
          <p:cNvCxnSpPr/>
          <p:nvPr/>
        </p:nvCxnSpPr>
        <p:spPr>
          <a:xfrm flipH="1">
            <a:off x="11816052" y="3642341"/>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178659" y="6100562"/>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777231" y="4782603"/>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3</a:t>
            </a:r>
          </a:p>
        </p:txBody>
      </p:sp>
      <p:cxnSp>
        <p:nvCxnSpPr>
          <p:cNvPr id="18" name="Straight Connector 17"/>
          <p:cNvCxnSpPr/>
          <p:nvPr/>
        </p:nvCxnSpPr>
        <p:spPr>
          <a:xfrm>
            <a:off x="9010377" y="4216599"/>
            <a:ext cx="269047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0956" y="5408861"/>
            <a:ext cx="11255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658012" y="4782603"/>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83753" y="5419840"/>
            <a:ext cx="991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51713" y="5419840"/>
            <a:ext cx="11255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42" name="Picture 2" descr="Vịnh Hạ Long: Những giá trị làm nên kỳ quan thiên nhiên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447" y="193316"/>
            <a:ext cx="3924387" cy="300460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gắm cảnh Hạ Long từ máy 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3814" y="193316"/>
            <a:ext cx="5341527" cy="300460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8760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6310" y="1423737"/>
            <a:ext cx="586740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prstClr val="white"/>
                </a:solidFill>
                <a:latin typeface="Arial-Rounded" pitchFamily="34" charset="0"/>
                <a:ea typeface="Arial-Rounded" pitchFamily="34" charset="0"/>
                <a:cs typeface="Arial-Rounded" pitchFamily="34" charset="0"/>
              </a:rPr>
              <a:t>thiên</a:t>
            </a:r>
            <a:r>
              <a:rPr lang="en-US" sz="8800" dirty="0">
                <a:solidFill>
                  <a:prstClr val="white"/>
                </a:solidFill>
                <a:latin typeface="Arial-Rounded" pitchFamily="34" charset="0"/>
                <a:ea typeface="Arial-Rounded" pitchFamily="34" charset="0"/>
                <a:cs typeface="Arial-Rounded" pitchFamily="34" charset="0"/>
              </a:rPr>
              <a:t> </a:t>
            </a:r>
            <a:r>
              <a:rPr lang="en-US" sz="8800" dirty="0" err="1">
                <a:solidFill>
                  <a:prstClr val="white"/>
                </a:solidFill>
                <a:latin typeface="Arial-Rounded" pitchFamily="34" charset="0"/>
                <a:ea typeface="Arial-Rounded" pitchFamily="34" charset="0"/>
                <a:cs typeface="Arial-Rounded" pitchFamily="34" charset="0"/>
              </a:rPr>
              <a:t>nhiên</a:t>
            </a:r>
            <a:endParaRPr lang="en-US" sz="8800" dirty="0">
              <a:solidFill>
                <a:prstClr val="white"/>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553200" y="3144534"/>
            <a:ext cx="533400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biếc</a:t>
            </a:r>
          </a:p>
        </p:txBody>
      </p:sp>
      <p:sp>
        <p:nvSpPr>
          <p:cNvPr id="6" name="Title 1"/>
          <p:cNvSpPr txBox="1">
            <a:spLocks/>
          </p:cNvSpPr>
          <p:nvPr/>
        </p:nvSpPr>
        <p:spPr>
          <a:xfrm>
            <a:off x="6553200" y="1423737"/>
            <a:ext cx="533400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biển</a:t>
            </a:r>
          </a:p>
        </p:txBody>
      </p:sp>
      <p:sp>
        <p:nvSpPr>
          <p:cNvPr id="5" name="Title 1"/>
          <p:cNvSpPr txBox="1">
            <a:spLocks/>
          </p:cNvSpPr>
          <p:nvPr/>
        </p:nvSpPr>
        <p:spPr>
          <a:xfrm>
            <a:off x="256310" y="3144534"/>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white"/>
                </a:solidFill>
                <a:latin typeface="Arial-Rounded" pitchFamily="34" charset="0"/>
                <a:ea typeface="Arial-Rounded" pitchFamily="34" charset="0"/>
                <a:cs typeface="Arial-Rounded" pitchFamily="34" charset="0"/>
              </a:rPr>
              <a:t>trùng điệp</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04800" y="1752600"/>
            <a:ext cx="114710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Vịnh Hạ Long là một kì quan thiên nhiên. Nơi đây có những hòn đảo lớn nhỏ trùng điệp, soi bóng trên mặt biển xanh biếc. Du khách thích đến đây ngắm cảnh, tắm mát và đi dạo trên những bãi biển.</a:t>
            </a:r>
            <a:endParaRPr lang="en-US" sz="880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Địa danh nào được nhắc đến trong bài?</a:t>
            </a:r>
          </a:p>
        </p:txBody>
      </p:sp>
      <p:sp>
        <p:nvSpPr>
          <p:cNvPr id="14" name="Rounded Rectangle 13"/>
          <p:cNvSpPr/>
          <p:nvPr/>
        </p:nvSpPr>
        <p:spPr>
          <a:xfrm>
            <a:off x="930302" y="541655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Vịnh Hạ Long có gì đặc biệt?</a:t>
            </a:r>
          </a:p>
        </p:txBody>
      </p:sp>
      <p:cxnSp>
        <p:nvCxnSpPr>
          <p:cNvPr id="15" name="Straight Connector 14"/>
          <p:cNvCxnSpPr/>
          <p:nvPr/>
        </p:nvCxnSpPr>
        <p:spPr>
          <a:xfrm>
            <a:off x="5614769" y="3505200"/>
            <a:ext cx="6043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841701"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Du khách thích đến Hạ Long làm gì?</a:t>
            </a:r>
          </a:p>
        </p:txBody>
      </p:sp>
      <p:cxnSp>
        <p:nvCxnSpPr>
          <p:cNvPr id="25" name="Straight Connector 24"/>
          <p:cNvCxnSpPr/>
          <p:nvPr/>
        </p:nvCxnSpPr>
        <p:spPr>
          <a:xfrm>
            <a:off x="385906" y="4312170"/>
            <a:ext cx="112726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85906" y="5029200"/>
            <a:ext cx="59386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xit" presetSubtype="0" fill="hold" nodeType="with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6"/>
                                        </p:tgtEl>
                                      </p:cBhvr>
                                    </p:animEffect>
                                    <p:set>
                                      <p:cBhvr>
                                        <p:cTn id="3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04800" y="45720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Vịnh Hạ Long là một kì quan thiên nhiên. Nơi đây có những hòn đảo lớn nhỏ trùng điệp, soi bóng trên mặt biển xanh biếc. Du khách thích đến đây ngắm cảnh, tắm mát và đi dạo trên những bãi biển.</a:t>
            </a:r>
            <a:endParaRPr lang="en-US" sz="6000">
              <a:solidFill>
                <a:srgbClr val="0070C0"/>
              </a:solidFill>
              <a:latin typeface="Arial-Rounded" pitchFamily="34" charset="0"/>
              <a:ea typeface="Arial-Rounded" pitchFamily="34" charset="0"/>
              <a:cs typeface="Arial-Rounded"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054" y="0"/>
            <a:ext cx="9007146" cy="477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SAN HÔ TUYỆT ĐẸP dưới ĐẠI DƯƠNG ♦ Amazing Beauty of Underwater Worl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2762" y="588714"/>
            <a:ext cx="10098639" cy="5680575"/>
          </a:xfrm>
          <a:prstGeom prst="rect">
            <a:avLst/>
          </a:prstGeom>
        </p:spPr>
      </p:pic>
      <p:sp>
        <p:nvSpPr>
          <p:cNvPr id="14" name="Rounded Rectangle 13"/>
          <p:cNvSpPr/>
          <p:nvPr/>
        </p:nvSpPr>
        <p:spPr>
          <a:xfrm>
            <a:off x="711856" y="278016"/>
            <a:ext cx="3021944"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Khởi động</a:t>
            </a:r>
          </a:p>
        </p:txBody>
      </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3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black"/>
                  </a:solidFill>
                  <a:latin typeface="Arial Rounded MT Bold" pitchFamily="34" charset="0"/>
                  <a:ea typeface="Arial-Rounded" pitchFamily="34" charset="0"/>
                  <a:cs typeface="Arial-Rounded" pitchFamily="34" charset="0"/>
                </a:rPr>
                <a:t>5</a:t>
              </a:r>
              <a:endParaRPr lang="en-US" sz="4400" dirty="0">
                <a:solidFill>
                  <a:prstClr val="black"/>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2504525" y="943706"/>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prstClr val="black"/>
                </a:solidFill>
                <a:latin typeface="Arial-Rounded" pitchFamily="34" charset="0"/>
                <a:ea typeface="Arial-Rounded" pitchFamily="34" charset="0"/>
                <a:cs typeface="Arial-Rounded" pitchFamily="34" charset="0"/>
              </a:rPr>
              <a:t>Thế giới trong lòng biển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61858"/>
          <a:stretch/>
        </p:blipFill>
        <p:spPr>
          <a:xfrm>
            <a:off x="2402002" y="2057400"/>
            <a:ext cx="7275399" cy="4038600"/>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1"/>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04800" y="45720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Vịnh Hạ Long là một kì quan thiên nhiên. Nơi đây có những hòn đảo lớn nhỏ trùng điệp, soi bóng trên mặt biển xanh biếc. Du khách thích đến đây ngắm cảnh, tắm mát và đi dạo trên những bãi biển.</a:t>
            </a:r>
            <a:endParaRPr lang="en-US" sz="6000">
              <a:solidFill>
                <a:srgbClr val="0070C0"/>
              </a:solidFill>
              <a:latin typeface="Arial-Rounded" pitchFamily="34" charset="0"/>
              <a:ea typeface="Arial-Rounded" pitchFamily="34" charset="0"/>
              <a:cs typeface="Arial-Rounded"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054" y="0"/>
            <a:ext cx="9007146" cy="477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37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ám phá rợn người về hòn đảo tách - nhập quái nhất hành 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902" y="0"/>
            <a:ext cx="6863385" cy="51475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833"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2"/>
            <a:ext cx="1127504" cy="938521"/>
          </a:xfrm>
          <a:prstGeom prst="rect">
            <a:avLst/>
          </a:prstGeom>
          <a:noFill/>
        </p:spPr>
        <p:txBody>
          <a:bodyPr wrap="square" lIns="121725" tIns="60862" rIns="121725" bIns="60862" rtlCol="0">
            <a:spAutoFit/>
          </a:bodyPr>
          <a:lstStyle/>
          <a:p>
            <a:pPr algn="ctr"/>
            <a:r>
              <a:rPr lang="en-US" sz="5300" b="1">
                <a:solidFill>
                  <a:srgbClr val="FFC000"/>
                </a:solidFill>
                <a:latin typeface=".VnCooper" pitchFamily="34" charset="0"/>
                <a:ea typeface="Arial-Rounded" pitchFamily="34" charset="0"/>
                <a:cs typeface="Arial-Rounded" pitchFamily="34" charset="0"/>
              </a:rPr>
              <a:t>62</a:t>
            </a:r>
          </a:p>
        </p:txBody>
      </p:sp>
      <p:sp>
        <p:nvSpPr>
          <p:cNvPr id="5" name="Title 1"/>
          <p:cNvSpPr txBox="1">
            <a:spLocks/>
          </p:cNvSpPr>
          <p:nvPr/>
        </p:nvSpPr>
        <p:spPr>
          <a:xfrm>
            <a:off x="838200"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iêc  iên  iêp</a:t>
            </a:r>
          </a:p>
        </p:txBody>
      </p:sp>
      <p:grpSp>
        <p:nvGrpSpPr>
          <p:cNvPr id="27" name="Group 26"/>
          <p:cNvGrpSpPr/>
          <p:nvPr/>
        </p:nvGrpSpPr>
        <p:grpSpPr>
          <a:xfrm>
            <a:off x="589904" y="1937274"/>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grpSp>
        <p:nvGrpSpPr>
          <p:cNvPr id="29" name="Group 28"/>
          <p:cNvGrpSpPr/>
          <p:nvPr/>
        </p:nvGrpSpPr>
        <p:grpSpPr>
          <a:xfrm>
            <a:off x="381001" y="4767874"/>
            <a:ext cx="11289176" cy="2452731"/>
            <a:chOff x="502855" y="4955694"/>
            <a:chExt cx="10340246" cy="2452731"/>
          </a:xfrm>
        </p:grpSpPr>
        <p:sp>
          <p:nvSpPr>
            <p:cNvPr id="34"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a:solidFill>
                    <a:srgbClr val="0070C0"/>
                  </a:solidFill>
                  <a:latin typeface="Arial-Rounded" pitchFamily="34" charset="0"/>
                  <a:ea typeface="Arial-Rounded" pitchFamily="34" charset="0"/>
                  <a:cs typeface="Arial-Rounded" pitchFamily="34" charset="0"/>
                </a:rPr>
                <a:t>	B</a:t>
              </a:r>
              <a:r>
                <a:rPr lang="en-US" sz="5000" b="1">
                  <a:solidFill>
                    <a:srgbClr val="FF0000"/>
                  </a:solidFill>
                  <a:latin typeface="Arial-Rounded" pitchFamily="34" charset="0"/>
                  <a:ea typeface="Arial-Rounded" pitchFamily="34" charset="0"/>
                  <a:cs typeface="Arial-Rounded" pitchFamily="34" charset="0"/>
                </a:rPr>
                <a:t>iên</a:t>
              </a:r>
              <a:r>
                <a:rPr lang="en-US" sz="5000" b="1">
                  <a:solidFill>
                    <a:srgbClr val="0070C0"/>
                  </a:solidFill>
                  <a:latin typeface="Arial-Rounded" pitchFamily="34" charset="0"/>
                  <a:ea typeface="Arial-Rounded" pitchFamily="34" charset="0"/>
                  <a:cs typeface="Arial-Rounded" pitchFamily="34" charset="0"/>
                </a:rPr>
                <a:t> xanh b</a:t>
              </a:r>
              <a:r>
                <a:rPr lang="en-US" sz="5000" b="1">
                  <a:solidFill>
                    <a:srgbClr val="FF0000"/>
                  </a:solidFill>
                  <a:latin typeface="Arial-Rounded" pitchFamily="34" charset="0"/>
                  <a:ea typeface="Arial-Rounded" pitchFamily="34" charset="0"/>
                  <a:cs typeface="Arial-Rounded" pitchFamily="34" charset="0"/>
                </a:rPr>
                <a:t>iêc</a:t>
              </a:r>
              <a:r>
                <a:rPr lang="en-US" sz="5000" b="1">
                  <a:solidFill>
                    <a:srgbClr val="0070C0"/>
                  </a:solidFill>
                  <a:latin typeface="Arial-Rounded" pitchFamily="34" charset="0"/>
                  <a:ea typeface="Arial-Rounded" pitchFamily="34" charset="0"/>
                  <a:cs typeface="Arial-Rounded" pitchFamily="34" charset="0"/>
                </a:rPr>
                <a:t>. Những hòn đảo lớn nhỏ trùng đ</a:t>
              </a:r>
              <a:r>
                <a:rPr lang="en-US" sz="5000" b="1">
                  <a:solidFill>
                    <a:srgbClr val="FF0000"/>
                  </a:solidFill>
                  <a:latin typeface="Arial-Rounded" pitchFamily="34" charset="0"/>
                  <a:ea typeface="Arial-Rounded" pitchFamily="34" charset="0"/>
                  <a:cs typeface="Arial-Rounded" pitchFamily="34" charset="0"/>
                </a:rPr>
                <a:t>iêp</a:t>
              </a:r>
              <a:r>
                <a:rPr lang="en-US" sz="5000" b="1">
                  <a:solidFill>
                    <a:srgbClr val="0070C0"/>
                  </a:solidFill>
                  <a:latin typeface="Arial-Rounded" pitchFamily="34" charset="0"/>
                  <a:ea typeface="Arial-Rounded" pitchFamily="34" charset="0"/>
                  <a:cs typeface="Arial-Rounded" pitchFamily="34" charset="0"/>
                </a:rPr>
                <a:t>.</a:t>
              </a:r>
            </a:p>
          </p:txBody>
        </p:sp>
        <p:sp>
          <p:nvSpPr>
            <p:cNvPr id="17" name="Title 1"/>
            <p:cNvSpPr txBox="1">
              <a:spLocks/>
            </p:cNvSpPr>
            <p:nvPr/>
          </p:nvSpPr>
          <p:spPr>
            <a:xfrm>
              <a:off x="2762764" y="5907337"/>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4098678" y="502212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sp>
          <p:nvSpPr>
            <p:cNvPr id="18" name="Title 1"/>
            <p:cNvSpPr txBox="1">
              <a:spLocks/>
            </p:cNvSpPr>
            <p:nvPr/>
          </p:nvSpPr>
          <p:spPr>
            <a:xfrm>
              <a:off x="1188794" y="4955694"/>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iêc</a:t>
            </a: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r>
              <a:rPr lang="en-US" sz="8800">
                <a:solidFill>
                  <a:srgbClr val="FF0000"/>
                </a:solidFill>
                <a:latin typeface="Arial-Rounded" pitchFamily="34" charset="0"/>
                <a:ea typeface="Arial-Rounded" pitchFamily="34" charset="0"/>
                <a:cs typeface="Arial-Rounded" pitchFamily="34" charset="0"/>
              </a:rPr>
              <a:t>iêc</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8120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iêc</a:t>
            </a:r>
          </a:p>
        </p:txBody>
      </p:sp>
      <p:sp>
        <p:nvSpPr>
          <p:cNvPr id="26" name="Title 1"/>
          <p:cNvSpPr txBox="1">
            <a:spLocks/>
          </p:cNvSpPr>
          <p:nvPr/>
        </p:nvSpPr>
        <p:spPr>
          <a:xfrm>
            <a:off x="4925593"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iên</a:t>
            </a:r>
          </a:p>
        </p:txBody>
      </p:sp>
      <p:sp>
        <p:nvSpPr>
          <p:cNvPr id="11" name="Title 1"/>
          <p:cNvSpPr txBox="1">
            <a:spLocks/>
          </p:cNvSpPr>
          <p:nvPr/>
        </p:nvSpPr>
        <p:spPr>
          <a:xfrm>
            <a:off x="5611487" y="456744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22586"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iêp</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1524001" y="351296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iêc</a:t>
            </a:r>
          </a:p>
        </p:txBody>
      </p:sp>
      <p:sp>
        <p:nvSpPr>
          <p:cNvPr id="7" name="TextBox 6"/>
          <p:cNvSpPr txBox="1"/>
          <p:nvPr/>
        </p:nvSpPr>
        <p:spPr>
          <a:xfrm>
            <a:off x="4708358" y="3505200"/>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a:t>
            </a:r>
          </a:p>
        </p:txBody>
      </p:sp>
      <p:sp>
        <p:nvSpPr>
          <p:cNvPr id="9" name="TextBox 8"/>
          <p:cNvSpPr txBox="1"/>
          <p:nvPr/>
        </p:nvSpPr>
        <p:spPr>
          <a:xfrm>
            <a:off x="1581519" y="3510594"/>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a:t>
            </a:r>
          </a:p>
        </p:txBody>
      </p:sp>
      <p:sp>
        <p:nvSpPr>
          <p:cNvPr id="10" name="TextBox 9"/>
          <p:cNvSpPr txBox="1"/>
          <p:nvPr/>
        </p:nvSpPr>
        <p:spPr>
          <a:xfrm>
            <a:off x="4446622" y="350002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a:t>
            </a:r>
          </a:p>
        </p:txBody>
      </p:sp>
      <p:sp>
        <p:nvSpPr>
          <p:cNvPr id="12" name="TextBox 11"/>
          <p:cNvSpPr txBox="1"/>
          <p:nvPr/>
        </p:nvSpPr>
        <p:spPr>
          <a:xfrm>
            <a:off x="2317230" y="3501078"/>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c</a:t>
            </a:r>
          </a:p>
        </p:txBody>
      </p:sp>
      <p:sp>
        <p:nvSpPr>
          <p:cNvPr id="13" name="TextBox 12"/>
          <p:cNvSpPr txBox="1"/>
          <p:nvPr/>
        </p:nvSpPr>
        <p:spPr>
          <a:xfrm>
            <a:off x="5405997" y="3509864"/>
            <a:ext cx="2552700" cy="1862048"/>
          </a:xfrm>
          <a:prstGeom prst="rect">
            <a:avLst/>
          </a:prstGeom>
          <a:noFill/>
        </p:spPr>
        <p:txBody>
          <a:bodyPr wrap="square" rtlCol="0">
            <a:spAutoFit/>
          </a:bodyPr>
          <a:lstStyle/>
          <a:p>
            <a:pPr algn="ctr"/>
            <a:r>
              <a:rPr lang="en-US" sz="11500" dirty="0">
                <a:solidFill>
                  <a:srgbClr val="FFFF00"/>
                </a:solidFill>
                <a:latin typeface="Arial-Rounded" pitchFamily="34" charset="0"/>
                <a:ea typeface="Arial-Rounded" pitchFamily="34" charset="0"/>
                <a:cs typeface="Arial-Rounded" pitchFamily="34" charset="0"/>
              </a:rPr>
              <a:t>n</a:t>
            </a:r>
          </a:p>
        </p:txBody>
      </p:sp>
      <p:sp>
        <p:nvSpPr>
          <p:cNvPr id="14" name="TextBox 13"/>
          <p:cNvSpPr txBox="1"/>
          <p:nvPr/>
        </p:nvSpPr>
        <p:spPr>
          <a:xfrm>
            <a:off x="7640213" y="351296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iêp</a:t>
            </a:r>
          </a:p>
        </p:txBody>
      </p:sp>
      <p:sp>
        <p:nvSpPr>
          <p:cNvPr id="15" name="TextBox 14"/>
          <p:cNvSpPr txBox="1"/>
          <p:nvPr/>
        </p:nvSpPr>
        <p:spPr>
          <a:xfrm>
            <a:off x="7501690" y="35160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a:t>
            </a:r>
          </a:p>
        </p:txBody>
      </p:sp>
      <p:sp>
        <p:nvSpPr>
          <p:cNvPr id="16" name="TextBox 15"/>
          <p:cNvSpPr txBox="1"/>
          <p:nvPr/>
        </p:nvSpPr>
        <p:spPr>
          <a:xfrm>
            <a:off x="8443210" y="3500026"/>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p</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6354" y="1547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thiếc</a:t>
            </a:r>
          </a:p>
        </p:txBody>
      </p:sp>
      <p:sp>
        <p:nvSpPr>
          <p:cNvPr id="5" name="Title 1"/>
          <p:cNvSpPr txBox="1">
            <a:spLocks/>
          </p:cNvSpPr>
          <p:nvPr/>
        </p:nvSpPr>
        <p:spPr>
          <a:xfrm>
            <a:off x="4721654" y="15693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tiệc</a:t>
            </a:r>
          </a:p>
        </p:txBody>
      </p:sp>
      <p:sp>
        <p:nvSpPr>
          <p:cNvPr id="7" name="Title 1"/>
          <p:cNvSpPr txBox="1">
            <a:spLocks/>
          </p:cNvSpPr>
          <p:nvPr/>
        </p:nvSpPr>
        <p:spPr>
          <a:xfrm>
            <a:off x="7913086" y="156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xiếc</a:t>
            </a:r>
          </a:p>
        </p:txBody>
      </p:sp>
      <p:sp>
        <p:nvSpPr>
          <p:cNvPr id="8" name="Title 1"/>
          <p:cNvSpPr txBox="1">
            <a:spLocks/>
          </p:cNvSpPr>
          <p:nvPr/>
        </p:nvSpPr>
        <p:spPr>
          <a:xfrm>
            <a:off x="2625588" y="137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iêc</a:t>
            </a:r>
          </a:p>
        </p:txBody>
      </p:sp>
      <p:sp>
        <p:nvSpPr>
          <p:cNvPr id="11" name="Title 1"/>
          <p:cNvSpPr txBox="1">
            <a:spLocks/>
          </p:cNvSpPr>
          <p:nvPr/>
        </p:nvSpPr>
        <p:spPr>
          <a:xfrm>
            <a:off x="5297093" y="13931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iêc</a:t>
            </a:r>
          </a:p>
        </p:txBody>
      </p:sp>
      <p:sp>
        <p:nvSpPr>
          <p:cNvPr id="13" name="Title 1"/>
          <p:cNvSpPr txBox="1">
            <a:spLocks/>
          </p:cNvSpPr>
          <p:nvPr/>
        </p:nvSpPr>
        <p:spPr>
          <a:xfrm>
            <a:off x="8475706" y="13893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iêc</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 name="Title 1"/>
          <p:cNvSpPr txBox="1">
            <a:spLocks/>
          </p:cNvSpPr>
          <p:nvPr/>
        </p:nvSpPr>
        <p:spPr>
          <a:xfrm>
            <a:off x="1844454" y="2993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điện</a:t>
            </a:r>
          </a:p>
        </p:txBody>
      </p:sp>
      <p:sp>
        <p:nvSpPr>
          <p:cNvPr id="14" name="Title 1"/>
          <p:cNvSpPr txBox="1">
            <a:spLocks/>
          </p:cNvSpPr>
          <p:nvPr/>
        </p:nvSpPr>
        <p:spPr>
          <a:xfrm>
            <a:off x="4759754" y="3014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kiến</a:t>
            </a:r>
          </a:p>
        </p:txBody>
      </p:sp>
      <p:sp>
        <p:nvSpPr>
          <p:cNvPr id="15" name="Title 1"/>
          <p:cNvSpPr txBox="1">
            <a:spLocks/>
          </p:cNvSpPr>
          <p:nvPr/>
        </p:nvSpPr>
        <p:spPr>
          <a:xfrm>
            <a:off x="7951186" y="3011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thiện</a:t>
            </a:r>
          </a:p>
        </p:txBody>
      </p:sp>
      <p:sp>
        <p:nvSpPr>
          <p:cNvPr id="16" name="Title 1"/>
          <p:cNvSpPr txBox="1">
            <a:spLocks/>
          </p:cNvSpPr>
          <p:nvPr/>
        </p:nvSpPr>
        <p:spPr>
          <a:xfrm>
            <a:off x="2563524" y="28171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a:t>
            </a:r>
          </a:p>
        </p:txBody>
      </p:sp>
      <p:sp>
        <p:nvSpPr>
          <p:cNvPr id="17" name="Title 1"/>
          <p:cNvSpPr txBox="1">
            <a:spLocks/>
          </p:cNvSpPr>
          <p:nvPr/>
        </p:nvSpPr>
        <p:spPr>
          <a:xfrm>
            <a:off x="5446238" y="2838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a:t>
            </a:r>
          </a:p>
        </p:txBody>
      </p:sp>
      <p:sp>
        <p:nvSpPr>
          <p:cNvPr id="18" name="Title 1"/>
          <p:cNvSpPr txBox="1">
            <a:spLocks/>
          </p:cNvSpPr>
          <p:nvPr/>
        </p:nvSpPr>
        <p:spPr>
          <a:xfrm>
            <a:off x="8640982" y="28349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a:t>
            </a:r>
          </a:p>
        </p:txBody>
      </p:sp>
      <p:sp>
        <p:nvSpPr>
          <p:cNvPr id="19" name="Title 1"/>
          <p:cNvSpPr txBox="1">
            <a:spLocks/>
          </p:cNvSpPr>
          <p:nvPr/>
        </p:nvSpPr>
        <p:spPr>
          <a:xfrm>
            <a:off x="1828801" y="4291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diệp</a:t>
            </a:r>
          </a:p>
        </p:txBody>
      </p:sp>
      <p:sp>
        <p:nvSpPr>
          <p:cNvPr id="20" name="Title 1"/>
          <p:cNvSpPr txBox="1">
            <a:spLocks/>
          </p:cNvSpPr>
          <p:nvPr/>
        </p:nvSpPr>
        <p:spPr>
          <a:xfrm>
            <a:off x="4744101" y="43125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thiếp</a:t>
            </a:r>
          </a:p>
        </p:txBody>
      </p:sp>
      <p:sp>
        <p:nvSpPr>
          <p:cNvPr id="21" name="Title 1"/>
          <p:cNvSpPr txBox="1">
            <a:spLocks/>
          </p:cNvSpPr>
          <p:nvPr/>
        </p:nvSpPr>
        <p:spPr>
          <a:xfrm>
            <a:off x="7935533" y="4308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tiệp</a:t>
            </a:r>
          </a:p>
        </p:txBody>
      </p:sp>
      <p:sp>
        <p:nvSpPr>
          <p:cNvPr id="27" name="Title 1"/>
          <p:cNvSpPr txBox="1">
            <a:spLocks/>
          </p:cNvSpPr>
          <p:nvPr/>
        </p:nvSpPr>
        <p:spPr>
          <a:xfrm>
            <a:off x="2549643" y="411921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iêp</a:t>
            </a:r>
          </a:p>
        </p:txBody>
      </p:sp>
      <p:sp>
        <p:nvSpPr>
          <p:cNvPr id="22" name="Title 1"/>
          <p:cNvSpPr txBox="1">
            <a:spLocks/>
          </p:cNvSpPr>
          <p:nvPr/>
        </p:nvSpPr>
        <p:spPr>
          <a:xfrm>
            <a:off x="5552418" y="414688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iêp</a:t>
            </a:r>
          </a:p>
        </p:txBody>
      </p:sp>
      <p:sp>
        <p:nvSpPr>
          <p:cNvPr id="23" name="Title 1"/>
          <p:cNvSpPr txBox="1">
            <a:spLocks/>
          </p:cNvSpPr>
          <p:nvPr/>
        </p:nvSpPr>
        <p:spPr>
          <a:xfrm>
            <a:off x="8416798" y="41202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iêp</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2" grpId="0"/>
      <p:bldP spid="14" grpId="0"/>
      <p:bldP spid="15" grpId="0"/>
      <p:bldP spid="16" grpId="0"/>
      <p:bldP spid="17" grpId="0"/>
      <p:bldP spid="18" grpId="0"/>
      <p:bldP spid="19" grpId="0"/>
      <p:bldP spid="20" grpId="0"/>
      <p:bldP spid="21" grpId="0"/>
      <p:bldP spid="27"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54994" y="2408238"/>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806354" y="40079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thiếc</a:t>
            </a:r>
          </a:p>
        </p:txBody>
      </p:sp>
      <p:sp>
        <p:nvSpPr>
          <p:cNvPr id="13" name="Title 1"/>
          <p:cNvSpPr txBox="1">
            <a:spLocks/>
          </p:cNvSpPr>
          <p:nvPr/>
        </p:nvSpPr>
        <p:spPr>
          <a:xfrm>
            <a:off x="4721654" y="40294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tiệc</a:t>
            </a:r>
          </a:p>
        </p:txBody>
      </p:sp>
      <p:sp>
        <p:nvSpPr>
          <p:cNvPr id="14" name="Title 1"/>
          <p:cNvSpPr txBox="1">
            <a:spLocks/>
          </p:cNvSpPr>
          <p:nvPr/>
        </p:nvSpPr>
        <p:spPr>
          <a:xfrm>
            <a:off x="7913086" y="40256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xiếc</a:t>
            </a:r>
          </a:p>
        </p:txBody>
      </p:sp>
      <p:sp>
        <p:nvSpPr>
          <p:cNvPr id="15" name="Title 1"/>
          <p:cNvSpPr txBox="1">
            <a:spLocks/>
          </p:cNvSpPr>
          <p:nvPr/>
        </p:nvSpPr>
        <p:spPr>
          <a:xfrm>
            <a:off x="1722034" y="49223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điện</a:t>
            </a:r>
          </a:p>
        </p:txBody>
      </p:sp>
      <p:sp>
        <p:nvSpPr>
          <p:cNvPr id="16" name="Title 1"/>
          <p:cNvSpPr txBox="1">
            <a:spLocks/>
          </p:cNvSpPr>
          <p:nvPr/>
        </p:nvSpPr>
        <p:spPr>
          <a:xfrm>
            <a:off x="4759754" y="4943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kiến</a:t>
            </a:r>
          </a:p>
        </p:txBody>
      </p:sp>
      <p:sp>
        <p:nvSpPr>
          <p:cNvPr id="17" name="Title 1"/>
          <p:cNvSpPr txBox="1">
            <a:spLocks/>
          </p:cNvSpPr>
          <p:nvPr/>
        </p:nvSpPr>
        <p:spPr>
          <a:xfrm>
            <a:off x="7951186" y="4940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thiện</a:t>
            </a:r>
          </a:p>
        </p:txBody>
      </p:sp>
      <p:sp>
        <p:nvSpPr>
          <p:cNvPr id="25" name="Title 1"/>
          <p:cNvSpPr txBox="1">
            <a:spLocks/>
          </p:cNvSpPr>
          <p:nvPr/>
        </p:nvSpPr>
        <p:spPr>
          <a:xfrm>
            <a:off x="1706381" y="58367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diệp</a:t>
            </a:r>
          </a:p>
        </p:txBody>
      </p:sp>
      <p:sp>
        <p:nvSpPr>
          <p:cNvPr id="26" name="Title 1"/>
          <p:cNvSpPr txBox="1">
            <a:spLocks/>
          </p:cNvSpPr>
          <p:nvPr/>
        </p:nvSpPr>
        <p:spPr>
          <a:xfrm>
            <a:off x="4744101" y="58582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thiếp</a:t>
            </a:r>
          </a:p>
        </p:txBody>
      </p:sp>
      <p:sp>
        <p:nvSpPr>
          <p:cNvPr id="27" name="Title 1"/>
          <p:cNvSpPr txBox="1">
            <a:spLocks/>
          </p:cNvSpPr>
          <p:nvPr/>
        </p:nvSpPr>
        <p:spPr>
          <a:xfrm>
            <a:off x="7935533" y="5854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tiệp</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87" y="27462"/>
            <a:ext cx="6348806" cy="404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xanh biếc</a:t>
            </a:r>
          </a:p>
        </p:txBody>
      </p:sp>
      <p:sp>
        <p:nvSpPr>
          <p:cNvPr id="7" name="Title 1"/>
          <p:cNvSpPr txBox="1">
            <a:spLocks/>
          </p:cNvSpPr>
          <p:nvPr/>
        </p:nvSpPr>
        <p:spPr>
          <a:xfrm>
            <a:off x="6629400" y="5131671"/>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iêc</a:t>
            </a:r>
            <a:endParaRPr lang="en-US" sz="9600" dirty="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074" name="Picture 2" descr="Có một Quy Nhơn &amp;quot;xanh&amp;quot; khiến lữ khách mải mê say đắm ~ Vietravel News - Tin  tức du lịch mới nhấ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228600"/>
            <a:ext cx="5875680" cy="4406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TotalTime>
  <Words>308</Words>
  <Application>Microsoft Office PowerPoint</Application>
  <PresentationFormat>Widescreen</PresentationFormat>
  <Paragraphs>110</Paragraphs>
  <Slides>23</Slides>
  <Notes>11</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.VnCooper</vt:lpstr>
      <vt:lpstr>Arial</vt:lpstr>
      <vt:lpstr>Arial Rounded MT Bold</vt:lpstr>
      <vt:lpstr>Arial-Rounded</vt:lpstr>
      <vt:lpstr>Arrus-Black</vt:lpstr>
      <vt:lpstr>Bahnschrift Condensed</vt:lpstr>
      <vt:lpstr>Bandit</vt:lpstr>
      <vt:lpstr>Calibri</vt:lpstr>
      <vt:lpstr>DomCasual</vt:lpstr>
      <vt:lpstr>黑体</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27</cp:revision>
  <dcterms:created xsi:type="dcterms:W3CDTF">2020-08-18T12:22:49Z</dcterms:created>
  <dcterms:modified xsi:type="dcterms:W3CDTF">2025-04-13T05:36:05Z</dcterms:modified>
</cp:coreProperties>
</file>